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3"/>
    <p:restoredTop sz="94608"/>
  </p:normalViewPr>
  <p:slideViewPr>
    <p:cSldViewPr snapToGrid="0" snapToObjects="1">
      <p:cViewPr>
        <p:scale>
          <a:sx n="67" d="100"/>
          <a:sy n="67" d="100"/>
        </p:scale>
        <p:origin x="5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8AB01-034E-CE46-80D7-1616C78404BB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52AAC-E3EA-9F4F-A3E5-A1DC36F5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2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FD09-573E-6F4A-B007-DCAA3A0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D7663-4A9E-4942-8684-A1E51455F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8174-44EF-F845-B503-A856A23A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6F00-58FA-C04F-BE43-81A515F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D782-2CF3-BA46-8B76-1F0EF599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2FD6-CD6B-8B4D-8F97-5C8787FA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6156-0730-C74D-AEAB-E7E42CDD3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2CC1-D826-DB42-989F-C29E44E4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E23B-AF2D-FC43-BE68-134C2428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3255-4A64-BA4B-95A4-D8C8394E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19EC5-D470-6D4E-8158-DC450E755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B0920-82C3-A749-9DA7-1B5394D3B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D318-F8F2-4744-B170-BA5F4CF4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6573-415F-C544-8AA1-947ABD12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D13E-F97B-954E-8228-0B920D39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877E-E813-7B4B-BE46-BAEF13C0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6CA9-C146-F241-8533-24F9E1B0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5ED7-24BF-3849-BD47-1F739283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0918-4BD3-B44C-85D3-C54A369B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B5AB-1AC4-EB49-A595-7CF74F40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B24C-AF08-F04E-83E7-EC3D4BC5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B329-CEE7-E640-9DBA-E54ABF3A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E0E4-D44E-1643-B8E8-9BED115A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9BA8-F38E-114F-B0F2-C345677E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267D-B488-F340-AC26-B7D9D7E8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AB01-8A38-4644-8A64-DDDE26FD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DA99-70F2-FC4C-A555-19DF9B301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7A58F-EE49-FC46-9ED9-F52A7F31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FC31-D4EA-894F-9CF2-EB845F42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C2E60-6355-C547-9641-53CDBE0E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8D77C-B4A5-284A-BA20-4281FD29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9B0A-D9C1-B049-B80E-72B9DFC7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575D-B254-BA44-A764-3258839C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D2B2D-E4A6-8847-87EE-CDA1085D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FC9C2-5A2C-C34A-91BE-B95BA9A4C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BEDCC-D1F2-C046-B122-CDDD186D2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A1CB0-75E6-AA48-B24F-4E1DE288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D7503-2A85-CF49-9928-919ECAAC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10655-9B59-2041-B944-C7F4547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1196-D77C-7741-80A0-75DF96AD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E9E62-F867-714E-9C42-64760E9C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11838-8DBC-064D-9650-995372CB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D8513-7465-AA48-8DE9-3DBC389F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AB3D0-3F2D-5846-A2C3-D97F7616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5F6C-1FD2-0045-8EA6-45651F37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9BAA7-8EAB-5B48-83AE-C762ADCB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378B-BC21-D84F-8909-88AFCC63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DDBD-99C0-9E4F-AB62-F5713E10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1B334-0814-AC4E-B209-2C107E1A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C37A-C4DC-3148-903A-0B9E788C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BCAED-90F2-F641-869D-444F9228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DC93-403A-3546-90F1-00C15C48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D2DE-78FF-534F-A49D-B6149FB0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C576-E78E-8041-AF55-AA5016C68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B3F4F-4EE2-D349-8316-98FCF71B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724EB-DDBC-2D44-8ECF-C2977572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54589-0A9F-9F43-8C66-85989D34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139D3-F4F5-8E4A-874B-07C76E97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EE5C-A14C-2141-B34E-659F6077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9305F-EE05-4E42-9D08-AF7A9F70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D071-ED08-6643-8524-5A5E03675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11FF-7624-214F-9CC9-4E2C36EE7036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760A-F9F2-E54B-9A15-91EE0D79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98F9-D267-9249-BF56-8ADF98F90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BBB3-4949-284D-9CC1-B880BE0BD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2EE74F-5671-FD4B-AFF6-4F097D1A1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53174"/>
              </p:ext>
            </p:extLst>
          </p:nvPr>
        </p:nvGraphicFramePr>
        <p:xfrm>
          <a:off x="4126697" y="590515"/>
          <a:ext cx="2270450" cy="1400658"/>
        </p:xfrm>
        <a:graphic>
          <a:graphicData uri="http://schemas.openxmlformats.org/drawingml/2006/table">
            <a:tbl>
              <a:tblPr firstRow="1" firstCol="1" bandRow="1"/>
              <a:tblGrid>
                <a:gridCol w="537667">
                  <a:extLst>
                    <a:ext uri="{9D8B030D-6E8A-4147-A177-3AD203B41FA5}">
                      <a16:colId xmlns:a16="http://schemas.microsoft.com/office/drawing/2014/main" val="3009583188"/>
                    </a:ext>
                  </a:extLst>
                </a:gridCol>
                <a:gridCol w="574419">
                  <a:extLst>
                    <a:ext uri="{9D8B030D-6E8A-4147-A177-3AD203B41FA5}">
                      <a16:colId xmlns:a16="http://schemas.microsoft.com/office/drawing/2014/main" val="2488390798"/>
                    </a:ext>
                  </a:extLst>
                </a:gridCol>
                <a:gridCol w="578501">
                  <a:extLst>
                    <a:ext uri="{9D8B030D-6E8A-4147-A177-3AD203B41FA5}">
                      <a16:colId xmlns:a16="http://schemas.microsoft.com/office/drawing/2014/main" val="3075038589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val="2175713023"/>
                    </a:ext>
                  </a:extLst>
                </a:gridCol>
              </a:tblGrid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0.4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61686"/>
                  </a:ext>
                </a:extLst>
              </a:tr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0.5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41166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28523"/>
                  </a:ext>
                </a:extLst>
              </a:tr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0.4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0866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3FC4B8F-495B-CA46-B259-C37FE9BB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3937"/>
              </p:ext>
            </p:extLst>
          </p:nvPr>
        </p:nvGraphicFramePr>
        <p:xfrm>
          <a:off x="3661877" y="834355"/>
          <a:ext cx="2270450" cy="1400658"/>
        </p:xfrm>
        <a:graphic>
          <a:graphicData uri="http://schemas.openxmlformats.org/drawingml/2006/table">
            <a:tbl>
              <a:tblPr firstRow="1" firstCol="1" bandRow="1"/>
              <a:tblGrid>
                <a:gridCol w="537667">
                  <a:extLst>
                    <a:ext uri="{9D8B030D-6E8A-4147-A177-3AD203B41FA5}">
                      <a16:colId xmlns:a16="http://schemas.microsoft.com/office/drawing/2014/main" val="2847752713"/>
                    </a:ext>
                  </a:extLst>
                </a:gridCol>
                <a:gridCol w="574419">
                  <a:extLst>
                    <a:ext uri="{9D8B030D-6E8A-4147-A177-3AD203B41FA5}">
                      <a16:colId xmlns:a16="http://schemas.microsoft.com/office/drawing/2014/main" val="1450618869"/>
                    </a:ext>
                  </a:extLst>
                </a:gridCol>
                <a:gridCol w="578501">
                  <a:extLst>
                    <a:ext uri="{9D8B030D-6E8A-4147-A177-3AD203B41FA5}">
                      <a16:colId xmlns:a16="http://schemas.microsoft.com/office/drawing/2014/main" val="3998273066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val="3203329452"/>
                    </a:ext>
                  </a:extLst>
                </a:gridCol>
              </a:tblGrid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0.5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58912"/>
                  </a:ext>
                </a:extLst>
              </a:tr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0.5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11238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55985"/>
                  </a:ext>
                </a:extLst>
              </a:tr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0.4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09734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F676EEC-9207-164C-9187-3F37A5625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69658"/>
              </p:ext>
            </p:extLst>
          </p:nvPr>
        </p:nvGraphicFramePr>
        <p:xfrm>
          <a:off x="3158957" y="1066765"/>
          <a:ext cx="2270450" cy="1400658"/>
        </p:xfrm>
        <a:graphic>
          <a:graphicData uri="http://schemas.openxmlformats.org/drawingml/2006/table">
            <a:tbl>
              <a:tblPr firstRow="1" firstCol="1" bandRow="1"/>
              <a:tblGrid>
                <a:gridCol w="537667">
                  <a:extLst>
                    <a:ext uri="{9D8B030D-6E8A-4147-A177-3AD203B41FA5}">
                      <a16:colId xmlns:a16="http://schemas.microsoft.com/office/drawing/2014/main" val="1041738565"/>
                    </a:ext>
                  </a:extLst>
                </a:gridCol>
                <a:gridCol w="574419">
                  <a:extLst>
                    <a:ext uri="{9D8B030D-6E8A-4147-A177-3AD203B41FA5}">
                      <a16:colId xmlns:a16="http://schemas.microsoft.com/office/drawing/2014/main" val="1765747076"/>
                    </a:ext>
                  </a:extLst>
                </a:gridCol>
                <a:gridCol w="578501">
                  <a:extLst>
                    <a:ext uri="{9D8B030D-6E8A-4147-A177-3AD203B41FA5}">
                      <a16:colId xmlns:a16="http://schemas.microsoft.com/office/drawing/2014/main" val="3953671423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val="4014230431"/>
                    </a:ext>
                  </a:extLst>
                </a:gridCol>
              </a:tblGrid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21689"/>
                  </a:ext>
                </a:extLst>
              </a:tr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0.5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473285"/>
                  </a:ext>
                </a:extLst>
              </a:tr>
              <a:tr h="3307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54957"/>
                  </a:ext>
                </a:extLst>
              </a:tr>
              <a:tr h="3566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0.4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5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5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7007" marR="1470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0958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F1F644F-5D34-B342-A8AF-B5896E6E9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85957"/>
              </p:ext>
            </p:extLst>
          </p:nvPr>
        </p:nvGraphicFramePr>
        <p:xfrm>
          <a:off x="2846868" y="1362325"/>
          <a:ext cx="2064048" cy="1531948"/>
        </p:xfrm>
        <a:graphic>
          <a:graphicData uri="http://schemas.openxmlformats.org/drawingml/2006/table">
            <a:tbl>
              <a:tblPr firstRow="1" firstCol="1" bandRow="1"/>
              <a:tblGrid>
                <a:gridCol w="516012">
                  <a:extLst>
                    <a:ext uri="{9D8B030D-6E8A-4147-A177-3AD203B41FA5}">
                      <a16:colId xmlns:a16="http://schemas.microsoft.com/office/drawing/2014/main" val="591897238"/>
                    </a:ext>
                  </a:extLst>
                </a:gridCol>
                <a:gridCol w="516012">
                  <a:extLst>
                    <a:ext uri="{9D8B030D-6E8A-4147-A177-3AD203B41FA5}">
                      <a16:colId xmlns:a16="http://schemas.microsoft.com/office/drawing/2014/main" val="3463239904"/>
                    </a:ext>
                  </a:extLst>
                </a:gridCol>
                <a:gridCol w="516012">
                  <a:extLst>
                    <a:ext uri="{9D8B030D-6E8A-4147-A177-3AD203B41FA5}">
                      <a16:colId xmlns:a16="http://schemas.microsoft.com/office/drawing/2014/main" val="1905605463"/>
                    </a:ext>
                  </a:extLst>
                </a:gridCol>
                <a:gridCol w="516012">
                  <a:extLst>
                    <a:ext uri="{9D8B030D-6E8A-4147-A177-3AD203B41FA5}">
                      <a16:colId xmlns:a16="http://schemas.microsoft.com/office/drawing/2014/main" val="2556544429"/>
                    </a:ext>
                  </a:extLst>
                </a:gridCol>
              </a:tblGrid>
              <a:tr h="366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0.4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3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72778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0.5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en-US" sz="23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26332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0.4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0.2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30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0.1</a:t>
                      </a:r>
                      <a:endParaRPr lang="en-US" sz="23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3643" marR="1336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6419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081ABD2-F1D8-4F48-8903-0C277F2055BB}"/>
              </a:ext>
            </a:extLst>
          </p:cNvPr>
          <p:cNvSpPr/>
          <p:nvPr/>
        </p:nvSpPr>
        <p:spPr>
          <a:xfrm>
            <a:off x="4112133" y="590515"/>
            <a:ext cx="2270450" cy="1400655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454ED-86ED-E34A-8C6D-F1606C4F9F0E}"/>
              </a:ext>
            </a:extLst>
          </p:cNvPr>
          <p:cNvSpPr/>
          <p:nvPr/>
        </p:nvSpPr>
        <p:spPr>
          <a:xfrm>
            <a:off x="3661877" y="859921"/>
            <a:ext cx="2236835" cy="1370944"/>
          </a:xfrm>
          <a:prstGeom prst="rect">
            <a:avLst/>
          </a:prstGeom>
          <a:solidFill>
            <a:schemeClr val="accent6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4F4EDF-A61C-9B4E-A333-BCD0D203EFE0}"/>
              </a:ext>
            </a:extLst>
          </p:cNvPr>
          <p:cNvSpPr/>
          <p:nvPr/>
        </p:nvSpPr>
        <p:spPr>
          <a:xfrm>
            <a:off x="3168580" y="1103365"/>
            <a:ext cx="2245254" cy="1375140"/>
          </a:xfrm>
          <a:prstGeom prst="rect">
            <a:avLst/>
          </a:prstGeom>
          <a:solidFill>
            <a:schemeClr val="accent4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7DB09A-4D40-004E-AF54-30F8276A381B}"/>
              </a:ext>
            </a:extLst>
          </p:cNvPr>
          <p:cNvSpPr/>
          <p:nvPr/>
        </p:nvSpPr>
        <p:spPr>
          <a:xfrm>
            <a:off x="2296232" y="1381378"/>
            <a:ext cx="2064043" cy="1531945"/>
          </a:xfrm>
          <a:prstGeom prst="rect">
            <a:avLst/>
          </a:prstGeom>
          <a:solidFill>
            <a:schemeClr val="bg1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3CD1141-6F09-7B45-956A-5F938489259C}"/>
              </a:ext>
            </a:extLst>
          </p:cNvPr>
          <p:cNvGrpSpPr/>
          <p:nvPr/>
        </p:nvGrpSpPr>
        <p:grpSpPr>
          <a:xfrm>
            <a:off x="2640450" y="4003487"/>
            <a:ext cx="3742133" cy="2263998"/>
            <a:chOff x="4327801" y="2531305"/>
            <a:chExt cx="1747524" cy="99915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8F2DFF-BA93-7241-91B4-5EFD7D08535F}"/>
                </a:ext>
              </a:extLst>
            </p:cNvPr>
            <p:cNvGrpSpPr/>
            <p:nvPr/>
          </p:nvGrpSpPr>
          <p:grpSpPr>
            <a:xfrm>
              <a:off x="4327801" y="2531305"/>
              <a:ext cx="1747524" cy="737023"/>
              <a:chOff x="3609294" y="3006146"/>
              <a:chExt cx="1463512" cy="502017"/>
            </a:xfrm>
          </p:grpSpPr>
          <p:sp>
            <p:nvSpPr>
              <p:cNvPr id="57" name="Google Shape;2069;p39">
                <a:extLst>
                  <a:ext uri="{FF2B5EF4-FFF2-40B4-BE49-F238E27FC236}">
                    <a16:creationId xmlns:a16="http://schemas.microsoft.com/office/drawing/2014/main" id="{F7CDDC4F-0D38-D749-8634-6E6C229EE99F}"/>
                  </a:ext>
                </a:extLst>
              </p:cNvPr>
              <p:cNvSpPr/>
              <p:nvPr/>
            </p:nvSpPr>
            <p:spPr>
              <a:xfrm>
                <a:off x="3609294" y="300614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" name="Google Shape;2070;p39">
                <a:extLst>
                  <a:ext uri="{FF2B5EF4-FFF2-40B4-BE49-F238E27FC236}">
                    <a16:creationId xmlns:a16="http://schemas.microsoft.com/office/drawing/2014/main" id="{9E6C6A2E-FD79-DD4F-A49A-1FF0A1438227}"/>
                  </a:ext>
                </a:extLst>
              </p:cNvPr>
              <p:cNvSpPr/>
              <p:nvPr/>
            </p:nvSpPr>
            <p:spPr>
              <a:xfrm>
                <a:off x="3791883" y="300614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1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" name="Google Shape;2071;p39">
                <a:extLst>
                  <a:ext uri="{FF2B5EF4-FFF2-40B4-BE49-F238E27FC236}">
                    <a16:creationId xmlns:a16="http://schemas.microsoft.com/office/drawing/2014/main" id="{4D187E6D-DF32-2340-AA7B-865F58F8C741}"/>
                  </a:ext>
                </a:extLst>
              </p:cNvPr>
              <p:cNvSpPr/>
              <p:nvPr/>
            </p:nvSpPr>
            <p:spPr>
              <a:xfrm>
                <a:off x="3982133" y="300614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0" name="Google Shape;2072;p39">
                <a:extLst>
                  <a:ext uri="{FF2B5EF4-FFF2-40B4-BE49-F238E27FC236}">
                    <a16:creationId xmlns:a16="http://schemas.microsoft.com/office/drawing/2014/main" id="{AC6D956E-5590-064C-A155-FF042CCB99DC}"/>
                  </a:ext>
                </a:extLst>
              </p:cNvPr>
              <p:cNvSpPr/>
              <p:nvPr/>
            </p:nvSpPr>
            <p:spPr>
              <a:xfrm>
                <a:off x="4169020" y="300614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1" name="Google Shape;2073;p39">
                <a:extLst>
                  <a:ext uri="{FF2B5EF4-FFF2-40B4-BE49-F238E27FC236}">
                    <a16:creationId xmlns:a16="http://schemas.microsoft.com/office/drawing/2014/main" id="{A80672B6-B035-1049-9139-665A942EFCA0}"/>
                  </a:ext>
                </a:extLst>
              </p:cNvPr>
              <p:cNvSpPr/>
              <p:nvPr/>
            </p:nvSpPr>
            <p:spPr>
              <a:xfrm>
                <a:off x="4720097" y="3006146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1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2" name="Google Shape;2074;p39">
                <a:extLst>
                  <a:ext uri="{FF2B5EF4-FFF2-40B4-BE49-F238E27FC236}">
                    <a16:creationId xmlns:a16="http://schemas.microsoft.com/office/drawing/2014/main" id="{8C9168D9-546B-914B-8119-E19C54CF4128}"/>
                  </a:ext>
                </a:extLst>
              </p:cNvPr>
              <p:cNvSpPr/>
              <p:nvPr/>
            </p:nvSpPr>
            <p:spPr>
              <a:xfrm>
                <a:off x="4902694" y="3006146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" name="Google Shape;2075;p39">
                <a:extLst>
                  <a:ext uri="{FF2B5EF4-FFF2-40B4-BE49-F238E27FC236}">
                    <a16:creationId xmlns:a16="http://schemas.microsoft.com/office/drawing/2014/main" id="{5864B645-E29B-5649-A6FC-94C2BFC32243}"/>
                  </a:ext>
                </a:extLst>
              </p:cNvPr>
              <p:cNvSpPr/>
              <p:nvPr/>
            </p:nvSpPr>
            <p:spPr>
              <a:xfrm>
                <a:off x="4357977" y="3006146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" name="Google Shape;2076;p39">
                <a:extLst>
                  <a:ext uri="{FF2B5EF4-FFF2-40B4-BE49-F238E27FC236}">
                    <a16:creationId xmlns:a16="http://schemas.microsoft.com/office/drawing/2014/main" id="{9B321B9C-7A48-B348-B613-A6A44D9AE1BF}"/>
                  </a:ext>
                </a:extLst>
              </p:cNvPr>
              <p:cNvSpPr/>
              <p:nvPr/>
            </p:nvSpPr>
            <p:spPr>
              <a:xfrm>
                <a:off x="4539273" y="3006146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" name="Google Shape;2069;p39">
                <a:extLst>
                  <a:ext uri="{FF2B5EF4-FFF2-40B4-BE49-F238E27FC236}">
                    <a16:creationId xmlns:a16="http://schemas.microsoft.com/office/drawing/2014/main" id="{50435DDB-7AA0-934D-A3CC-F827F5B1C31E}"/>
                  </a:ext>
                </a:extLst>
              </p:cNvPr>
              <p:cNvSpPr/>
              <p:nvPr/>
            </p:nvSpPr>
            <p:spPr>
              <a:xfrm>
                <a:off x="3610814" y="318295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6" name="Google Shape;2070;p39">
                <a:extLst>
                  <a:ext uri="{FF2B5EF4-FFF2-40B4-BE49-F238E27FC236}">
                    <a16:creationId xmlns:a16="http://schemas.microsoft.com/office/drawing/2014/main" id="{1BB1FA14-BEE1-5E46-8B85-02F2FE103AD2}"/>
                  </a:ext>
                </a:extLst>
              </p:cNvPr>
              <p:cNvSpPr/>
              <p:nvPr/>
            </p:nvSpPr>
            <p:spPr>
              <a:xfrm>
                <a:off x="3797704" y="318295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" name="Google Shape;2071;p39">
                <a:extLst>
                  <a:ext uri="{FF2B5EF4-FFF2-40B4-BE49-F238E27FC236}">
                    <a16:creationId xmlns:a16="http://schemas.microsoft.com/office/drawing/2014/main" id="{24E91D05-DEEC-CD42-BA45-620EDE61DBB3}"/>
                  </a:ext>
                </a:extLst>
              </p:cNvPr>
              <p:cNvSpPr/>
              <p:nvPr/>
            </p:nvSpPr>
            <p:spPr>
              <a:xfrm>
                <a:off x="3980295" y="318295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1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" name="Google Shape;2072;p39">
                <a:extLst>
                  <a:ext uri="{FF2B5EF4-FFF2-40B4-BE49-F238E27FC236}">
                    <a16:creationId xmlns:a16="http://schemas.microsoft.com/office/drawing/2014/main" id="{A6DF2D4B-CB33-BA44-82FF-77A42EE1C31A}"/>
                  </a:ext>
                </a:extLst>
              </p:cNvPr>
              <p:cNvSpPr/>
              <p:nvPr/>
            </p:nvSpPr>
            <p:spPr>
              <a:xfrm>
                <a:off x="4167182" y="318295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1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" name="Google Shape;2073;p39">
                <a:extLst>
                  <a:ext uri="{FF2B5EF4-FFF2-40B4-BE49-F238E27FC236}">
                    <a16:creationId xmlns:a16="http://schemas.microsoft.com/office/drawing/2014/main" id="{DB9D5E85-C0FB-4446-B81A-AB340FF5225C}"/>
                  </a:ext>
                </a:extLst>
              </p:cNvPr>
              <p:cNvSpPr/>
              <p:nvPr/>
            </p:nvSpPr>
            <p:spPr>
              <a:xfrm>
                <a:off x="4718260" y="318295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" name="Google Shape;2074;p39">
                <a:extLst>
                  <a:ext uri="{FF2B5EF4-FFF2-40B4-BE49-F238E27FC236}">
                    <a16:creationId xmlns:a16="http://schemas.microsoft.com/office/drawing/2014/main" id="{74A50218-F4C6-C44D-A0F4-7EF2420C5837}"/>
                  </a:ext>
                </a:extLst>
              </p:cNvPr>
              <p:cNvSpPr/>
              <p:nvPr/>
            </p:nvSpPr>
            <p:spPr>
              <a:xfrm>
                <a:off x="4908512" y="318295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" name="Google Shape;2075;p39">
                <a:extLst>
                  <a:ext uri="{FF2B5EF4-FFF2-40B4-BE49-F238E27FC236}">
                    <a16:creationId xmlns:a16="http://schemas.microsoft.com/office/drawing/2014/main" id="{BC718E65-576C-1548-A0AA-92AE7F64732B}"/>
                  </a:ext>
                </a:extLst>
              </p:cNvPr>
              <p:cNvSpPr/>
              <p:nvPr/>
            </p:nvSpPr>
            <p:spPr>
              <a:xfrm>
                <a:off x="4356138" y="318295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" name="Google Shape;2076;p39">
                <a:extLst>
                  <a:ext uri="{FF2B5EF4-FFF2-40B4-BE49-F238E27FC236}">
                    <a16:creationId xmlns:a16="http://schemas.microsoft.com/office/drawing/2014/main" id="{5F805467-2F36-B849-9BAF-63350D7A48AB}"/>
                  </a:ext>
                </a:extLst>
              </p:cNvPr>
              <p:cNvSpPr/>
              <p:nvPr/>
            </p:nvSpPr>
            <p:spPr>
              <a:xfrm>
                <a:off x="4537435" y="3182958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3" name="Google Shape;2069;p39">
                <a:extLst>
                  <a:ext uri="{FF2B5EF4-FFF2-40B4-BE49-F238E27FC236}">
                    <a16:creationId xmlns:a16="http://schemas.microsoft.com/office/drawing/2014/main" id="{240DE518-FACF-644F-98FE-D7A550F6E96E}"/>
                  </a:ext>
                </a:extLst>
              </p:cNvPr>
              <p:cNvSpPr/>
              <p:nvPr/>
            </p:nvSpPr>
            <p:spPr>
              <a:xfrm>
                <a:off x="3616636" y="3353540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" name="Google Shape;2070;p39">
                <a:extLst>
                  <a:ext uri="{FF2B5EF4-FFF2-40B4-BE49-F238E27FC236}">
                    <a16:creationId xmlns:a16="http://schemas.microsoft.com/office/drawing/2014/main" id="{5E553EC3-7DE4-2A4E-830C-043927F4A9DD}"/>
                  </a:ext>
                </a:extLst>
              </p:cNvPr>
              <p:cNvSpPr/>
              <p:nvPr/>
            </p:nvSpPr>
            <p:spPr>
              <a:xfrm>
                <a:off x="3799224" y="3353540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" name="Google Shape;2071;p39">
                <a:extLst>
                  <a:ext uri="{FF2B5EF4-FFF2-40B4-BE49-F238E27FC236}">
                    <a16:creationId xmlns:a16="http://schemas.microsoft.com/office/drawing/2014/main" id="{EA9D8D57-57C0-D04D-9DD3-9602E3CBCE44}"/>
                  </a:ext>
                </a:extLst>
              </p:cNvPr>
              <p:cNvSpPr/>
              <p:nvPr/>
            </p:nvSpPr>
            <p:spPr>
              <a:xfrm>
                <a:off x="3978460" y="3353542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" name="Google Shape;2072;p39">
                <a:extLst>
                  <a:ext uri="{FF2B5EF4-FFF2-40B4-BE49-F238E27FC236}">
                    <a16:creationId xmlns:a16="http://schemas.microsoft.com/office/drawing/2014/main" id="{62C8C3F2-C3F3-2A41-8A5A-C20D2C076987}"/>
                  </a:ext>
                </a:extLst>
              </p:cNvPr>
              <p:cNvSpPr/>
              <p:nvPr/>
            </p:nvSpPr>
            <p:spPr>
              <a:xfrm>
                <a:off x="4165346" y="3353542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" name="Google Shape;2073;p39">
                <a:extLst>
                  <a:ext uri="{FF2B5EF4-FFF2-40B4-BE49-F238E27FC236}">
                    <a16:creationId xmlns:a16="http://schemas.microsoft.com/office/drawing/2014/main" id="{BD5A59DD-EF7A-1647-BAD7-325B7CEB7699}"/>
                  </a:ext>
                </a:extLst>
              </p:cNvPr>
              <p:cNvSpPr/>
              <p:nvPr/>
            </p:nvSpPr>
            <p:spPr>
              <a:xfrm>
                <a:off x="4716426" y="3353542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" name="Google Shape;2074;p39">
                <a:extLst>
                  <a:ext uri="{FF2B5EF4-FFF2-40B4-BE49-F238E27FC236}">
                    <a16:creationId xmlns:a16="http://schemas.microsoft.com/office/drawing/2014/main" id="{69CFA1FF-3B1C-0642-B9A5-AC011A777BF6}"/>
                  </a:ext>
                </a:extLst>
              </p:cNvPr>
              <p:cNvSpPr/>
              <p:nvPr/>
            </p:nvSpPr>
            <p:spPr>
              <a:xfrm>
                <a:off x="4906678" y="3353542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" name="Google Shape;2075;p39">
                <a:extLst>
                  <a:ext uri="{FF2B5EF4-FFF2-40B4-BE49-F238E27FC236}">
                    <a16:creationId xmlns:a16="http://schemas.microsoft.com/office/drawing/2014/main" id="{C97968A3-468B-2245-A0D8-2C93255139DB}"/>
                  </a:ext>
                </a:extLst>
              </p:cNvPr>
              <p:cNvSpPr/>
              <p:nvPr/>
            </p:nvSpPr>
            <p:spPr>
              <a:xfrm>
                <a:off x="4346639" y="3353542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" name="Google Shape;2076;p39">
                <a:extLst>
                  <a:ext uri="{FF2B5EF4-FFF2-40B4-BE49-F238E27FC236}">
                    <a16:creationId xmlns:a16="http://schemas.microsoft.com/office/drawing/2014/main" id="{A4BBEBFE-65CC-4D4D-B330-EAC0520490E7}"/>
                  </a:ext>
                </a:extLst>
              </p:cNvPr>
              <p:cNvSpPr/>
              <p:nvPr/>
            </p:nvSpPr>
            <p:spPr>
              <a:xfrm>
                <a:off x="4535594" y="3353542"/>
                <a:ext cx="164294" cy="154621"/>
              </a:xfrm>
              <a:prstGeom prst="rect">
                <a:avLst/>
              </a:prstGeom>
              <a:noFill/>
              <a:ln w="9525" cap="flat" cmpd="sng">
                <a:solidFill>
                  <a:schemeClr val="bg1">
                    <a:lumMod val="50000"/>
                    <a:alpha val="57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1000" dirty="0">
                    <a:latin typeface="Lato"/>
                    <a:ea typeface="Lato"/>
                    <a:cs typeface="Lato"/>
                    <a:sym typeface="Lato"/>
                  </a:rPr>
                  <a:t>0</a:t>
                </a:r>
                <a:endParaRPr sz="1000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85" name="Google Shape;2069;p39">
              <a:extLst>
                <a:ext uri="{FF2B5EF4-FFF2-40B4-BE49-F238E27FC236}">
                  <a16:creationId xmlns:a16="http://schemas.microsoft.com/office/drawing/2014/main" id="{5C2CC1CD-1256-3843-A0B2-CB7074CC37D4}"/>
                </a:ext>
              </a:extLst>
            </p:cNvPr>
            <p:cNvSpPr/>
            <p:nvPr/>
          </p:nvSpPr>
          <p:spPr>
            <a:xfrm>
              <a:off x="4333520" y="3303450"/>
              <a:ext cx="196177" cy="227003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50000"/>
                  <a:alpha val="5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" name="Google Shape;2070;p39">
              <a:extLst>
                <a:ext uri="{FF2B5EF4-FFF2-40B4-BE49-F238E27FC236}">
                  <a16:creationId xmlns:a16="http://schemas.microsoft.com/office/drawing/2014/main" id="{5BE171AE-CCA1-EA4A-9369-9BAADC766DB9}"/>
                </a:ext>
              </a:extLst>
            </p:cNvPr>
            <p:cNvSpPr/>
            <p:nvPr/>
          </p:nvSpPr>
          <p:spPr>
            <a:xfrm>
              <a:off x="4551541" y="3303450"/>
              <a:ext cx="196177" cy="227003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50000"/>
                  <a:alpha val="5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" name="Google Shape;2071;p39">
              <a:extLst>
                <a:ext uri="{FF2B5EF4-FFF2-40B4-BE49-F238E27FC236}">
                  <a16:creationId xmlns:a16="http://schemas.microsoft.com/office/drawing/2014/main" id="{ED93A607-107A-4D44-AFE7-B311863228A6}"/>
                </a:ext>
              </a:extLst>
            </p:cNvPr>
            <p:cNvSpPr/>
            <p:nvPr/>
          </p:nvSpPr>
          <p:spPr>
            <a:xfrm>
              <a:off x="4765560" y="3303453"/>
              <a:ext cx="196177" cy="227003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50000"/>
                  <a:alpha val="5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" name="Google Shape;2072;p39">
              <a:extLst>
                <a:ext uri="{FF2B5EF4-FFF2-40B4-BE49-F238E27FC236}">
                  <a16:creationId xmlns:a16="http://schemas.microsoft.com/office/drawing/2014/main" id="{9F22003A-5381-2641-9AD7-FFD82E5E13BA}"/>
                </a:ext>
              </a:extLst>
            </p:cNvPr>
            <p:cNvSpPr/>
            <p:nvPr/>
          </p:nvSpPr>
          <p:spPr>
            <a:xfrm>
              <a:off x="4988714" y="3303453"/>
              <a:ext cx="196177" cy="227003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50000"/>
                  <a:alpha val="5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2073;p39">
              <a:extLst>
                <a:ext uri="{FF2B5EF4-FFF2-40B4-BE49-F238E27FC236}">
                  <a16:creationId xmlns:a16="http://schemas.microsoft.com/office/drawing/2014/main" id="{5960BCE6-B5BC-AD4B-94E0-A806BDC98C08}"/>
                </a:ext>
              </a:extLst>
            </p:cNvPr>
            <p:cNvSpPr/>
            <p:nvPr/>
          </p:nvSpPr>
          <p:spPr>
            <a:xfrm>
              <a:off x="5646737" y="3303453"/>
              <a:ext cx="196177" cy="227003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50000"/>
                  <a:alpha val="5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2074;p39">
              <a:extLst>
                <a:ext uri="{FF2B5EF4-FFF2-40B4-BE49-F238E27FC236}">
                  <a16:creationId xmlns:a16="http://schemas.microsoft.com/office/drawing/2014/main" id="{2612AD03-FD1C-044B-B8A3-6A6AF3BF5DD6}"/>
                </a:ext>
              </a:extLst>
            </p:cNvPr>
            <p:cNvSpPr/>
            <p:nvPr/>
          </p:nvSpPr>
          <p:spPr>
            <a:xfrm>
              <a:off x="5873910" y="3303453"/>
              <a:ext cx="196177" cy="227003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50000"/>
                  <a:alpha val="5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" name="Google Shape;2075;p39">
              <a:extLst>
                <a:ext uri="{FF2B5EF4-FFF2-40B4-BE49-F238E27FC236}">
                  <a16:creationId xmlns:a16="http://schemas.microsoft.com/office/drawing/2014/main" id="{44F643F9-38B9-5F42-BF7F-D2935317BFD7}"/>
                </a:ext>
              </a:extLst>
            </p:cNvPr>
            <p:cNvSpPr/>
            <p:nvPr/>
          </p:nvSpPr>
          <p:spPr>
            <a:xfrm>
              <a:off x="5205189" y="3303453"/>
              <a:ext cx="196177" cy="227003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50000"/>
                  <a:alpha val="5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2076;p39">
              <a:extLst>
                <a:ext uri="{FF2B5EF4-FFF2-40B4-BE49-F238E27FC236}">
                  <a16:creationId xmlns:a16="http://schemas.microsoft.com/office/drawing/2014/main" id="{7D4C8053-B4B5-BF4E-B8FE-B6E6D4DD0CB1}"/>
                </a:ext>
              </a:extLst>
            </p:cNvPr>
            <p:cNvSpPr/>
            <p:nvPr/>
          </p:nvSpPr>
          <p:spPr>
            <a:xfrm>
              <a:off x="5430813" y="3303453"/>
              <a:ext cx="196177" cy="227003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50000"/>
                  <a:alpha val="57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000" dirty="0">
                  <a:latin typeface="Lato"/>
                  <a:ea typeface="Lato"/>
                  <a:cs typeface="Lato"/>
                  <a:sym typeface="Lato"/>
                </a:rPr>
                <a:t>0</a:t>
              </a:r>
              <a:endParaRPr sz="1000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6BC9CBE7-0DA7-FA46-8808-7A0B33C8C028}"/>
              </a:ext>
            </a:extLst>
          </p:cNvPr>
          <p:cNvCxnSpPr>
            <a:cxnSpLocks/>
          </p:cNvCxnSpPr>
          <p:nvPr/>
        </p:nvCxnSpPr>
        <p:spPr>
          <a:xfrm>
            <a:off x="4917709" y="2676185"/>
            <a:ext cx="2981642" cy="1400658"/>
          </a:xfrm>
          <a:prstGeom prst="bentConnector3">
            <a:avLst>
              <a:gd name="adj1" fmla="val 65334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B91E3251-64BE-8848-99CD-630429311FF6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6371367" y="4003487"/>
            <a:ext cx="489668" cy="2006813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6DC5C6EC-C6DA-6C4B-9EB3-38967E3258A6}"/>
              </a:ext>
            </a:extLst>
          </p:cNvPr>
          <p:cNvCxnSpPr>
            <a:cxnSpLocks/>
          </p:cNvCxnSpPr>
          <p:nvPr/>
        </p:nvCxnSpPr>
        <p:spPr>
          <a:xfrm>
            <a:off x="5410291" y="2360795"/>
            <a:ext cx="2865008" cy="1531948"/>
          </a:xfrm>
          <a:prstGeom prst="bentConnector3">
            <a:avLst>
              <a:gd name="adj1" fmla="val 5731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2A059712-5A31-EC4A-9BA6-45258F8383D5}"/>
              </a:ext>
            </a:extLst>
          </p:cNvPr>
          <p:cNvCxnSpPr>
            <a:cxnSpLocks/>
          </p:cNvCxnSpPr>
          <p:nvPr/>
        </p:nvCxnSpPr>
        <p:spPr>
          <a:xfrm flipV="1">
            <a:off x="6396943" y="3884390"/>
            <a:ext cx="645748" cy="153194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C172FCF-8C7B-724C-917A-2B73844AAE30}"/>
              </a:ext>
            </a:extLst>
          </p:cNvPr>
          <p:cNvCxnSpPr>
            <a:cxnSpLocks/>
          </p:cNvCxnSpPr>
          <p:nvPr/>
        </p:nvCxnSpPr>
        <p:spPr>
          <a:xfrm>
            <a:off x="5941796" y="2124409"/>
            <a:ext cx="2559061" cy="1531948"/>
          </a:xfrm>
          <a:prstGeom prst="bentConnector3">
            <a:avLst>
              <a:gd name="adj1" fmla="val 5148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A4ACCB79-89A1-3244-9C0F-94EE4AD81055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6382583" y="3541356"/>
            <a:ext cx="870143" cy="1307508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7DBFF69C-62D7-6F4D-B99B-4100E046EDD8}"/>
              </a:ext>
            </a:extLst>
          </p:cNvPr>
          <p:cNvCxnSpPr>
            <a:cxnSpLocks/>
          </p:cNvCxnSpPr>
          <p:nvPr/>
        </p:nvCxnSpPr>
        <p:spPr>
          <a:xfrm>
            <a:off x="6397147" y="1845626"/>
            <a:ext cx="2409657" cy="1583782"/>
          </a:xfrm>
          <a:prstGeom prst="bentConnector3">
            <a:avLst>
              <a:gd name="adj1" fmla="val 4446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2B8B4FE-2B70-E74E-9B06-3809EF311334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367706" y="3429000"/>
            <a:ext cx="1119503" cy="831672"/>
          </a:xfrm>
          <a:prstGeom prst="bentConnector3">
            <a:avLst>
              <a:gd name="adj1" fmla="val 9934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ED2952E-E7CE-AC4A-A031-A27D606F3E67}"/>
              </a:ext>
            </a:extLst>
          </p:cNvPr>
          <p:cNvSpPr txBox="1"/>
          <p:nvPr/>
        </p:nvSpPr>
        <p:spPr>
          <a:xfrm>
            <a:off x="8244436" y="2560312"/>
            <a:ext cx="1092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E73E104-001A-9A4E-8E6C-23B11E849512}"/>
              </a:ext>
            </a:extLst>
          </p:cNvPr>
          <p:cNvGrpSpPr/>
          <p:nvPr/>
        </p:nvGrpSpPr>
        <p:grpSpPr>
          <a:xfrm>
            <a:off x="9306179" y="3329997"/>
            <a:ext cx="1427633" cy="1307508"/>
            <a:chOff x="7754112" y="2036064"/>
            <a:chExt cx="1097258" cy="680358"/>
          </a:xfrm>
        </p:grpSpPr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6C4090D8-366E-0B4E-B8F7-567D688028C6}"/>
                </a:ext>
              </a:extLst>
            </p:cNvPr>
            <p:cNvSpPr/>
            <p:nvPr/>
          </p:nvSpPr>
          <p:spPr>
            <a:xfrm>
              <a:off x="7754112" y="2036064"/>
              <a:ext cx="100584" cy="68035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49C0468-1B7E-DD4C-9435-2D84F42DDE9E}"/>
                </a:ext>
              </a:extLst>
            </p:cNvPr>
            <p:cNvSpPr txBox="1"/>
            <p:nvPr/>
          </p:nvSpPr>
          <p:spPr>
            <a:xfrm>
              <a:off x="7876576" y="2237743"/>
              <a:ext cx="974794" cy="144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 features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C51D443-25F5-CB4E-89E5-CB1CF7F23240}"/>
              </a:ext>
            </a:extLst>
          </p:cNvPr>
          <p:cNvSpPr txBox="1"/>
          <p:nvPr/>
        </p:nvSpPr>
        <p:spPr>
          <a:xfrm>
            <a:off x="1212530" y="1810845"/>
            <a:ext cx="1498526" cy="7109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D54B050-519C-2F41-BDF0-8C18491E0F4A}"/>
              </a:ext>
            </a:extLst>
          </p:cNvPr>
          <p:cNvSpPr txBox="1"/>
          <p:nvPr/>
        </p:nvSpPr>
        <p:spPr>
          <a:xfrm>
            <a:off x="1033849" y="4630393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585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ACBA2-D4DB-3C41-B7E7-8381EB81A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16434"/>
              </p:ext>
            </p:extLst>
          </p:nvPr>
        </p:nvGraphicFramePr>
        <p:xfrm>
          <a:off x="823092" y="2037004"/>
          <a:ext cx="3045961" cy="2037029"/>
        </p:xfrm>
        <a:graphic>
          <a:graphicData uri="http://schemas.openxmlformats.org/drawingml/2006/table">
            <a:tbl>
              <a:tblPr firstRow="1" firstCol="1" bandRow="1"/>
              <a:tblGrid>
                <a:gridCol w="779485">
                  <a:extLst>
                    <a:ext uri="{9D8B030D-6E8A-4147-A177-3AD203B41FA5}">
                      <a16:colId xmlns:a16="http://schemas.microsoft.com/office/drawing/2014/main" val="591897238"/>
                    </a:ext>
                  </a:extLst>
                </a:gridCol>
                <a:gridCol w="755492">
                  <a:extLst>
                    <a:ext uri="{9D8B030D-6E8A-4147-A177-3AD203B41FA5}">
                      <a16:colId xmlns:a16="http://schemas.microsoft.com/office/drawing/2014/main" val="3463239904"/>
                    </a:ext>
                  </a:extLst>
                </a:gridCol>
                <a:gridCol w="755492">
                  <a:extLst>
                    <a:ext uri="{9D8B030D-6E8A-4147-A177-3AD203B41FA5}">
                      <a16:colId xmlns:a16="http://schemas.microsoft.com/office/drawing/2014/main" val="1905605463"/>
                    </a:ext>
                  </a:extLst>
                </a:gridCol>
                <a:gridCol w="755492">
                  <a:extLst>
                    <a:ext uri="{9D8B030D-6E8A-4147-A177-3AD203B41FA5}">
                      <a16:colId xmlns:a16="http://schemas.microsoft.com/office/drawing/2014/main" val="2556544429"/>
                    </a:ext>
                  </a:extLst>
                </a:gridCol>
              </a:tblGrid>
              <a:tr h="4870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128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128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72778"/>
                  </a:ext>
                </a:extLst>
              </a:tr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48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192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144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144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142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226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168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26332"/>
                  </a:ext>
                </a:extLst>
              </a:tr>
              <a:tr h="5331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255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641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28C0F9-D2E0-2E41-B70D-4C8340CFD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22362"/>
              </p:ext>
            </p:extLst>
          </p:nvPr>
        </p:nvGraphicFramePr>
        <p:xfrm>
          <a:off x="4745353" y="780590"/>
          <a:ext cx="1534977" cy="995479"/>
        </p:xfrm>
        <a:graphic>
          <a:graphicData uri="http://schemas.openxmlformats.org/drawingml/2006/table">
            <a:tbl>
              <a:tblPr firstRow="1" firstCol="1" bandRow="1"/>
              <a:tblGrid>
                <a:gridCol w="779485">
                  <a:extLst>
                    <a:ext uri="{9D8B030D-6E8A-4147-A177-3AD203B41FA5}">
                      <a16:colId xmlns:a16="http://schemas.microsoft.com/office/drawing/2014/main" val="591897238"/>
                    </a:ext>
                  </a:extLst>
                </a:gridCol>
                <a:gridCol w="755492">
                  <a:extLst>
                    <a:ext uri="{9D8B030D-6E8A-4147-A177-3AD203B41FA5}">
                      <a16:colId xmlns:a16="http://schemas.microsoft.com/office/drawing/2014/main" val="3463239904"/>
                    </a:ext>
                  </a:extLst>
                </a:gridCol>
              </a:tblGrid>
              <a:tr h="4870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72778"/>
                  </a:ext>
                </a:extLst>
              </a:tr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48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192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118DD1-8FFC-734D-8461-7EE828126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7122"/>
              </p:ext>
            </p:extLst>
          </p:nvPr>
        </p:nvGraphicFramePr>
        <p:xfrm>
          <a:off x="4745353" y="3429000"/>
          <a:ext cx="1534977" cy="1041550"/>
        </p:xfrm>
        <a:graphic>
          <a:graphicData uri="http://schemas.openxmlformats.org/drawingml/2006/table">
            <a:tbl>
              <a:tblPr firstRow="1" firstCol="1" bandRow="1"/>
              <a:tblGrid>
                <a:gridCol w="779485">
                  <a:extLst>
                    <a:ext uri="{9D8B030D-6E8A-4147-A177-3AD203B41FA5}">
                      <a16:colId xmlns:a16="http://schemas.microsoft.com/office/drawing/2014/main" val="591897238"/>
                    </a:ext>
                  </a:extLst>
                </a:gridCol>
                <a:gridCol w="755492">
                  <a:extLst>
                    <a:ext uri="{9D8B030D-6E8A-4147-A177-3AD203B41FA5}">
                      <a16:colId xmlns:a16="http://schemas.microsoft.com/office/drawing/2014/main" val="3463239904"/>
                    </a:ext>
                  </a:extLst>
                </a:gridCol>
              </a:tblGrid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142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226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26332"/>
                  </a:ext>
                </a:extLst>
              </a:tr>
              <a:tr h="5331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255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641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38A75D-E74F-FB4A-8D4E-39E4EDA09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0467"/>
              </p:ext>
            </p:extLst>
          </p:nvPr>
        </p:nvGraphicFramePr>
        <p:xfrm>
          <a:off x="4745353" y="2115870"/>
          <a:ext cx="1510984" cy="995479"/>
        </p:xfrm>
        <a:graphic>
          <a:graphicData uri="http://schemas.openxmlformats.org/drawingml/2006/table">
            <a:tbl>
              <a:tblPr firstRow="1" firstCol="1" bandRow="1"/>
              <a:tblGrid>
                <a:gridCol w="755492">
                  <a:extLst>
                    <a:ext uri="{9D8B030D-6E8A-4147-A177-3AD203B41FA5}">
                      <a16:colId xmlns:a16="http://schemas.microsoft.com/office/drawing/2014/main" val="1905605463"/>
                    </a:ext>
                  </a:extLst>
                </a:gridCol>
                <a:gridCol w="755492">
                  <a:extLst>
                    <a:ext uri="{9D8B030D-6E8A-4147-A177-3AD203B41FA5}">
                      <a16:colId xmlns:a16="http://schemas.microsoft.com/office/drawing/2014/main" val="2556544429"/>
                    </a:ext>
                  </a:extLst>
                </a:gridCol>
              </a:tblGrid>
              <a:tr h="4870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128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128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72778"/>
                  </a:ext>
                </a:extLst>
              </a:tr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144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144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D68201-99FA-EA4A-8E94-DD40D819E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50540"/>
              </p:ext>
            </p:extLst>
          </p:nvPr>
        </p:nvGraphicFramePr>
        <p:xfrm>
          <a:off x="4769346" y="4788201"/>
          <a:ext cx="1510984" cy="1041550"/>
        </p:xfrm>
        <a:graphic>
          <a:graphicData uri="http://schemas.openxmlformats.org/drawingml/2006/table">
            <a:tbl>
              <a:tblPr firstRow="1" firstCol="1" bandRow="1"/>
              <a:tblGrid>
                <a:gridCol w="755492">
                  <a:extLst>
                    <a:ext uri="{9D8B030D-6E8A-4147-A177-3AD203B41FA5}">
                      <a16:colId xmlns:a16="http://schemas.microsoft.com/office/drawing/2014/main" val="1905605463"/>
                    </a:ext>
                  </a:extLst>
                </a:gridCol>
                <a:gridCol w="755492">
                  <a:extLst>
                    <a:ext uri="{9D8B030D-6E8A-4147-A177-3AD203B41FA5}">
                      <a16:colId xmlns:a16="http://schemas.microsoft.com/office/drawing/2014/main" val="2556544429"/>
                    </a:ext>
                  </a:extLst>
                </a:gridCol>
              </a:tblGrid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168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26332"/>
                  </a:ext>
                </a:extLst>
              </a:tr>
              <a:tr h="5331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641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8B64C8-B002-3B46-BAF4-00F87FB6E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95967"/>
              </p:ext>
            </p:extLst>
          </p:nvPr>
        </p:nvGraphicFramePr>
        <p:xfrm>
          <a:off x="7583803" y="1009190"/>
          <a:ext cx="755492" cy="508436"/>
        </p:xfrm>
        <a:graphic>
          <a:graphicData uri="http://schemas.openxmlformats.org/drawingml/2006/table">
            <a:tbl>
              <a:tblPr firstRow="1" firstCol="1" bandRow="1"/>
              <a:tblGrid>
                <a:gridCol w="755492">
                  <a:extLst>
                    <a:ext uri="{9D8B030D-6E8A-4147-A177-3AD203B41FA5}">
                      <a16:colId xmlns:a16="http://schemas.microsoft.com/office/drawing/2014/main" val="3463239904"/>
                    </a:ext>
                  </a:extLst>
                </a:gridCol>
              </a:tblGrid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192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975334-2828-C443-964C-818FD04EC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7056"/>
              </p:ext>
            </p:extLst>
          </p:nvPr>
        </p:nvGraphicFramePr>
        <p:xfrm>
          <a:off x="7564753" y="2399840"/>
          <a:ext cx="755492" cy="508436"/>
        </p:xfrm>
        <a:graphic>
          <a:graphicData uri="http://schemas.openxmlformats.org/drawingml/2006/table">
            <a:tbl>
              <a:tblPr firstRow="1" firstCol="1" bandRow="1"/>
              <a:tblGrid>
                <a:gridCol w="755492">
                  <a:extLst>
                    <a:ext uri="{9D8B030D-6E8A-4147-A177-3AD203B41FA5}">
                      <a16:colId xmlns:a16="http://schemas.microsoft.com/office/drawing/2014/main" val="3463239904"/>
                    </a:ext>
                  </a:extLst>
                </a:gridCol>
              </a:tblGrid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144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5656EBB-86D9-334E-ACEF-83029AAEB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91039"/>
              </p:ext>
            </p:extLst>
          </p:nvPr>
        </p:nvGraphicFramePr>
        <p:xfrm>
          <a:off x="7564753" y="3714290"/>
          <a:ext cx="755492" cy="508436"/>
        </p:xfrm>
        <a:graphic>
          <a:graphicData uri="http://schemas.openxmlformats.org/drawingml/2006/table">
            <a:tbl>
              <a:tblPr firstRow="1" firstCol="1" bandRow="1"/>
              <a:tblGrid>
                <a:gridCol w="755492">
                  <a:extLst>
                    <a:ext uri="{9D8B030D-6E8A-4147-A177-3AD203B41FA5}">
                      <a16:colId xmlns:a16="http://schemas.microsoft.com/office/drawing/2014/main" val="3463239904"/>
                    </a:ext>
                  </a:extLst>
                </a:gridCol>
              </a:tblGrid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225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173CFB-C150-864A-A591-27F7116F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58586"/>
              </p:ext>
            </p:extLst>
          </p:nvPr>
        </p:nvGraphicFramePr>
        <p:xfrm>
          <a:off x="7583803" y="5047330"/>
          <a:ext cx="755492" cy="508436"/>
        </p:xfrm>
        <a:graphic>
          <a:graphicData uri="http://schemas.openxmlformats.org/drawingml/2006/table">
            <a:tbl>
              <a:tblPr firstRow="1" firstCol="1" bandRow="1"/>
              <a:tblGrid>
                <a:gridCol w="755492">
                  <a:extLst>
                    <a:ext uri="{9D8B030D-6E8A-4147-A177-3AD203B41FA5}">
                      <a16:colId xmlns:a16="http://schemas.microsoft.com/office/drawing/2014/main" val="3463239904"/>
                    </a:ext>
                  </a:extLst>
                </a:gridCol>
              </a:tblGrid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168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566E5A-40CD-E54E-8CAE-5E239E20A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60149"/>
              </p:ext>
            </p:extLst>
          </p:nvPr>
        </p:nvGraphicFramePr>
        <p:xfrm>
          <a:off x="9393553" y="2820720"/>
          <a:ext cx="1510984" cy="995479"/>
        </p:xfrm>
        <a:graphic>
          <a:graphicData uri="http://schemas.openxmlformats.org/drawingml/2006/table">
            <a:tbl>
              <a:tblPr firstRow="1" firstCol="1" bandRow="1"/>
              <a:tblGrid>
                <a:gridCol w="755492">
                  <a:extLst>
                    <a:ext uri="{9D8B030D-6E8A-4147-A177-3AD203B41FA5}">
                      <a16:colId xmlns:a16="http://schemas.microsoft.com/office/drawing/2014/main" val="1905605463"/>
                    </a:ext>
                  </a:extLst>
                </a:gridCol>
                <a:gridCol w="755492">
                  <a:extLst>
                    <a:ext uri="{9D8B030D-6E8A-4147-A177-3AD203B41FA5}">
                      <a16:colId xmlns:a16="http://schemas.microsoft.com/office/drawing/2014/main" val="2556544429"/>
                    </a:ext>
                  </a:extLst>
                </a:gridCol>
              </a:tblGrid>
              <a:tr h="4870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192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144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72778"/>
                  </a:ext>
                </a:extLst>
              </a:tr>
              <a:tr h="508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225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a:t>168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95667" marR="1956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9751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C5F31A1-67BA-6145-AC2C-55614202C092}"/>
              </a:ext>
            </a:extLst>
          </p:cNvPr>
          <p:cNvSpPr/>
          <p:nvPr/>
        </p:nvSpPr>
        <p:spPr>
          <a:xfrm>
            <a:off x="842142" y="3543300"/>
            <a:ext cx="739008" cy="520775"/>
          </a:xfrm>
          <a:prstGeom prst="rect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1BDE50-27E2-9943-BD17-F145C6336E11}"/>
              </a:ext>
            </a:extLst>
          </p:cNvPr>
          <p:cNvSpPr/>
          <p:nvPr/>
        </p:nvSpPr>
        <p:spPr>
          <a:xfrm>
            <a:off x="4766442" y="3943350"/>
            <a:ext cx="739008" cy="520775"/>
          </a:xfrm>
          <a:prstGeom prst="rect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99CB50-CDDD-5A4E-B73F-446E1A7BDAF2}"/>
              </a:ext>
            </a:extLst>
          </p:cNvPr>
          <p:cNvSpPr/>
          <p:nvPr/>
        </p:nvSpPr>
        <p:spPr>
          <a:xfrm>
            <a:off x="7566792" y="3714750"/>
            <a:ext cx="739008" cy="520775"/>
          </a:xfrm>
          <a:prstGeom prst="rect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C52E15-51A2-AB4F-838A-5C016528300A}"/>
              </a:ext>
            </a:extLst>
          </p:cNvPr>
          <p:cNvSpPr/>
          <p:nvPr/>
        </p:nvSpPr>
        <p:spPr>
          <a:xfrm>
            <a:off x="9395592" y="3295650"/>
            <a:ext cx="739008" cy="520775"/>
          </a:xfrm>
          <a:prstGeom prst="rect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F4D00-A2A8-914E-8AA3-A75028C8A651}"/>
              </a:ext>
            </a:extLst>
          </p:cNvPr>
          <p:cNvSpPr/>
          <p:nvPr/>
        </p:nvSpPr>
        <p:spPr>
          <a:xfrm>
            <a:off x="842142" y="3028950"/>
            <a:ext cx="739008" cy="52077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C1EBB-5F60-F748-8ECC-FCF987D01D68}"/>
              </a:ext>
            </a:extLst>
          </p:cNvPr>
          <p:cNvSpPr/>
          <p:nvPr/>
        </p:nvSpPr>
        <p:spPr>
          <a:xfrm>
            <a:off x="1604142" y="3028950"/>
            <a:ext cx="739008" cy="520775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D875D-8BA3-0042-AF92-8ABBFCB46ADF}"/>
              </a:ext>
            </a:extLst>
          </p:cNvPr>
          <p:cNvSpPr/>
          <p:nvPr/>
        </p:nvSpPr>
        <p:spPr>
          <a:xfrm>
            <a:off x="1623192" y="2514600"/>
            <a:ext cx="739008" cy="520775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A034ED-BB50-A945-A0BD-6975951C64B1}"/>
              </a:ext>
            </a:extLst>
          </p:cNvPr>
          <p:cNvSpPr/>
          <p:nvPr/>
        </p:nvSpPr>
        <p:spPr>
          <a:xfrm>
            <a:off x="2366142" y="2514600"/>
            <a:ext cx="739008" cy="52077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CB32E-1E45-A940-AB3F-B348777C0BFE}"/>
              </a:ext>
            </a:extLst>
          </p:cNvPr>
          <p:cNvSpPr/>
          <p:nvPr/>
        </p:nvSpPr>
        <p:spPr>
          <a:xfrm>
            <a:off x="2366142" y="3028950"/>
            <a:ext cx="739008" cy="52077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6AE680-CAEE-AB4B-8311-D6CBC3096C5C}"/>
              </a:ext>
            </a:extLst>
          </p:cNvPr>
          <p:cNvSpPr/>
          <p:nvPr/>
        </p:nvSpPr>
        <p:spPr>
          <a:xfrm>
            <a:off x="3109092" y="3543300"/>
            <a:ext cx="739008" cy="520775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3282F6-F350-DE4C-9240-C8EA196DF2D8}"/>
              </a:ext>
            </a:extLst>
          </p:cNvPr>
          <p:cNvSpPr/>
          <p:nvPr/>
        </p:nvSpPr>
        <p:spPr>
          <a:xfrm>
            <a:off x="3128142" y="2514600"/>
            <a:ext cx="739008" cy="52077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AD026-1818-344D-8173-ED7DF7374A60}"/>
              </a:ext>
            </a:extLst>
          </p:cNvPr>
          <p:cNvSpPr/>
          <p:nvPr/>
        </p:nvSpPr>
        <p:spPr>
          <a:xfrm>
            <a:off x="3128142" y="2019300"/>
            <a:ext cx="739008" cy="520775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B3DE7A-5427-2F4A-B62F-9B8B8A3A6795}"/>
              </a:ext>
            </a:extLst>
          </p:cNvPr>
          <p:cNvSpPr/>
          <p:nvPr/>
        </p:nvSpPr>
        <p:spPr>
          <a:xfrm>
            <a:off x="2366142" y="2019300"/>
            <a:ext cx="739008" cy="520775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7403F-1137-C44D-AE52-AE04BEE49549}"/>
              </a:ext>
            </a:extLst>
          </p:cNvPr>
          <p:cNvSpPr/>
          <p:nvPr/>
        </p:nvSpPr>
        <p:spPr>
          <a:xfrm>
            <a:off x="5509392" y="1257300"/>
            <a:ext cx="739008" cy="520775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10B685-EB37-9541-958C-98478E7D787A}"/>
              </a:ext>
            </a:extLst>
          </p:cNvPr>
          <p:cNvSpPr/>
          <p:nvPr/>
        </p:nvSpPr>
        <p:spPr>
          <a:xfrm>
            <a:off x="7585842" y="990600"/>
            <a:ext cx="739008" cy="520775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357DD3-A28F-E647-A2C4-9BA154320A83}"/>
              </a:ext>
            </a:extLst>
          </p:cNvPr>
          <p:cNvSpPr/>
          <p:nvPr/>
        </p:nvSpPr>
        <p:spPr>
          <a:xfrm>
            <a:off x="9395592" y="2800350"/>
            <a:ext cx="739008" cy="520775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CF8298-AF7C-8041-8E48-C9FAAC8CE3B7}"/>
              </a:ext>
            </a:extLst>
          </p:cNvPr>
          <p:cNvSpPr/>
          <p:nvPr/>
        </p:nvSpPr>
        <p:spPr>
          <a:xfrm>
            <a:off x="4728342" y="2590800"/>
            <a:ext cx="739008" cy="52077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86A409-7587-3846-AB35-1B3678F24C82}"/>
              </a:ext>
            </a:extLst>
          </p:cNvPr>
          <p:cNvSpPr/>
          <p:nvPr/>
        </p:nvSpPr>
        <p:spPr>
          <a:xfrm>
            <a:off x="5490342" y="2590800"/>
            <a:ext cx="739008" cy="52077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F5CD3B-C6CF-174D-BA0F-4A3995AD0B00}"/>
              </a:ext>
            </a:extLst>
          </p:cNvPr>
          <p:cNvSpPr/>
          <p:nvPr/>
        </p:nvSpPr>
        <p:spPr>
          <a:xfrm>
            <a:off x="5490342" y="2095500"/>
            <a:ext cx="739008" cy="520775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8CA6FC-E707-6443-B481-1B6FC0E0B30B}"/>
              </a:ext>
            </a:extLst>
          </p:cNvPr>
          <p:cNvSpPr/>
          <p:nvPr/>
        </p:nvSpPr>
        <p:spPr>
          <a:xfrm>
            <a:off x="4728342" y="2095500"/>
            <a:ext cx="739008" cy="520775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9525B5-DDD1-A141-8758-D667832F3CAB}"/>
              </a:ext>
            </a:extLst>
          </p:cNvPr>
          <p:cNvSpPr/>
          <p:nvPr/>
        </p:nvSpPr>
        <p:spPr>
          <a:xfrm>
            <a:off x="7566792" y="2381250"/>
            <a:ext cx="739008" cy="52077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9E6514-932F-4A47-A138-1D8D2F0C5788}"/>
              </a:ext>
            </a:extLst>
          </p:cNvPr>
          <p:cNvSpPr/>
          <p:nvPr/>
        </p:nvSpPr>
        <p:spPr>
          <a:xfrm>
            <a:off x="10157592" y="2800350"/>
            <a:ext cx="739008" cy="52077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D73E6C-6070-AC49-9ADE-AE3DD6BE1D24}"/>
              </a:ext>
            </a:extLst>
          </p:cNvPr>
          <p:cNvSpPr/>
          <p:nvPr/>
        </p:nvSpPr>
        <p:spPr>
          <a:xfrm>
            <a:off x="4804542" y="4800600"/>
            <a:ext cx="739008" cy="52077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5FAC28-060A-654D-9884-7EDB1DEF448A}"/>
              </a:ext>
            </a:extLst>
          </p:cNvPr>
          <p:cNvSpPr/>
          <p:nvPr/>
        </p:nvSpPr>
        <p:spPr>
          <a:xfrm>
            <a:off x="7585842" y="5048250"/>
            <a:ext cx="739008" cy="52077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B39360-40C6-1346-8C06-5988559EF83C}"/>
              </a:ext>
            </a:extLst>
          </p:cNvPr>
          <p:cNvSpPr/>
          <p:nvPr/>
        </p:nvSpPr>
        <p:spPr>
          <a:xfrm>
            <a:off x="10157592" y="3314700"/>
            <a:ext cx="739008" cy="52077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752F05-CBDB-6540-924C-DE9F387C530A}"/>
              </a:ext>
            </a:extLst>
          </p:cNvPr>
          <p:cNvSpPr/>
          <p:nvPr/>
        </p:nvSpPr>
        <p:spPr>
          <a:xfrm>
            <a:off x="5528442" y="5295900"/>
            <a:ext cx="739008" cy="520775"/>
          </a:xfrm>
          <a:prstGeom prst="rect">
            <a:avLst/>
          </a:prstGeom>
          <a:solidFill>
            <a:srgbClr val="C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34288D-5B1A-E345-8E1E-BC82971CB20C}"/>
              </a:ext>
            </a:extLst>
          </p:cNvPr>
          <p:cNvSpPr/>
          <p:nvPr/>
        </p:nvSpPr>
        <p:spPr>
          <a:xfrm>
            <a:off x="4766442" y="3409950"/>
            <a:ext cx="739008" cy="520775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D5151C-374C-F24B-BE7E-528E208ED834}"/>
              </a:ext>
            </a:extLst>
          </p:cNvPr>
          <p:cNvSpPr/>
          <p:nvPr/>
        </p:nvSpPr>
        <p:spPr>
          <a:xfrm>
            <a:off x="5528442" y="3409950"/>
            <a:ext cx="739008" cy="520775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02DA8E-EA4D-494F-BA9B-CF8615C461E3}"/>
              </a:ext>
            </a:extLst>
          </p:cNvPr>
          <p:cNvSpPr/>
          <p:nvPr/>
        </p:nvSpPr>
        <p:spPr>
          <a:xfrm>
            <a:off x="746892" y="1962150"/>
            <a:ext cx="1672458" cy="10920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173E96-7A98-6249-8B0C-9645F0696CBC}"/>
              </a:ext>
            </a:extLst>
          </p:cNvPr>
          <p:cNvCxnSpPr/>
          <p:nvPr/>
        </p:nvCxnSpPr>
        <p:spPr>
          <a:xfrm flipV="1">
            <a:off x="1828800" y="1250987"/>
            <a:ext cx="2899542" cy="711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5869AC-73B7-364F-A1C1-375BC2B83E7B}"/>
              </a:ext>
            </a:extLst>
          </p:cNvPr>
          <p:cNvCxnSpPr/>
          <p:nvPr/>
        </p:nvCxnSpPr>
        <p:spPr>
          <a:xfrm>
            <a:off x="6259414" y="1250987"/>
            <a:ext cx="1305303" cy="12421"/>
          </a:xfrm>
          <a:prstGeom prst="line">
            <a:avLst/>
          </a:prstGeom>
          <a:ln w="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D501438-7AFB-4B45-8D91-603F8D1ADC57}"/>
              </a:ext>
            </a:extLst>
          </p:cNvPr>
          <p:cNvCxnSpPr/>
          <p:nvPr/>
        </p:nvCxnSpPr>
        <p:spPr>
          <a:xfrm>
            <a:off x="6240364" y="2584487"/>
            <a:ext cx="1305303" cy="12421"/>
          </a:xfrm>
          <a:prstGeom prst="line">
            <a:avLst/>
          </a:prstGeom>
          <a:ln w="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6A1A0F-9BF3-D446-A18E-285DBB90713D}"/>
              </a:ext>
            </a:extLst>
          </p:cNvPr>
          <p:cNvCxnSpPr/>
          <p:nvPr/>
        </p:nvCxnSpPr>
        <p:spPr>
          <a:xfrm>
            <a:off x="6259414" y="3917987"/>
            <a:ext cx="1305303" cy="12421"/>
          </a:xfrm>
          <a:prstGeom prst="line">
            <a:avLst/>
          </a:prstGeom>
          <a:ln w="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D4792E-4052-D84B-A88F-8F629A203A01}"/>
              </a:ext>
            </a:extLst>
          </p:cNvPr>
          <p:cNvCxnSpPr/>
          <p:nvPr/>
        </p:nvCxnSpPr>
        <p:spPr>
          <a:xfrm>
            <a:off x="6259414" y="5270537"/>
            <a:ext cx="1305303" cy="12421"/>
          </a:xfrm>
          <a:prstGeom prst="line">
            <a:avLst/>
          </a:prstGeom>
          <a:ln w="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8A227-68CB-0846-98F2-A58EE4A4905B}"/>
              </a:ext>
            </a:extLst>
          </p:cNvPr>
          <p:cNvCxnSpPr/>
          <p:nvPr/>
        </p:nvCxnSpPr>
        <p:spPr>
          <a:xfrm>
            <a:off x="8339295" y="2508174"/>
            <a:ext cx="2187801" cy="266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740E90-CB0E-DB49-837B-A2207B011983}"/>
              </a:ext>
            </a:extLst>
          </p:cNvPr>
          <p:cNvCxnSpPr>
            <a:endCxn id="33" idx="0"/>
          </p:cNvCxnSpPr>
          <p:nvPr/>
        </p:nvCxnSpPr>
        <p:spPr>
          <a:xfrm>
            <a:off x="8339295" y="1250987"/>
            <a:ext cx="1425801" cy="1549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BBF0AC-5EB4-974F-BD8E-582AD82C2CB1}"/>
              </a:ext>
            </a:extLst>
          </p:cNvPr>
          <p:cNvCxnSpPr>
            <a:endCxn id="21" idx="1"/>
          </p:cNvCxnSpPr>
          <p:nvPr/>
        </p:nvCxnSpPr>
        <p:spPr>
          <a:xfrm flipV="1">
            <a:off x="8320245" y="3556038"/>
            <a:ext cx="1075347" cy="3873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E7513C-1B5A-8A43-BF61-D79B76E8249F}"/>
              </a:ext>
            </a:extLst>
          </p:cNvPr>
          <p:cNvCxnSpPr/>
          <p:nvPr/>
        </p:nvCxnSpPr>
        <p:spPr>
          <a:xfrm flipV="1">
            <a:off x="8328756" y="3835475"/>
            <a:ext cx="2198340" cy="1460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69AFFFF-826E-2A41-8359-240F06A1DD9A}"/>
              </a:ext>
            </a:extLst>
          </p:cNvPr>
          <p:cNvSpPr txBox="1"/>
          <p:nvPr/>
        </p:nvSpPr>
        <p:spPr>
          <a:xfrm>
            <a:off x="4343400" y="285750"/>
            <a:ext cx="214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Convolutional Filters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7EBF64-745B-CA42-9FD7-C02B6F9C7EC3}"/>
              </a:ext>
            </a:extLst>
          </p:cNvPr>
          <p:cNvSpPr txBox="1"/>
          <p:nvPr/>
        </p:nvSpPr>
        <p:spPr>
          <a:xfrm>
            <a:off x="6629400" y="304800"/>
            <a:ext cx="13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MaxPooling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928E4F-1195-864E-8776-FC4C51B80E00}"/>
              </a:ext>
            </a:extLst>
          </p:cNvPr>
          <p:cNvSpPr txBox="1"/>
          <p:nvPr/>
        </p:nvSpPr>
        <p:spPr>
          <a:xfrm>
            <a:off x="9182100" y="304800"/>
            <a:ext cx="24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Most Important feature</a:t>
            </a:r>
          </a:p>
        </p:txBody>
      </p:sp>
    </p:spTree>
    <p:extLst>
      <p:ext uri="{BB962C8B-B14F-4D97-AF65-F5344CB8AC3E}">
        <p14:creationId xmlns:p14="http://schemas.microsoft.com/office/powerpoint/2010/main" val="405816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182</Words>
  <Application>Microsoft Macintosh PowerPoint</Application>
  <PresentationFormat>Widescreen</PresentationFormat>
  <Paragraphs>175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Lato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Happy Buzaaba</dc:creator>
  <cp:lastModifiedBy>Happy Buzaaba</cp:lastModifiedBy>
  <cp:revision>28</cp:revision>
  <cp:lastPrinted>2019-10-21T01:55:01Z</cp:lastPrinted>
  <dcterms:created xsi:type="dcterms:W3CDTF">2019-10-17T05:16:12Z</dcterms:created>
  <dcterms:modified xsi:type="dcterms:W3CDTF">2019-10-21T04:19:02Z</dcterms:modified>
</cp:coreProperties>
</file>