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66"/>
      <p:bold r:id="rId67"/>
      <p:italic r:id="rId68"/>
      <p:boldItalic r:id="rId69"/>
    </p:embeddedFont>
    <p:embeddedFont>
      <p:font typeface="Lato" panose="020F0502020204030203" pitchFamily="34" charset="77"/>
      <p:regular r:id="rId70"/>
      <p:bold r:id="rId71"/>
      <p:italic r:id="rId72"/>
      <p:boldItalic r:id="rId73"/>
    </p:embeddedFont>
    <p:embeddedFont>
      <p:font typeface="Roboto" panose="02000000000000000000" pitchFamily="2" charset="0"/>
      <p:regular r:id="rId74"/>
      <p:bold r:id="rId75"/>
      <p:italic r:id="rId76"/>
      <p:boldItalic r:id="rId77"/>
    </p:embeddedFont>
    <p:embeddedFont>
      <p:font typeface="Roboto Mono" pitchFamily="2" charset="0"/>
      <p:regular r:id="rId78"/>
      <p:bold r:id="rId79"/>
      <p:italic r:id="rId80"/>
      <p:boldItalic r:id="rId8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 snapToObjects="1">
      <p:cViewPr varScale="1">
        <p:scale>
          <a:sx n="144" d="100"/>
          <a:sy n="144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9.fntdata"/><Relationship Id="rId79" Type="http://schemas.openxmlformats.org/officeDocument/2006/relationships/font" Target="fonts/font14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4.fntdata"/><Relationship Id="rId77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7.fntdata"/><Relationship Id="rId80" Type="http://schemas.openxmlformats.org/officeDocument/2006/relationships/font" Target="fonts/font15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font" Target="fonts/font10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8.fntdata"/><Relationship Id="rId78" Type="http://schemas.openxmlformats.org/officeDocument/2006/relationships/font" Target="fonts/font13.fntdata"/><Relationship Id="rId8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font" Target="fonts/font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1.fntdata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29f20ece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29f20ece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29f20ece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29f20ece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4b76756f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4b76756f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4b76756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4b76756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4b76756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4b76756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29f20ece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29f20ece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4b76756f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4b76756f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b76756f0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b76756f0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4b76756f0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4b76756f0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toy example we will not limit the vocab size nor filter low freq words, you'll see that later in the workshop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4b76756f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4b76756f0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13c81b960_0_3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13c81b960_0_3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b76756f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b76756f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54b76756f0_0_2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54b76756f0_0_2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54b76756f0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54b76756f0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54b76756f0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54b76756f0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54b76756f0_0_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54b76756f0_0_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54b76756f0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54b76756f0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54b76756f0_0_1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54b76756f0_0_1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54b76756f0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54b76756f0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g54b76756f0_0_1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7" name="Google Shape;2367;g54b76756f0_0_1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g54b76756f0_0_1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7" name="Google Shape;2687;g54b76756f0_0_1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14baf3e6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14baf3e6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Google Shape;3021;g54b76756f0_0_3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2" name="Google Shape;3022;g54b76756f0_0_3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5" name="Google Shape;3355;g54b76756f0_0_3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6" name="Google Shape;3356;g54b76756f0_0_3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" name="Google Shape;3512;g54b76756f0_0_4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3" name="Google Shape;3513;g54b76756f0_0_4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54b76756f0_0_4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54b76756f0_0_4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54b76756f0_0_4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7" name="Google Shape;3667;g54b76756f0_0_4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3" name="Google Shape;3753;g54b76756f0_0_4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4" name="Google Shape;3754;g54b76756f0_0_4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g54b76756f0_0_4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2" name="Google Shape;3842;g54b76756f0_0_4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0" name="Google Shape;3930;g54b76756f0_0_4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1" name="Google Shape;3931;g54b76756f0_0_4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3" name="Google Shape;4033;g54b92ac539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4" name="Google Shape;4034;g54b92ac539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" name="Google Shape;4137;g54b76756f0_0_4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8" name="Google Shape;4138;g54b76756f0_0_4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13c81b960_0_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13c81b960_0_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2" name="Google Shape;4242;g54b76756f0_0_4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3" name="Google Shape;4243;g54b76756f0_0_4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8" name="Google Shape;4348;g54b76756f0_0_4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9" name="Google Shape;4349;g54b76756f0_0_4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8" name="Google Shape;4468;g54b92ac539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9" name="Google Shape;4469;g54b92ac539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9" name="Google Shape;4589;g54b76756f0_0_5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0" name="Google Shape;4590;g54b76756f0_0_5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" name="Google Shape;4711;g54b76756f0_0_5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2" name="Google Shape;4712;g54b76756f0_0_5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4" name="Google Shape;4834;g54b76756f0_0_5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5" name="Google Shape;4835;g54b76756f0_0_5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to this?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1" name="Google Shape;4841;g54b92ac539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2" name="Google Shape;4842;g54b92ac539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8" name="Google Shape;4848;g54b76756f0_0_5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9" name="Google Shape;4849;g54b76756f0_0_5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Everything we have seen so far applies to word embeddings (construction of the vocabulary, transformation to IDs, selecting rows from the embedding matrix; We are literally just replacing the one-hot matrix by an embedding matrix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5" name="Google Shape;4855;g54b92ac539_1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6" name="Google Shape;4856;g54b92ac539_1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Everything we have seen so far applies to word embeddings (construction of the vocabulary, transformation to IDs, selecting rows from the embedding matrix; We are literally just replacing the one-hot matrix by an embedding matrix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2" name="Google Shape;4862;g54b76756f0_0_5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3" name="Google Shape;4863;g54b76756f0_0_5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13c81b96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13c81b96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0" name="Google Shape;4870;g54b92ac539_1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1" name="Google Shape;4871;g54b92ac539_1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Everything we have seen so far applies to word embeddings (construction of the vocabulary, transformation to IDs, selecting rows from the embedding matrix; We are literally just replacing the one-hot matrix by an embedding matrix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8" name="Google Shape;4878;g54b92ac539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9" name="Google Shape;4879;g54b92ac539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6" name="Google Shape;4886;g54b92ac539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7" name="Google Shape;4887;g54b92ac539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1" name="Google Shape;4901;g54b92ac539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2" name="Google Shape;4902;g54b92ac539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" name="Google Shape;4916;g54b92ac539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7" name="Google Shape;4917;g54b92ac539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4" name="Google Shape;4924;g413c81b960_0_3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5" name="Google Shape;4925;g413c81b960_0_3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0" name="Google Shape;4930;g413c81b960_0_3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1" name="Google Shape;4931;g413c81b960_0_3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1" name="Google Shape;5001;g413c81b960_0_3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2" name="Google Shape;5002;g413c81b960_0_3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9" name="Google Shape;5009;g54b92ac539_1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0" name="Google Shape;5010;g54b92ac539_1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6" name="Google Shape;5016;g413c81b960_0_3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7" name="Google Shape;5017;g413c81b960_0_3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13c81b96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13c81b96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3" name="Google Shape;5023;g413c81b960_0_3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4" name="Google Shape;5024;g413c81b960_0_3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9" name="Google Shape;5029;g413c81b960_0_3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0" name="Google Shape;5030;g413c81b960_0_3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5" name="Google Shape;5035;g413c81b9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6" name="Google Shape;5036;g413c81b9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2" name="Google Shape;5042;g413c81b960_0_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3" name="Google Shape;5043;g413c81b960_0_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13c81b960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13c81b960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Most modern Deep Learning approaches will use this (at least as first step)</a:t>
            </a:r>
            <a:endParaRPr sz="1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13c81b960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13c81b960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13c81b960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13c81b960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Lato"/>
              <a:buNone/>
              <a:defRPr sz="1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Lato"/>
              <a:buNone/>
              <a:defRPr sz="1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Lato"/>
              <a:buNone/>
              <a:defRPr sz="1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Lato"/>
              <a:buNone/>
              <a:defRPr sz="1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Lato"/>
              <a:buNone/>
              <a:defRPr sz="1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Lato"/>
              <a:buNone/>
              <a:defRPr sz="1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Lato"/>
              <a:buNone/>
              <a:defRPr sz="1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Lato"/>
              <a:buNone/>
              <a:defRPr sz="1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Lato"/>
              <a:buNone/>
              <a:defRPr sz="1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0" y="1334700"/>
            <a:ext cx="9144000" cy="38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25" y="13347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4700" y="5863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71900" y="1614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 sz="1400"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 sz="1400"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67100" y="776075"/>
            <a:ext cx="8826600" cy="3919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4622000" y="1271200"/>
            <a:ext cx="37551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Font typeface="Lato"/>
              <a:buNone/>
              <a:defRPr sz="60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Lato"/>
              <a:buNone/>
              <a:defRPr sz="60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Lato"/>
              <a:buNone/>
              <a:defRPr sz="60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Lato"/>
              <a:buNone/>
              <a:defRPr sz="60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Lato"/>
              <a:buNone/>
              <a:defRPr sz="60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Lato"/>
              <a:buNone/>
              <a:defRPr sz="60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Lato"/>
              <a:buNone/>
              <a:defRPr sz="60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Lato"/>
              <a:buNone/>
              <a:defRPr sz="60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Lato"/>
              <a:buNone/>
              <a:defRPr sz="6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Lato"/>
              <a:buNone/>
              <a:defRPr sz="4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d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witter.com/jabalazs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cqeDqx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projects/glove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projects/glove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projects/glove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ndfonline.com/doi/pdf/10.1080/00437956.1954.11659520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clanthology.info/papers/D14-1162/d14-1162" TargetMode="External"/><Relationship Id="rId5" Type="http://schemas.openxmlformats.org/officeDocument/2006/relationships/hyperlink" Target="https://aclanthology.info/papers/Q17-1010/q17-1010" TargetMode="External"/><Relationship Id="rId4" Type="http://schemas.openxmlformats.org/officeDocument/2006/relationships/hyperlink" Target="https://arxiv.org/abs/1301.3781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lweb.org/anthology/N18-1202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arxiv.org/abs/1810.04805" TargetMode="External"/><Relationship Id="rId4" Type="http://schemas.openxmlformats.org/officeDocument/2006/relationships/hyperlink" Target="https://aclanthology.info/papers/P18-1031/p18-1031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jabalazst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jabalazs" TargetMode="External"/><Relationship Id="rId4" Type="http://schemas.openxmlformats.org/officeDocument/2006/relationships/hyperlink" Target="https://www.linkedin.com/in/jorgebalaz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soundcloud.com/nlp-highlights" TargetMode="External"/><Relationship Id="rId13" Type="http://schemas.openxmlformats.org/officeDocument/2006/relationships/hyperlink" Target="https://nlp.stanford.edu/IR-book/information-retrieval-book.html" TargetMode="External"/><Relationship Id="rId18" Type="http://schemas.openxmlformats.org/officeDocument/2006/relationships/hyperlink" Target="https://github.com/keon/awesome-nlp" TargetMode="External"/><Relationship Id="rId3" Type="http://schemas.openxmlformats.org/officeDocument/2006/relationships/hyperlink" Target="https://medium.com/@ageitgey/natural-language-processing-is-fun-9a0bff37854e" TargetMode="External"/><Relationship Id="rId7" Type="http://schemas.openxmlformats.org/officeDocument/2006/relationships/hyperlink" Target="http://ruder.io/word-embeddings-2017/" TargetMode="External"/><Relationship Id="rId12" Type="http://schemas.openxmlformats.org/officeDocument/2006/relationships/hyperlink" Target="https://web.stanford.edu/~jurafsky/slp3/ed3book.pdf" TargetMode="External"/><Relationship Id="rId17" Type="http://schemas.openxmlformats.org/officeDocument/2006/relationships/hyperlink" Target="https://www.mitpressjournals.org/doi/pdf/10.1162/COLI_a_00239" TargetMode="External"/><Relationship Id="rId2" Type="http://schemas.openxmlformats.org/officeDocument/2006/relationships/notesSlide" Target="../notesSlides/notesSlide62.xml"/><Relationship Id="rId16" Type="http://schemas.openxmlformats.org/officeDocument/2006/relationships/hyperlink" Target="http://www.jmlr.org/papers/volume12/collobert11a/collobert11a.pdf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karpathy.github.io/2015/05/21/rnn-effectiveness/" TargetMode="External"/><Relationship Id="rId11" Type="http://schemas.openxmlformats.org/officeDocument/2006/relationships/hyperlink" Target="https://www.youtube.com/playlist?list=PLQVvvaa0QuDf2JswnfiGkliBInZnIC4HL" TargetMode="External"/><Relationship Id="rId5" Type="http://schemas.openxmlformats.org/officeDocument/2006/relationships/hyperlink" Target="https://towardsdatascience.com/canning-the-cant-fun-with-homonyms-and-word-vectors-179ab58c76d2" TargetMode="External"/><Relationship Id="rId15" Type="http://schemas.openxmlformats.org/officeDocument/2006/relationships/hyperlink" Target="https://www.microsoft.com/en-us/research/uploads/prod/2006/01/Bishop-Pattern-Recognition-and-Machine-Learning-2006.pdf" TargetMode="External"/><Relationship Id="rId10" Type="http://schemas.openxmlformats.org/officeDocument/2006/relationships/hyperlink" Target="https://www.youtube.com/channel/UCfzlCWGWYyIQ0aLC5w48gBQ" TargetMode="External"/><Relationship Id="rId4" Type="http://schemas.openxmlformats.org/officeDocument/2006/relationships/hyperlink" Target="https://medium.com/@ageitgey/text-classification-is-your-new-secret-weapon-7ca4fad15788" TargetMode="External"/><Relationship Id="rId9" Type="http://schemas.openxmlformats.org/officeDocument/2006/relationships/hyperlink" Target="https://lexfridman.com/ai/" TargetMode="External"/><Relationship Id="rId14" Type="http://schemas.openxmlformats.org/officeDocument/2006/relationships/hyperlink" Target="https://nlp.stanford.edu/IR-book/pdf/irbookonlinereading.pdf" TargetMode="External"/></Relationships>
</file>

<file path=ppt/slides/_rels/slide63.xml.rels><?xml version="1.0" encoding="UTF-8" standalone="yes"?>
<Relationships xmlns="http://schemas.openxmlformats.org/package/2006/relationships"><Relationship Id="rId13" Type="http://schemas.openxmlformats.org/officeDocument/2006/relationships/hyperlink" Target="https://twitter.com/emilymbender" TargetMode="External"/><Relationship Id="rId18" Type="http://schemas.openxmlformats.org/officeDocument/2006/relationships/hyperlink" Target="https://twitter.com/adveisner" TargetMode="External"/><Relationship Id="rId26" Type="http://schemas.openxmlformats.org/officeDocument/2006/relationships/hyperlink" Target="https://twitter.com/nlpnoah" TargetMode="External"/><Relationship Id="rId3" Type="http://schemas.openxmlformats.org/officeDocument/2006/relationships/hyperlink" Target="http://twitter.com/jabalazst" TargetMode="External"/><Relationship Id="rId21" Type="http://schemas.openxmlformats.org/officeDocument/2006/relationships/hyperlink" Target="https://twitter.com/tallinzen" TargetMode="External"/><Relationship Id="rId34" Type="http://schemas.openxmlformats.org/officeDocument/2006/relationships/hyperlink" Target="https://twitter.com/goodfellow_ian" TargetMode="External"/><Relationship Id="rId7" Type="http://schemas.openxmlformats.org/officeDocument/2006/relationships/hyperlink" Target="https://twitter.com/hardmaru" TargetMode="External"/><Relationship Id="rId12" Type="http://schemas.openxmlformats.org/officeDocument/2006/relationships/hyperlink" Target="https://twitter.com/kchonyc" TargetMode="External"/><Relationship Id="rId17" Type="http://schemas.openxmlformats.org/officeDocument/2006/relationships/hyperlink" Target="https://twitter.com/VeredShwartz" TargetMode="External"/><Relationship Id="rId25" Type="http://schemas.openxmlformats.org/officeDocument/2006/relationships/hyperlink" Target="https://twitter.com/yoavgo" TargetMode="External"/><Relationship Id="rId33" Type="http://schemas.openxmlformats.org/officeDocument/2006/relationships/hyperlink" Target="https://twitter.com/hugo_larochelle" TargetMode="External"/><Relationship Id="rId2" Type="http://schemas.openxmlformats.org/officeDocument/2006/relationships/notesSlide" Target="../notesSlides/notesSlide63.xml"/><Relationship Id="rId16" Type="http://schemas.openxmlformats.org/officeDocument/2006/relationships/hyperlink" Target="https://twitter.com/RichardSocher" TargetMode="External"/><Relationship Id="rId20" Type="http://schemas.openxmlformats.org/officeDocument/2006/relationships/hyperlink" Target="https://twitter.com/lmthang" TargetMode="External"/><Relationship Id="rId29" Type="http://schemas.openxmlformats.org/officeDocument/2006/relationships/hyperlink" Target="https://twitter.com/gneubig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twitter.com/abigail_e_see" TargetMode="External"/><Relationship Id="rId11" Type="http://schemas.openxmlformats.org/officeDocument/2006/relationships/hyperlink" Target="https://twitter.com/sleepinyourhat" TargetMode="External"/><Relationship Id="rId24" Type="http://schemas.openxmlformats.org/officeDocument/2006/relationships/hyperlink" Target="https://twitter.com/IAugenstein" TargetMode="External"/><Relationship Id="rId32" Type="http://schemas.openxmlformats.org/officeDocument/2006/relationships/hyperlink" Target="https://twitter.com/karpathy" TargetMode="External"/><Relationship Id="rId5" Type="http://schemas.openxmlformats.org/officeDocument/2006/relationships/hyperlink" Target="https://twitter.com/chrmanning" TargetMode="External"/><Relationship Id="rId15" Type="http://schemas.openxmlformats.org/officeDocument/2006/relationships/hyperlink" Target="https://twitter.com/haldaume3" TargetMode="External"/><Relationship Id="rId23" Type="http://schemas.openxmlformats.org/officeDocument/2006/relationships/hyperlink" Target="https://twitter.com/chelseabfinn" TargetMode="External"/><Relationship Id="rId28" Type="http://schemas.openxmlformats.org/officeDocument/2006/relationships/hyperlink" Target="https://twitter.com/_shrdlu_" TargetMode="External"/><Relationship Id="rId36" Type="http://schemas.openxmlformats.org/officeDocument/2006/relationships/hyperlink" Target="http://homepages.inf.ed.ac.uk/mlap/index.php" TargetMode="External"/><Relationship Id="rId10" Type="http://schemas.openxmlformats.org/officeDocument/2006/relationships/hyperlink" Target="https://twitter.com/Smerity" TargetMode="External"/><Relationship Id="rId19" Type="http://schemas.openxmlformats.org/officeDocument/2006/relationships/hyperlink" Target="https://twitter.com/manaalfar" TargetMode="External"/><Relationship Id="rId31" Type="http://schemas.openxmlformats.org/officeDocument/2006/relationships/hyperlink" Target="https://twitter.com/ch402" TargetMode="External"/><Relationship Id="rId4" Type="http://schemas.openxmlformats.org/officeDocument/2006/relationships/hyperlink" Target="http://jabalazs.github.io" TargetMode="External"/><Relationship Id="rId9" Type="http://schemas.openxmlformats.org/officeDocument/2006/relationships/hyperlink" Target="https://twitter.com/seb_ruder" TargetMode="External"/><Relationship Id="rId14" Type="http://schemas.openxmlformats.org/officeDocument/2006/relationships/hyperlink" Target="https://twitter.com/fchollet" TargetMode="External"/><Relationship Id="rId22" Type="http://schemas.openxmlformats.org/officeDocument/2006/relationships/hyperlink" Target="https://twitter.com/omerlevy_" TargetMode="External"/><Relationship Id="rId27" Type="http://schemas.openxmlformats.org/officeDocument/2006/relationships/hyperlink" Target="https://twitter.com/barbara_plank" TargetMode="External"/><Relationship Id="rId30" Type="http://schemas.openxmlformats.org/officeDocument/2006/relationships/hyperlink" Target="https://twitter.com/janexwang" TargetMode="External"/><Relationship Id="rId35" Type="http://schemas.openxmlformats.org/officeDocument/2006/relationships/hyperlink" Target="https://twitter.com/RicoSennrich" TargetMode="External"/><Relationship Id="rId8" Type="http://schemas.openxmlformats.org/officeDocument/2006/relationships/hyperlink" Target="https://twitter.com/jurafsky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Seq2seq Workshop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NLP Basics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Jorge </a:t>
            </a:r>
            <a:r>
              <a:rPr lang="en" dirty="0" err="1"/>
              <a:t>Balazs</a:t>
            </a:r>
            <a:r>
              <a:rPr lang="en" dirty="0"/>
              <a:t>              </a:t>
            </a:r>
            <a:r>
              <a:rPr lang="en" dirty="0" err="1"/>
              <a:t>Suzana</a:t>
            </a:r>
            <a:r>
              <a:rPr lang="en" dirty="0"/>
              <a:t> </a:t>
            </a:r>
            <a:r>
              <a:rPr lang="en" dirty="0" err="1"/>
              <a:t>Ilic</a:t>
            </a:r>
            <a:r>
              <a:rPr lang="en" dirty="0"/>
              <a:t>              </a:t>
            </a:r>
            <a:r>
              <a:rPr lang="en" dirty="0" err="1"/>
              <a:t>Asir</a:t>
            </a:r>
            <a:r>
              <a:rPr lang="en" dirty="0"/>
              <a:t> Saeed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                    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965350" y="3242975"/>
            <a:ext cx="2632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3169200" y="3627325"/>
            <a:ext cx="28056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2019 - 03 - 16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" name="Google Shape;71;p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2900" y="44175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085550" y="987150"/>
            <a:ext cx="6972900" cy="840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Preprocessing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1789002" y="2085725"/>
            <a:ext cx="1433400" cy="840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3684852" y="2085725"/>
            <a:ext cx="1433400" cy="840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885600" y="2261375"/>
            <a:ext cx="5487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1393250" y="2422175"/>
            <a:ext cx="359400" cy="16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3280333" y="2422175"/>
            <a:ext cx="359400" cy="16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5580702" y="2085725"/>
            <a:ext cx="1433400" cy="840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5185333" y="2422175"/>
            <a:ext cx="359400" cy="16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7108250" y="2422175"/>
            <a:ext cx="359400" cy="16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7438800" y="2261375"/>
            <a:ext cx="8196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1854505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3738452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956775" y="910986"/>
            <a:ext cx="545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1461238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3336473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5622398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5229512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7140355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7468830" y="910986"/>
            <a:ext cx="814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10" name="Google Shape;210;p24"/>
          <p:cNvSpPr txBox="1"/>
          <p:nvPr/>
        </p:nvSpPr>
        <p:spPr>
          <a:xfrm>
            <a:off x="98250" y="1468575"/>
            <a:ext cx="3375000" cy="13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cat sat on the mat."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dog sat on the cold floor."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rain fell from the sky."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24"/>
          <p:cNvSpPr/>
          <p:nvPr/>
        </p:nvSpPr>
        <p:spPr>
          <a:xfrm>
            <a:off x="1854505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3738452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956775" y="910986"/>
            <a:ext cx="545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1461238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3336473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5622398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5229512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7140355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7468830" y="910986"/>
            <a:ext cx="814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98250" y="1468575"/>
            <a:ext cx="3375000" cy="13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cat sat on the mat."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dog sat on the cold floor."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rain fell from the sky."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3426609" y="1650825"/>
            <a:ext cx="1061700" cy="97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5"/>
          <p:cNvSpPr txBox="1"/>
          <p:nvPr/>
        </p:nvSpPr>
        <p:spPr>
          <a:xfrm>
            <a:off x="4517850" y="1468575"/>
            <a:ext cx="4688100" cy="13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["the", "cat", "sat", "on", "the", "mat", "."]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["the", "dog", "sat", "on" "the", "cold", "floor", "."]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["the", "rain", "fell", "from", "the", "sky", "."]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1854505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3738452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956775" y="910986"/>
            <a:ext cx="545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1461238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5"/>
          <p:cNvSpPr/>
          <p:nvPr/>
        </p:nvSpPr>
        <p:spPr>
          <a:xfrm>
            <a:off x="3336473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5622398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5229512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7140355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7468830" y="910986"/>
            <a:ext cx="814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243" name="Google Shape;243;p2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44" name="Google Shape;244;p26"/>
          <p:cNvSpPr txBox="1"/>
          <p:nvPr/>
        </p:nvSpPr>
        <p:spPr>
          <a:xfrm>
            <a:off x="98250" y="1468575"/>
            <a:ext cx="3375000" cy="13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cat sat on the mat."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dog sat on the cold floor."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rain fell from the sky."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3426609" y="1650825"/>
            <a:ext cx="1061700" cy="97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6"/>
          <p:cNvSpPr txBox="1"/>
          <p:nvPr/>
        </p:nvSpPr>
        <p:spPr>
          <a:xfrm>
            <a:off x="4517850" y="1468575"/>
            <a:ext cx="4688100" cy="13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["the", "cat", "sat", "on", "the", "mat", "."]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["the", "dog", "sat", "on" "the", "cold", "floor", "."]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["the", "rain", "fell", "from", "the", "sky", "."]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1854505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6"/>
          <p:cNvSpPr/>
          <p:nvPr/>
        </p:nvSpPr>
        <p:spPr>
          <a:xfrm>
            <a:off x="3738452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956775" y="910986"/>
            <a:ext cx="545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1461238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6"/>
          <p:cNvSpPr/>
          <p:nvPr/>
        </p:nvSpPr>
        <p:spPr>
          <a:xfrm>
            <a:off x="3336473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5622398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5229512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7140355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7468830" y="910986"/>
            <a:ext cx="814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28950" y="3599000"/>
            <a:ext cx="8965200" cy="13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We need to store the tokens we know somewhere: the 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vocabulary</a:t>
            </a: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Tokens to IDs - Vocabulary</a:t>
            </a:r>
            <a:endParaRPr/>
          </a:p>
        </p:txBody>
      </p:sp>
      <p:sp>
        <p:nvSpPr>
          <p:cNvPr id="262" name="Google Shape;262;p2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63" name="Google Shape;263;p27"/>
          <p:cNvSpPr txBox="1"/>
          <p:nvPr/>
        </p:nvSpPr>
        <p:spPr>
          <a:xfrm>
            <a:off x="98250" y="1468575"/>
            <a:ext cx="3375000" cy="13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cat sat on the mat."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dog sat on the cold floor."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rain fell from the sky."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27"/>
          <p:cNvSpPr/>
          <p:nvPr/>
        </p:nvSpPr>
        <p:spPr>
          <a:xfrm>
            <a:off x="3426609" y="1650825"/>
            <a:ext cx="1061700" cy="97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7"/>
          <p:cNvSpPr txBox="1"/>
          <p:nvPr/>
        </p:nvSpPr>
        <p:spPr>
          <a:xfrm>
            <a:off x="4517850" y="1468575"/>
            <a:ext cx="4688100" cy="13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["the", "cat", "sat", "on", "the", "mat", "."]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["the", "dog", "sat", "on" "the", "cold", "floor", "."]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["the", "rain", "fell", "from", "the", "sky", "."]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27"/>
          <p:cNvSpPr/>
          <p:nvPr/>
        </p:nvSpPr>
        <p:spPr>
          <a:xfrm>
            <a:off x="1854505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27"/>
          <p:cNvSpPr/>
          <p:nvPr/>
        </p:nvSpPr>
        <p:spPr>
          <a:xfrm>
            <a:off x="3738452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956775" y="910986"/>
            <a:ext cx="545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27"/>
          <p:cNvSpPr/>
          <p:nvPr/>
        </p:nvSpPr>
        <p:spPr>
          <a:xfrm>
            <a:off x="1461238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5622398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5229512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7140355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sp>
        <p:nvSpPr>
          <p:cNvPr id="273" name="Google Shape;273;p27"/>
          <p:cNvSpPr txBox="1"/>
          <p:nvPr/>
        </p:nvSpPr>
        <p:spPr>
          <a:xfrm>
            <a:off x="7468830" y="910986"/>
            <a:ext cx="814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1025600" y="3297225"/>
            <a:ext cx="3169200" cy="15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vocabulary = {'the': 0, 'cat': 1,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'sat: 2, 'on': 3,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'mat': 4,'.': 5,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'dog': 6, 'cold': 7,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'floor': 8, 'rain': 9,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'fell': 10, 'from': 11,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'sky': 12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3333750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7"/>
          <p:cNvSpPr txBox="1"/>
          <p:nvPr/>
        </p:nvSpPr>
        <p:spPr>
          <a:xfrm>
            <a:off x="4828300" y="3297225"/>
            <a:ext cx="3169200" cy="15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frequencies = {'the': 6, 'cat': 1,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'sat: 2, 'on': 2,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'mat': 1,'.': 3,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'dog': 1, 'cold': 1,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'floor': 1, 'rain': 1,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'fell': 1, 'from': 1,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'sky': 1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/>
        </p:nvSpPr>
        <p:spPr>
          <a:xfrm>
            <a:off x="22050" y="1468575"/>
            <a:ext cx="4688100" cy="13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["the", "cat", "sat", "on", "the", "mat", "."]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["the", "dog", "sat", "on" "the", "cold", "floor", "."]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["the", "rain", "fell", "from", "the", "sky", "."]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Tokens to IDs</a:t>
            </a:r>
            <a:endParaRPr/>
          </a:p>
        </p:txBody>
      </p:sp>
      <p:sp>
        <p:nvSpPr>
          <p:cNvPr id="283" name="Google Shape;283;p2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84" name="Google Shape;284;p28"/>
          <p:cNvSpPr/>
          <p:nvPr/>
        </p:nvSpPr>
        <p:spPr>
          <a:xfrm>
            <a:off x="4798209" y="1650825"/>
            <a:ext cx="1061700" cy="97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8"/>
          <p:cNvSpPr txBox="1"/>
          <p:nvPr/>
        </p:nvSpPr>
        <p:spPr>
          <a:xfrm>
            <a:off x="5904425" y="1468575"/>
            <a:ext cx="3301500" cy="13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[0, 1, 2, 3, 0, 4, 5]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[0, 6, 2, 3, 0, 7, 8, 5]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[0, 9, 10, 11, 0, 12, 5]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28"/>
          <p:cNvSpPr/>
          <p:nvPr/>
        </p:nvSpPr>
        <p:spPr>
          <a:xfrm>
            <a:off x="1854505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3738452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956775" y="910986"/>
            <a:ext cx="545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28"/>
          <p:cNvSpPr/>
          <p:nvPr/>
        </p:nvSpPr>
        <p:spPr>
          <a:xfrm>
            <a:off x="1461238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8"/>
          <p:cNvSpPr/>
          <p:nvPr/>
        </p:nvSpPr>
        <p:spPr>
          <a:xfrm>
            <a:off x="5622398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28"/>
          <p:cNvSpPr/>
          <p:nvPr/>
        </p:nvSpPr>
        <p:spPr>
          <a:xfrm>
            <a:off x="5229512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sp>
        <p:nvSpPr>
          <p:cNvPr id="292" name="Google Shape;292;p28"/>
          <p:cNvSpPr/>
          <p:nvPr/>
        </p:nvSpPr>
        <p:spPr>
          <a:xfrm>
            <a:off x="7140355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7468830" y="910986"/>
            <a:ext cx="814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28"/>
          <p:cNvSpPr/>
          <p:nvPr/>
        </p:nvSpPr>
        <p:spPr>
          <a:xfrm>
            <a:off x="3333750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8"/>
          <p:cNvSpPr txBox="1"/>
          <p:nvPr/>
        </p:nvSpPr>
        <p:spPr>
          <a:xfrm>
            <a:off x="1025600" y="3297225"/>
            <a:ext cx="3169200" cy="15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vocabulary = {'the': 0, 'cat': 1,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'sat: 2, 'on': 3,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'mat': 4,'.': 5,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'dog': 6, 'cold': 7,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'floor': 8, 'rain': 9,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'fell': 10, 'from': 11,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'sky': 12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4828300" y="3297225"/>
            <a:ext cx="3169200" cy="15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frequencies = {'the': 6, 'cat': 1,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'sat: 2, 'on': 2,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'mat': 1,'.': 3,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'dog': 1, 'cold': 1,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'floor': 1, 'rain': 1,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'fell': 1, 'from': 1,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'sky': 1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</a:t>
            </a:r>
            <a:endParaRPr/>
          </a:p>
        </p:txBody>
      </p:sp>
      <p:sp>
        <p:nvSpPr>
          <p:cNvPr id="302" name="Google Shape;302;p2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03" name="Google Shape;303;p29"/>
          <p:cNvSpPr txBox="1"/>
          <p:nvPr/>
        </p:nvSpPr>
        <p:spPr>
          <a:xfrm>
            <a:off x="178800" y="631000"/>
            <a:ext cx="8965200" cy="4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It's common to do some adjustments to the 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vocabulary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during its creation: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Add special 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_unk_, _pad_, _bos_ and _eos_ 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tokens: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_unk_: 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used for words not seen during training, or words with low frequency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_pad_: 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special token added to make sequence representations of the same length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_bos_: 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for marking the 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beginning of sentence"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_eos_: 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for marking the 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end of sentence"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Limit its size: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For example, keep the most frequent 50.000 tokens and consider the rest as 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_unk_.</a:t>
            </a: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Mon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Filter out words with a frequency lower than a user-specified threshold (e.g., 2), to reduce overfitting.</a:t>
            </a: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2987400" y="3333817"/>
            <a:ext cx="3169200" cy="15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vocabulary = {'the': 0, 'cat': 1,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'sat: 2, 'on': 3,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'mat': 4,'.': 5,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'dog': 6, 'cold': 7,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'floor': 8, 'rain': 9,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'fell': 10, 'from': 11,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'sky': 12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</a:t>
            </a:r>
            <a:endParaRPr/>
          </a:p>
        </p:txBody>
      </p:sp>
      <p:sp>
        <p:nvSpPr>
          <p:cNvPr id="310" name="Google Shape;310;p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11" name="Google Shape;311;p30"/>
          <p:cNvSpPr txBox="1"/>
          <p:nvPr/>
        </p:nvSpPr>
        <p:spPr>
          <a:xfrm>
            <a:off x="178800" y="631000"/>
            <a:ext cx="8965200" cy="23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It's common to do some adjustments to the 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vocabulary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during its creation: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Add special 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_unk_, _pad_, _bos_ and _eos_ 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tokens: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_unk_: 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used for words not seen during training, or words with low frequency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_pad_: 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special token added to make sequence representations of the same length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_bos_: 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for marking the 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beginning of sentence"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_eos_: 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for marking the 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end of sentence"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Limit its size: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For example, keep the most frequent 50.000 tokens and consider the rest as 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_unk_.</a:t>
            </a: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Mon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Filter out words with a frequency lower than a user-specified threshold (e.g., 2), to reduce overfitting.</a:t>
            </a: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2" name="Google Shape;312;p30"/>
          <p:cNvSpPr txBox="1"/>
          <p:nvPr/>
        </p:nvSpPr>
        <p:spPr>
          <a:xfrm>
            <a:off x="2987400" y="3333800"/>
            <a:ext cx="3169200" cy="15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vocabulary = {'the': 0, 'cat': 1,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'sat: 2, 'on': 3,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'mat': 4,'.': 5,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'dog': 6, 'cold': 7,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'floor': 8, 'rain': 9,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'fell': 10, 'from': 11,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'sky': 12, '_unk_': 13,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'_pad_': 14, '_bos_':15,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'_eos_': 16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/>
          <p:nvPr/>
        </p:nvSpPr>
        <p:spPr>
          <a:xfrm>
            <a:off x="22050" y="1468575"/>
            <a:ext cx="4688100" cy="13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["the", "cat", "sat", "on", "the", "mat", "."]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["the", "dog", "sat", "on" "the", "cold", "floor", "."]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["the", "rain", "fell", "from", "the", "sky", "."]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IDs to vectors</a:t>
            </a:r>
            <a:endParaRPr/>
          </a:p>
        </p:txBody>
      </p:sp>
      <p:sp>
        <p:nvSpPr>
          <p:cNvPr id="319" name="Google Shape;319;p3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20" name="Google Shape;320;p31"/>
          <p:cNvSpPr/>
          <p:nvPr/>
        </p:nvSpPr>
        <p:spPr>
          <a:xfrm>
            <a:off x="4798209" y="1650825"/>
            <a:ext cx="1061700" cy="97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1"/>
          <p:cNvSpPr txBox="1"/>
          <p:nvPr/>
        </p:nvSpPr>
        <p:spPr>
          <a:xfrm>
            <a:off x="5904425" y="1468575"/>
            <a:ext cx="3301500" cy="13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[0, 1, 2, 3, 0, 4, 5]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[0, 6, 2, 3, 0, 7, 8, 5]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[0, 9, 10, 11, 0, 12, 5]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31"/>
          <p:cNvSpPr txBox="1"/>
          <p:nvPr/>
        </p:nvSpPr>
        <p:spPr>
          <a:xfrm>
            <a:off x="1025600" y="3297225"/>
            <a:ext cx="3169200" cy="15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vocabulary = {'the': 0, 'cat': 1,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'sat: 2, 'on': 3,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'mat': 4,'.': 5,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'dog': 6, 'cold': 7,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'floor': 8, 'rain': 9,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'fell': 10, 'from': 11,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'sky': 12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1"/>
          <p:cNvSpPr txBox="1"/>
          <p:nvPr/>
        </p:nvSpPr>
        <p:spPr>
          <a:xfrm>
            <a:off x="4828300" y="3297225"/>
            <a:ext cx="3169200" cy="15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frequencies = {'the': 6, 'cat': 1,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'sat: 2, 'on': 2,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'mat': 1,'.': 3,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'dog': 1, 'cold': 1,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'floor': 1, 'rain': 1,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'fell': 1, 'from': 1,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'sky': 1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31"/>
          <p:cNvSpPr/>
          <p:nvPr/>
        </p:nvSpPr>
        <p:spPr>
          <a:xfrm>
            <a:off x="1854505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" name="Google Shape;325;p31"/>
          <p:cNvSpPr/>
          <p:nvPr/>
        </p:nvSpPr>
        <p:spPr>
          <a:xfrm>
            <a:off x="3738452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" name="Google Shape;326;p31"/>
          <p:cNvSpPr txBox="1"/>
          <p:nvPr/>
        </p:nvSpPr>
        <p:spPr>
          <a:xfrm>
            <a:off x="956775" y="910986"/>
            <a:ext cx="545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31"/>
          <p:cNvSpPr/>
          <p:nvPr/>
        </p:nvSpPr>
        <p:spPr>
          <a:xfrm>
            <a:off x="1461238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7140355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sp>
        <p:nvSpPr>
          <p:cNvPr id="329" name="Google Shape;329;p31"/>
          <p:cNvSpPr txBox="1"/>
          <p:nvPr/>
        </p:nvSpPr>
        <p:spPr>
          <a:xfrm>
            <a:off x="7468830" y="910986"/>
            <a:ext cx="814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31"/>
          <p:cNvSpPr/>
          <p:nvPr/>
        </p:nvSpPr>
        <p:spPr>
          <a:xfrm>
            <a:off x="3333750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1"/>
          <p:cNvSpPr/>
          <p:nvPr/>
        </p:nvSpPr>
        <p:spPr>
          <a:xfrm>
            <a:off x="5231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1"/>
          <p:cNvSpPr/>
          <p:nvPr/>
        </p:nvSpPr>
        <p:spPr>
          <a:xfrm>
            <a:off x="5628819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words about me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19950" y="1188900"/>
            <a:ext cx="4357800" cy="27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My name is Jorge </a:t>
            </a:r>
            <a:r>
              <a:rPr lang="en" sz="1000">
                <a:solidFill>
                  <a:schemeClr val="lt2"/>
                </a:solidFill>
                <a:highlight>
                  <a:srgbClr val="F8F9FA"/>
                </a:highlight>
              </a:rPr>
              <a:t>/xoɾxe</a:t>
            </a:r>
            <a:r>
              <a:rPr lang="en" sz="1000">
                <a:solidFill>
                  <a:schemeClr val="lt2"/>
                </a:solidFill>
              </a:rPr>
              <a:t>/  </a:t>
            </a:r>
            <a:r>
              <a:rPr lang="en">
                <a:solidFill>
                  <a:schemeClr val="lt2"/>
                </a:solidFill>
              </a:rPr>
              <a:t>(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George </a:t>
            </a:r>
            <a:r>
              <a:rPr lang="en" sz="1000">
                <a:solidFill>
                  <a:schemeClr val="lt2"/>
                </a:solidFill>
              </a:rPr>
              <a:t>/dʒɔː(ɹ)dʒ/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3rd Year PhD Student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Broad Interests: Natural language Processing, Deep Learning, Software Development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Fine-grained Interests: Representation Learning, Subword Representations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Background (Undergrad): Industrial Engineering (Business)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7349" y="1090187"/>
            <a:ext cx="2314925" cy="23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5970275" y="3482713"/>
            <a:ext cx="21891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@jabalazst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balazs.jorge@gmail.com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</a:t>
            </a:r>
            <a:endParaRPr/>
          </a:p>
        </p:txBody>
      </p:sp>
      <p:sp>
        <p:nvSpPr>
          <p:cNvPr id="338" name="Google Shape;338;p3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39" name="Google Shape;339;p32"/>
          <p:cNvSpPr txBox="1"/>
          <p:nvPr/>
        </p:nvSpPr>
        <p:spPr>
          <a:xfrm>
            <a:off x="178800" y="1462900"/>
            <a:ext cx="896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Now we need a vector representation for each token. The simplest one is a one-hot encoding (Although most of what I'm about to say applies to embeddings as well):  </a:t>
            </a: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0" name="Google Shape;340;p32"/>
          <p:cNvSpPr/>
          <p:nvPr/>
        </p:nvSpPr>
        <p:spPr>
          <a:xfrm>
            <a:off x="1854505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3738452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956775" y="910986"/>
            <a:ext cx="545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32"/>
          <p:cNvSpPr/>
          <p:nvPr/>
        </p:nvSpPr>
        <p:spPr>
          <a:xfrm>
            <a:off x="1461238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7140355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sp>
        <p:nvSpPr>
          <p:cNvPr id="345" name="Google Shape;345;p32"/>
          <p:cNvSpPr txBox="1"/>
          <p:nvPr/>
        </p:nvSpPr>
        <p:spPr>
          <a:xfrm>
            <a:off x="7468830" y="910986"/>
            <a:ext cx="814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" name="Google Shape;346;p32"/>
          <p:cNvSpPr/>
          <p:nvPr/>
        </p:nvSpPr>
        <p:spPr>
          <a:xfrm>
            <a:off x="3333750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5231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2"/>
          <p:cNvSpPr/>
          <p:nvPr/>
        </p:nvSpPr>
        <p:spPr>
          <a:xfrm>
            <a:off x="5628819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" name="Google Shape;349;p32"/>
          <p:cNvSpPr txBox="1"/>
          <p:nvPr/>
        </p:nvSpPr>
        <p:spPr>
          <a:xfrm>
            <a:off x="204575" y="2382825"/>
            <a:ext cx="3169200" cy="15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vocabulary = {'the': 0, 'cat': 1,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'sat: 2, 'on': 3,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'mat': 4,'.': 5,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'dog': 6, 'cold': 7,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'floor': 8, 'rain': 9,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'fell': 10, 'from': 11,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'sky': 12</a:t>
            </a:r>
            <a:endParaRPr sz="1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32"/>
          <p:cNvSpPr txBox="1"/>
          <p:nvPr/>
        </p:nvSpPr>
        <p:spPr>
          <a:xfrm>
            <a:off x="98250" y="4018150"/>
            <a:ext cx="4175700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Transforming words into vectors boils down to selecting the i-th row (column) of this matrix, where i is the ID of the word </a:t>
            </a: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51" name="Google Shape;351;p32"/>
          <p:cNvGrpSpPr/>
          <p:nvPr/>
        </p:nvGrpSpPr>
        <p:grpSpPr>
          <a:xfrm>
            <a:off x="4185171" y="2122100"/>
            <a:ext cx="4297013" cy="2660625"/>
            <a:chOff x="4185171" y="2122100"/>
            <a:chExt cx="4297013" cy="2660625"/>
          </a:xfrm>
        </p:grpSpPr>
        <p:sp>
          <p:nvSpPr>
            <p:cNvPr id="352" name="Google Shape;352;p32"/>
            <p:cNvSpPr/>
            <p:nvPr/>
          </p:nvSpPr>
          <p:spPr>
            <a:xfrm>
              <a:off x="5028975" y="2122111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5295263" y="2122111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5561551" y="2122111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5827838" y="2122111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6622349" y="2122111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6888637" y="2122111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6092831" y="2122111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6357823" y="2122111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5028975" y="2324485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5295263" y="2324485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5561551" y="2324485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5827838" y="2324485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6622349" y="2324485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6888637" y="2324485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6092831" y="2324485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6357823" y="2324485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5028975" y="2526859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5295263" y="2526859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5561551" y="2526859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5827838" y="2526859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6622349" y="2526859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6888637" y="2526859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6092831" y="2526859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6357823" y="2526859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5028975" y="2729233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5295263" y="2729233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5561551" y="2729233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5827838" y="2729233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6622349" y="2729233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6888637" y="2729233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6092831" y="2729233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6357823" y="2729233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5028975" y="2931607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5295263" y="2931607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5561551" y="2931607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5827838" y="2931607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6622349" y="2931607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6888637" y="2931607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092831" y="2931607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6357823" y="2931607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5028975" y="3133981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5295263" y="3133981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5561551" y="3133981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5827838" y="3133981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6622349" y="3133981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6888637" y="3133981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6092831" y="3133981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6357823" y="3133981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5028975" y="3340632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5295263" y="3340632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5561551" y="3340632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5827838" y="3340632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6622349" y="3340632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6888637" y="3340632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6092831" y="3340632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6357823" y="3340632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5028975" y="3544247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5295263" y="3544247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5561551" y="3544247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5827838" y="3544247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6622349" y="3544247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888637" y="3544247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092831" y="3544247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6357823" y="3544247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7153820" y="2122111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7153820" y="2324485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7153820" y="2526859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7153820" y="2729233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7153820" y="2931607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7153820" y="3133981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153820" y="3340632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7153820" y="3544247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7422037" y="2122111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7422037" y="2324485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7422037" y="2526859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7422037" y="2729233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7422037" y="2931607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7422037" y="3133981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7422037" y="3340632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7422037" y="3544247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7687220" y="2122111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7687220" y="2324485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7687220" y="2526859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687220" y="2729233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687220" y="2931607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687220" y="3133981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687220" y="3340632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687220" y="3544247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7952402" y="2122111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7952402" y="2324485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7952402" y="2526859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7952402" y="2729233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7952402" y="2931607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7952402" y="3133981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7952402" y="3340632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7952402" y="3544247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5028975" y="3750898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5295263" y="3750898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561551" y="3750898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5827838" y="3750898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6622349" y="3750898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6888637" y="3750898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6092831" y="3750898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6357823" y="3750898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7153820" y="3750898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7422037" y="3750898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7687220" y="3750898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7952402" y="3750898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5028975" y="3957548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5295263" y="3957548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5561551" y="3957548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5827838" y="3957548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6622349" y="3957548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6888637" y="3957548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6092831" y="3957548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6357823" y="3957548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7153820" y="3957548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7422037" y="3957548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7687220" y="3957548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7952402" y="3957548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5028975" y="4164199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5295263" y="4164199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5561551" y="4164199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5827838" y="4164199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6622349" y="4164199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6888637" y="4164199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6092831" y="4164199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6357823" y="4164199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7153820" y="4164199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7422037" y="4164199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7687220" y="4164199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7952402" y="4164199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5028975" y="4367814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5295263" y="4367814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5561551" y="4367814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5827838" y="4367814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6622349" y="4367814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6888637" y="4367814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6092831" y="4367814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6357823" y="4367814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7153820" y="4367814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7422037" y="4367814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7687220" y="4367814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7952402" y="4367814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6" name="Google Shape;496;p32"/>
            <p:cNvSpPr txBox="1"/>
            <p:nvPr/>
          </p:nvSpPr>
          <p:spPr>
            <a:xfrm>
              <a:off x="4185171" y="2122100"/>
              <a:ext cx="5454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the</a:t>
              </a:r>
              <a:endParaRPr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7" name="Google Shape;497;p32"/>
            <p:cNvSpPr txBox="1"/>
            <p:nvPr/>
          </p:nvSpPr>
          <p:spPr>
            <a:xfrm>
              <a:off x="4185171" y="2324475"/>
              <a:ext cx="5454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cat</a:t>
              </a:r>
              <a:endParaRPr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8" name="Google Shape;498;p32"/>
            <p:cNvSpPr txBox="1"/>
            <p:nvPr/>
          </p:nvSpPr>
          <p:spPr>
            <a:xfrm>
              <a:off x="4185171" y="2531125"/>
              <a:ext cx="5454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sat</a:t>
              </a:r>
              <a:endParaRPr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9" name="Google Shape;499;p32"/>
            <p:cNvSpPr txBox="1"/>
            <p:nvPr/>
          </p:nvSpPr>
          <p:spPr>
            <a:xfrm>
              <a:off x="4185171" y="2737775"/>
              <a:ext cx="5454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on</a:t>
              </a:r>
              <a:endParaRPr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0" name="Google Shape;500;p32"/>
            <p:cNvSpPr txBox="1"/>
            <p:nvPr/>
          </p:nvSpPr>
          <p:spPr>
            <a:xfrm>
              <a:off x="4185171" y="2934074"/>
              <a:ext cx="5454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mat</a:t>
              </a:r>
              <a:endParaRPr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1" name="Google Shape;501;p32"/>
            <p:cNvSpPr txBox="1"/>
            <p:nvPr/>
          </p:nvSpPr>
          <p:spPr>
            <a:xfrm>
              <a:off x="4185171" y="3130373"/>
              <a:ext cx="5454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.</a:t>
              </a:r>
              <a:endParaRPr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2" name="Google Shape;502;p32"/>
            <p:cNvSpPr txBox="1"/>
            <p:nvPr/>
          </p:nvSpPr>
          <p:spPr>
            <a:xfrm>
              <a:off x="4185171" y="3337023"/>
              <a:ext cx="5454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dog</a:t>
              </a:r>
              <a:endParaRPr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3" name="Google Shape;503;p32"/>
            <p:cNvSpPr txBox="1"/>
            <p:nvPr/>
          </p:nvSpPr>
          <p:spPr>
            <a:xfrm>
              <a:off x="4185171" y="3543674"/>
              <a:ext cx="5454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cold</a:t>
              </a:r>
              <a:endParaRPr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4" name="Google Shape;504;p32"/>
            <p:cNvSpPr txBox="1"/>
            <p:nvPr/>
          </p:nvSpPr>
          <p:spPr>
            <a:xfrm>
              <a:off x="4185171" y="3750324"/>
              <a:ext cx="5454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floor</a:t>
              </a:r>
              <a:endParaRPr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5" name="Google Shape;505;p32"/>
            <p:cNvSpPr txBox="1"/>
            <p:nvPr/>
          </p:nvSpPr>
          <p:spPr>
            <a:xfrm>
              <a:off x="4185171" y="3956974"/>
              <a:ext cx="5454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rain</a:t>
              </a:r>
              <a:endParaRPr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6" name="Google Shape;506;p32"/>
            <p:cNvSpPr txBox="1"/>
            <p:nvPr/>
          </p:nvSpPr>
          <p:spPr>
            <a:xfrm>
              <a:off x="4185171" y="4163625"/>
              <a:ext cx="5454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fell</a:t>
              </a:r>
              <a:endParaRPr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7" name="Google Shape;507;p32"/>
            <p:cNvSpPr txBox="1"/>
            <p:nvPr/>
          </p:nvSpPr>
          <p:spPr>
            <a:xfrm>
              <a:off x="4185171" y="4370275"/>
              <a:ext cx="5454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from</a:t>
              </a:r>
              <a:endParaRPr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5028975" y="4574465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5295263" y="4574465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5561551" y="4574465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5827838" y="4574465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6622349" y="4574465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6888637" y="4574465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6092831" y="4574465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6357823" y="4574465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7153820" y="4574465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7422037" y="4574465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7687220" y="4574465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7952402" y="4574465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0" name="Google Shape;520;p32"/>
            <p:cNvSpPr txBox="1"/>
            <p:nvPr/>
          </p:nvSpPr>
          <p:spPr>
            <a:xfrm>
              <a:off x="4185171" y="4576925"/>
              <a:ext cx="5454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sky</a:t>
              </a:r>
              <a:endParaRPr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8217585" y="2122111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8217585" y="2324485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8217585" y="2526859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8217585" y="2729233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8217585" y="2931607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8217585" y="3133981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8217585" y="3340632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8217585" y="3544247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8217585" y="3750898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8217585" y="3957548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8217585" y="4164199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8217585" y="4367814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8217585" y="4574465"/>
              <a:ext cx="264600" cy="20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4" name="Google Shape;534;p32"/>
            <p:cNvSpPr txBox="1"/>
            <p:nvPr/>
          </p:nvSpPr>
          <p:spPr>
            <a:xfrm>
              <a:off x="4489971" y="2122100"/>
              <a:ext cx="5454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5" name="Google Shape;535;p32"/>
            <p:cNvSpPr txBox="1"/>
            <p:nvPr/>
          </p:nvSpPr>
          <p:spPr>
            <a:xfrm>
              <a:off x="4489971" y="2324475"/>
              <a:ext cx="5454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6" name="Google Shape;536;p32"/>
            <p:cNvSpPr txBox="1"/>
            <p:nvPr/>
          </p:nvSpPr>
          <p:spPr>
            <a:xfrm>
              <a:off x="4489971" y="2531125"/>
              <a:ext cx="5454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  <a:endParaRPr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7" name="Google Shape;537;p32"/>
            <p:cNvSpPr txBox="1"/>
            <p:nvPr/>
          </p:nvSpPr>
          <p:spPr>
            <a:xfrm>
              <a:off x="4489971" y="2737775"/>
              <a:ext cx="5454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3</a:t>
              </a:r>
              <a:endParaRPr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8" name="Google Shape;538;p32"/>
            <p:cNvSpPr txBox="1"/>
            <p:nvPr/>
          </p:nvSpPr>
          <p:spPr>
            <a:xfrm>
              <a:off x="4489971" y="2934074"/>
              <a:ext cx="5454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4</a:t>
              </a:r>
              <a:endParaRPr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9" name="Google Shape;539;p32"/>
            <p:cNvSpPr txBox="1"/>
            <p:nvPr/>
          </p:nvSpPr>
          <p:spPr>
            <a:xfrm>
              <a:off x="4489971" y="3130373"/>
              <a:ext cx="5454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  <a:endParaRPr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0" name="Google Shape;540;p32"/>
            <p:cNvSpPr txBox="1"/>
            <p:nvPr/>
          </p:nvSpPr>
          <p:spPr>
            <a:xfrm>
              <a:off x="4489971" y="3337023"/>
              <a:ext cx="5454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6</a:t>
              </a:r>
              <a:endParaRPr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1" name="Google Shape;541;p32"/>
            <p:cNvSpPr txBox="1"/>
            <p:nvPr/>
          </p:nvSpPr>
          <p:spPr>
            <a:xfrm>
              <a:off x="4489971" y="3543674"/>
              <a:ext cx="5454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7</a:t>
              </a:r>
              <a:endParaRPr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2" name="Google Shape;542;p32"/>
            <p:cNvSpPr txBox="1"/>
            <p:nvPr/>
          </p:nvSpPr>
          <p:spPr>
            <a:xfrm>
              <a:off x="4489971" y="3750324"/>
              <a:ext cx="5454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8</a:t>
              </a:r>
              <a:endParaRPr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3" name="Google Shape;543;p32"/>
            <p:cNvSpPr txBox="1"/>
            <p:nvPr/>
          </p:nvSpPr>
          <p:spPr>
            <a:xfrm>
              <a:off x="4489971" y="3956974"/>
              <a:ext cx="5454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9</a:t>
              </a:r>
              <a:endParaRPr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4" name="Google Shape;544;p32"/>
            <p:cNvSpPr txBox="1"/>
            <p:nvPr/>
          </p:nvSpPr>
          <p:spPr>
            <a:xfrm>
              <a:off x="4489971" y="4163625"/>
              <a:ext cx="5454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10</a:t>
              </a:r>
              <a:endParaRPr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5" name="Google Shape;545;p32"/>
            <p:cNvSpPr txBox="1"/>
            <p:nvPr/>
          </p:nvSpPr>
          <p:spPr>
            <a:xfrm>
              <a:off x="4489971" y="4370275"/>
              <a:ext cx="5454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11</a:t>
              </a:r>
              <a:endParaRPr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6" name="Google Shape;546;p32"/>
            <p:cNvSpPr txBox="1"/>
            <p:nvPr/>
          </p:nvSpPr>
          <p:spPr>
            <a:xfrm>
              <a:off x="4489971" y="4576925"/>
              <a:ext cx="5454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12</a:t>
              </a:r>
              <a:endParaRPr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3"/>
          <p:cNvSpPr txBox="1"/>
          <p:nvPr/>
        </p:nvSpPr>
        <p:spPr>
          <a:xfrm>
            <a:off x="6423550" y="1460550"/>
            <a:ext cx="26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[0, 6, 2, 3, 0, 7, 8, 5]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2" name="Google Shape;552;p33"/>
          <p:cNvSpPr txBox="1"/>
          <p:nvPr/>
        </p:nvSpPr>
        <p:spPr>
          <a:xfrm>
            <a:off x="22050" y="1468575"/>
            <a:ext cx="61020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["the", "dog", "sat", "on" "the", "cold", "floor", "."]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3" name="Google Shape;553;p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IDs to Vectors</a:t>
            </a:r>
            <a:endParaRPr/>
          </a:p>
        </p:txBody>
      </p:sp>
      <p:sp>
        <p:nvSpPr>
          <p:cNvPr id="554" name="Google Shape;554;p3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55" name="Google Shape;555;p33"/>
          <p:cNvSpPr/>
          <p:nvPr/>
        </p:nvSpPr>
        <p:spPr>
          <a:xfrm>
            <a:off x="5770400" y="1503750"/>
            <a:ext cx="440100" cy="30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3"/>
          <p:cNvSpPr/>
          <p:nvPr/>
        </p:nvSpPr>
        <p:spPr>
          <a:xfrm>
            <a:off x="1854505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557;p33"/>
          <p:cNvSpPr/>
          <p:nvPr/>
        </p:nvSpPr>
        <p:spPr>
          <a:xfrm>
            <a:off x="3738452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8" name="Google Shape;558;p33"/>
          <p:cNvSpPr txBox="1"/>
          <p:nvPr/>
        </p:nvSpPr>
        <p:spPr>
          <a:xfrm>
            <a:off x="956775" y="910986"/>
            <a:ext cx="545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9" name="Google Shape;559;p33"/>
          <p:cNvSpPr/>
          <p:nvPr/>
        </p:nvSpPr>
        <p:spPr>
          <a:xfrm>
            <a:off x="1461238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3"/>
          <p:cNvSpPr txBox="1"/>
          <p:nvPr/>
        </p:nvSpPr>
        <p:spPr>
          <a:xfrm>
            <a:off x="7468830" y="910986"/>
            <a:ext cx="814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1" name="Google Shape;561;p33"/>
          <p:cNvSpPr/>
          <p:nvPr/>
        </p:nvSpPr>
        <p:spPr>
          <a:xfrm>
            <a:off x="3333750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3"/>
          <p:cNvSpPr/>
          <p:nvPr/>
        </p:nvSpPr>
        <p:spPr>
          <a:xfrm>
            <a:off x="5231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3"/>
          <p:cNvSpPr/>
          <p:nvPr/>
        </p:nvSpPr>
        <p:spPr>
          <a:xfrm>
            <a:off x="5628819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4" name="Google Shape;564;p33"/>
          <p:cNvSpPr/>
          <p:nvPr/>
        </p:nvSpPr>
        <p:spPr>
          <a:xfrm>
            <a:off x="83797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5" name="Google Shape;565;p33"/>
          <p:cNvSpPr/>
          <p:nvPr/>
        </p:nvSpPr>
        <p:spPr>
          <a:xfrm>
            <a:off x="110426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6" name="Google Shape;566;p33"/>
          <p:cNvSpPr/>
          <p:nvPr/>
        </p:nvSpPr>
        <p:spPr>
          <a:xfrm>
            <a:off x="137055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7" name="Google Shape;567;p33"/>
          <p:cNvSpPr/>
          <p:nvPr/>
        </p:nvSpPr>
        <p:spPr>
          <a:xfrm>
            <a:off x="1636838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8" name="Google Shape;568;p33"/>
          <p:cNvSpPr/>
          <p:nvPr/>
        </p:nvSpPr>
        <p:spPr>
          <a:xfrm>
            <a:off x="2431349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9" name="Google Shape;569;p33"/>
          <p:cNvSpPr/>
          <p:nvPr/>
        </p:nvSpPr>
        <p:spPr>
          <a:xfrm>
            <a:off x="26976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0" name="Google Shape;570;p33"/>
          <p:cNvSpPr/>
          <p:nvPr/>
        </p:nvSpPr>
        <p:spPr>
          <a:xfrm>
            <a:off x="190183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1" name="Google Shape;571;p33"/>
          <p:cNvSpPr/>
          <p:nvPr/>
        </p:nvSpPr>
        <p:spPr>
          <a:xfrm>
            <a:off x="216682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2" name="Google Shape;572;p33"/>
          <p:cNvSpPr/>
          <p:nvPr/>
        </p:nvSpPr>
        <p:spPr>
          <a:xfrm>
            <a:off x="837975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3" name="Google Shape;573;p33"/>
          <p:cNvSpPr/>
          <p:nvPr/>
        </p:nvSpPr>
        <p:spPr>
          <a:xfrm>
            <a:off x="1104263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4" name="Google Shape;574;p33"/>
          <p:cNvSpPr/>
          <p:nvPr/>
        </p:nvSpPr>
        <p:spPr>
          <a:xfrm>
            <a:off x="1370551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5" name="Google Shape;575;p33"/>
          <p:cNvSpPr/>
          <p:nvPr/>
        </p:nvSpPr>
        <p:spPr>
          <a:xfrm>
            <a:off x="1636838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6" name="Google Shape;576;p33"/>
          <p:cNvSpPr/>
          <p:nvPr/>
        </p:nvSpPr>
        <p:spPr>
          <a:xfrm>
            <a:off x="2431349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7" name="Google Shape;577;p33"/>
          <p:cNvSpPr/>
          <p:nvPr/>
        </p:nvSpPr>
        <p:spPr>
          <a:xfrm>
            <a:off x="2697637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8" name="Google Shape;578;p33"/>
          <p:cNvSpPr/>
          <p:nvPr/>
        </p:nvSpPr>
        <p:spPr>
          <a:xfrm>
            <a:off x="1901831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9" name="Google Shape;579;p33"/>
          <p:cNvSpPr/>
          <p:nvPr/>
        </p:nvSpPr>
        <p:spPr>
          <a:xfrm>
            <a:off x="2166823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0" name="Google Shape;580;p33"/>
          <p:cNvSpPr/>
          <p:nvPr/>
        </p:nvSpPr>
        <p:spPr>
          <a:xfrm>
            <a:off x="837975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1" name="Google Shape;581;p33"/>
          <p:cNvSpPr/>
          <p:nvPr/>
        </p:nvSpPr>
        <p:spPr>
          <a:xfrm>
            <a:off x="1104263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2" name="Google Shape;582;p33"/>
          <p:cNvSpPr/>
          <p:nvPr/>
        </p:nvSpPr>
        <p:spPr>
          <a:xfrm>
            <a:off x="1370551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3" name="Google Shape;583;p33"/>
          <p:cNvSpPr/>
          <p:nvPr/>
        </p:nvSpPr>
        <p:spPr>
          <a:xfrm>
            <a:off x="1636838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4" name="Google Shape;584;p33"/>
          <p:cNvSpPr/>
          <p:nvPr/>
        </p:nvSpPr>
        <p:spPr>
          <a:xfrm>
            <a:off x="2431349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5" name="Google Shape;585;p33"/>
          <p:cNvSpPr/>
          <p:nvPr/>
        </p:nvSpPr>
        <p:spPr>
          <a:xfrm>
            <a:off x="2697637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6" name="Google Shape;586;p33"/>
          <p:cNvSpPr/>
          <p:nvPr/>
        </p:nvSpPr>
        <p:spPr>
          <a:xfrm>
            <a:off x="1901831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7" name="Google Shape;587;p33"/>
          <p:cNvSpPr/>
          <p:nvPr/>
        </p:nvSpPr>
        <p:spPr>
          <a:xfrm>
            <a:off x="2166823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8" name="Google Shape;588;p33"/>
          <p:cNvSpPr/>
          <p:nvPr/>
        </p:nvSpPr>
        <p:spPr>
          <a:xfrm>
            <a:off x="837975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9" name="Google Shape;589;p33"/>
          <p:cNvSpPr/>
          <p:nvPr/>
        </p:nvSpPr>
        <p:spPr>
          <a:xfrm>
            <a:off x="1104263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0" name="Google Shape;590;p33"/>
          <p:cNvSpPr/>
          <p:nvPr/>
        </p:nvSpPr>
        <p:spPr>
          <a:xfrm>
            <a:off x="1370551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1" name="Google Shape;591;p33"/>
          <p:cNvSpPr/>
          <p:nvPr/>
        </p:nvSpPr>
        <p:spPr>
          <a:xfrm>
            <a:off x="1636838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2" name="Google Shape;592;p33"/>
          <p:cNvSpPr/>
          <p:nvPr/>
        </p:nvSpPr>
        <p:spPr>
          <a:xfrm>
            <a:off x="2431349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3" name="Google Shape;593;p33"/>
          <p:cNvSpPr/>
          <p:nvPr/>
        </p:nvSpPr>
        <p:spPr>
          <a:xfrm>
            <a:off x="2697637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4" name="Google Shape;594;p33"/>
          <p:cNvSpPr/>
          <p:nvPr/>
        </p:nvSpPr>
        <p:spPr>
          <a:xfrm>
            <a:off x="1901831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5" name="Google Shape;595;p33"/>
          <p:cNvSpPr/>
          <p:nvPr/>
        </p:nvSpPr>
        <p:spPr>
          <a:xfrm>
            <a:off x="2166823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6" name="Google Shape;596;p33"/>
          <p:cNvSpPr/>
          <p:nvPr/>
        </p:nvSpPr>
        <p:spPr>
          <a:xfrm>
            <a:off x="837975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7" name="Google Shape;597;p33"/>
          <p:cNvSpPr/>
          <p:nvPr/>
        </p:nvSpPr>
        <p:spPr>
          <a:xfrm>
            <a:off x="1104263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8" name="Google Shape;598;p33"/>
          <p:cNvSpPr/>
          <p:nvPr/>
        </p:nvSpPr>
        <p:spPr>
          <a:xfrm>
            <a:off x="1370551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9" name="Google Shape;599;p33"/>
          <p:cNvSpPr/>
          <p:nvPr/>
        </p:nvSpPr>
        <p:spPr>
          <a:xfrm>
            <a:off x="1636838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0" name="Google Shape;600;p33"/>
          <p:cNvSpPr/>
          <p:nvPr/>
        </p:nvSpPr>
        <p:spPr>
          <a:xfrm>
            <a:off x="2431349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1" name="Google Shape;601;p33"/>
          <p:cNvSpPr/>
          <p:nvPr/>
        </p:nvSpPr>
        <p:spPr>
          <a:xfrm>
            <a:off x="2697637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2" name="Google Shape;602;p33"/>
          <p:cNvSpPr/>
          <p:nvPr/>
        </p:nvSpPr>
        <p:spPr>
          <a:xfrm>
            <a:off x="1901831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3" name="Google Shape;603;p33"/>
          <p:cNvSpPr/>
          <p:nvPr/>
        </p:nvSpPr>
        <p:spPr>
          <a:xfrm>
            <a:off x="2166823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4" name="Google Shape;604;p33"/>
          <p:cNvSpPr/>
          <p:nvPr/>
        </p:nvSpPr>
        <p:spPr>
          <a:xfrm>
            <a:off x="837975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5" name="Google Shape;605;p33"/>
          <p:cNvSpPr/>
          <p:nvPr/>
        </p:nvSpPr>
        <p:spPr>
          <a:xfrm>
            <a:off x="1104263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6" name="Google Shape;606;p33"/>
          <p:cNvSpPr/>
          <p:nvPr/>
        </p:nvSpPr>
        <p:spPr>
          <a:xfrm>
            <a:off x="1370551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7" name="Google Shape;607;p33"/>
          <p:cNvSpPr/>
          <p:nvPr/>
        </p:nvSpPr>
        <p:spPr>
          <a:xfrm>
            <a:off x="1636838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8" name="Google Shape;608;p33"/>
          <p:cNvSpPr/>
          <p:nvPr/>
        </p:nvSpPr>
        <p:spPr>
          <a:xfrm>
            <a:off x="2431349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9" name="Google Shape;609;p33"/>
          <p:cNvSpPr/>
          <p:nvPr/>
        </p:nvSpPr>
        <p:spPr>
          <a:xfrm>
            <a:off x="2697637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0" name="Google Shape;610;p33"/>
          <p:cNvSpPr/>
          <p:nvPr/>
        </p:nvSpPr>
        <p:spPr>
          <a:xfrm>
            <a:off x="1901831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1" name="Google Shape;611;p33"/>
          <p:cNvSpPr/>
          <p:nvPr/>
        </p:nvSpPr>
        <p:spPr>
          <a:xfrm>
            <a:off x="2166823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2" name="Google Shape;612;p33"/>
          <p:cNvSpPr/>
          <p:nvPr/>
        </p:nvSpPr>
        <p:spPr>
          <a:xfrm>
            <a:off x="837975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3" name="Google Shape;613;p33"/>
          <p:cNvSpPr/>
          <p:nvPr/>
        </p:nvSpPr>
        <p:spPr>
          <a:xfrm>
            <a:off x="1104263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4" name="Google Shape;614;p33"/>
          <p:cNvSpPr/>
          <p:nvPr/>
        </p:nvSpPr>
        <p:spPr>
          <a:xfrm>
            <a:off x="1370551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5" name="Google Shape;615;p33"/>
          <p:cNvSpPr/>
          <p:nvPr/>
        </p:nvSpPr>
        <p:spPr>
          <a:xfrm>
            <a:off x="1636838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6" name="Google Shape;616;p33"/>
          <p:cNvSpPr/>
          <p:nvPr/>
        </p:nvSpPr>
        <p:spPr>
          <a:xfrm>
            <a:off x="2431349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7" name="Google Shape;617;p33"/>
          <p:cNvSpPr/>
          <p:nvPr/>
        </p:nvSpPr>
        <p:spPr>
          <a:xfrm>
            <a:off x="2697637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8" name="Google Shape;618;p33"/>
          <p:cNvSpPr/>
          <p:nvPr/>
        </p:nvSpPr>
        <p:spPr>
          <a:xfrm>
            <a:off x="1901831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9" name="Google Shape;619;p33"/>
          <p:cNvSpPr/>
          <p:nvPr/>
        </p:nvSpPr>
        <p:spPr>
          <a:xfrm>
            <a:off x="2166823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0" name="Google Shape;620;p33"/>
          <p:cNvSpPr/>
          <p:nvPr/>
        </p:nvSpPr>
        <p:spPr>
          <a:xfrm>
            <a:off x="837975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1" name="Google Shape;621;p33"/>
          <p:cNvSpPr/>
          <p:nvPr/>
        </p:nvSpPr>
        <p:spPr>
          <a:xfrm>
            <a:off x="1104263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2" name="Google Shape;622;p33"/>
          <p:cNvSpPr/>
          <p:nvPr/>
        </p:nvSpPr>
        <p:spPr>
          <a:xfrm>
            <a:off x="1370551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3" name="Google Shape;623;p33"/>
          <p:cNvSpPr/>
          <p:nvPr/>
        </p:nvSpPr>
        <p:spPr>
          <a:xfrm>
            <a:off x="1636838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4" name="Google Shape;624;p33"/>
          <p:cNvSpPr/>
          <p:nvPr/>
        </p:nvSpPr>
        <p:spPr>
          <a:xfrm>
            <a:off x="2431349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5" name="Google Shape;625;p33"/>
          <p:cNvSpPr/>
          <p:nvPr/>
        </p:nvSpPr>
        <p:spPr>
          <a:xfrm>
            <a:off x="2697637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6" name="Google Shape;626;p33"/>
          <p:cNvSpPr/>
          <p:nvPr/>
        </p:nvSpPr>
        <p:spPr>
          <a:xfrm>
            <a:off x="1901831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7" name="Google Shape;627;p33"/>
          <p:cNvSpPr/>
          <p:nvPr/>
        </p:nvSpPr>
        <p:spPr>
          <a:xfrm>
            <a:off x="2166823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8" name="Google Shape;628;p33"/>
          <p:cNvSpPr/>
          <p:nvPr/>
        </p:nvSpPr>
        <p:spPr>
          <a:xfrm>
            <a:off x="29628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9" name="Google Shape;629;p33"/>
          <p:cNvSpPr/>
          <p:nvPr/>
        </p:nvSpPr>
        <p:spPr>
          <a:xfrm>
            <a:off x="2962820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0" name="Google Shape;630;p33"/>
          <p:cNvSpPr/>
          <p:nvPr/>
        </p:nvSpPr>
        <p:spPr>
          <a:xfrm>
            <a:off x="2962820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1" name="Google Shape;631;p33"/>
          <p:cNvSpPr/>
          <p:nvPr/>
        </p:nvSpPr>
        <p:spPr>
          <a:xfrm>
            <a:off x="2962820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2" name="Google Shape;632;p33"/>
          <p:cNvSpPr/>
          <p:nvPr/>
        </p:nvSpPr>
        <p:spPr>
          <a:xfrm>
            <a:off x="2962820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3" name="Google Shape;633;p33"/>
          <p:cNvSpPr/>
          <p:nvPr/>
        </p:nvSpPr>
        <p:spPr>
          <a:xfrm>
            <a:off x="2962820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4" name="Google Shape;634;p33"/>
          <p:cNvSpPr/>
          <p:nvPr/>
        </p:nvSpPr>
        <p:spPr>
          <a:xfrm>
            <a:off x="2962820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5" name="Google Shape;635;p33"/>
          <p:cNvSpPr/>
          <p:nvPr/>
        </p:nvSpPr>
        <p:spPr>
          <a:xfrm>
            <a:off x="2962820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6" name="Google Shape;636;p33"/>
          <p:cNvSpPr/>
          <p:nvPr/>
        </p:nvSpPr>
        <p:spPr>
          <a:xfrm>
            <a:off x="32310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7" name="Google Shape;637;p33"/>
          <p:cNvSpPr/>
          <p:nvPr/>
        </p:nvSpPr>
        <p:spPr>
          <a:xfrm>
            <a:off x="3231037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8" name="Google Shape;638;p33"/>
          <p:cNvSpPr/>
          <p:nvPr/>
        </p:nvSpPr>
        <p:spPr>
          <a:xfrm>
            <a:off x="3231037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9" name="Google Shape;639;p33"/>
          <p:cNvSpPr/>
          <p:nvPr/>
        </p:nvSpPr>
        <p:spPr>
          <a:xfrm>
            <a:off x="3231037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0" name="Google Shape;640;p33"/>
          <p:cNvSpPr/>
          <p:nvPr/>
        </p:nvSpPr>
        <p:spPr>
          <a:xfrm>
            <a:off x="3231037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1" name="Google Shape;641;p33"/>
          <p:cNvSpPr/>
          <p:nvPr/>
        </p:nvSpPr>
        <p:spPr>
          <a:xfrm>
            <a:off x="3231037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2" name="Google Shape;642;p33"/>
          <p:cNvSpPr/>
          <p:nvPr/>
        </p:nvSpPr>
        <p:spPr>
          <a:xfrm>
            <a:off x="3231037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3" name="Google Shape;643;p33"/>
          <p:cNvSpPr/>
          <p:nvPr/>
        </p:nvSpPr>
        <p:spPr>
          <a:xfrm>
            <a:off x="3231037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4" name="Google Shape;644;p33"/>
          <p:cNvSpPr/>
          <p:nvPr/>
        </p:nvSpPr>
        <p:spPr>
          <a:xfrm>
            <a:off x="34962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5" name="Google Shape;645;p33"/>
          <p:cNvSpPr/>
          <p:nvPr/>
        </p:nvSpPr>
        <p:spPr>
          <a:xfrm>
            <a:off x="3496220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6" name="Google Shape;646;p33"/>
          <p:cNvSpPr/>
          <p:nvPr/>
        </p:nvSpPr>
        <p:spPr>
          <a:xfrm>
            <a:off x="3496220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7" name="Google Shape;647;p33"/>
          <p:cNvSpPr/>
          <p:nvPr/>
        </p:nvSpPr>
        <p:spPr>
          <a:xfrm>
            <a:off x="3496220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8" name="Google Shape;648;p33"/>
          <p:cNvSpPr/>
          <p:nvPr/>
        </p:nvSpPr>
        <p:spPr>
          <a:xfrm>
            <a:off x="3496220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9" name="Google Shape;649;p33"/>
          <p:cNvSpPr/>
          <p:nvPr/>
        </p:nvSpPr>
        <p:spPr>
          <a:xfrm>
            <a:off x="3496220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0" name="Google Shape;650;p33"/>
          <p:cNvSpPr/>
          <p:nvPr/>
        </p:nvSpPr>
        <p:spPr>
          <a:xfrm>
            <a:off x="3496220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1" name="Google Shape;651;p33"/>
          <p:cNvSpPr/>
          <p:nvPr/>
        </p:nvSpPr>
        <p:spPr>
          <a:xfrm>
            <a:off x="3496220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2" name="Google Shape;652;p33"/>
          <p:cNvSpPr/>
          <p:nvPr/>
        </p:nvSpPr>
        <p:spPr>
          <a:xfrm>
            <a:off x="3761402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3" name="Google Shape;653;p33"/>
          <p:cNvSpPr/>
          <p:nvPr/>
        </p:nvSpPr>
        <p:spPr>
          <a:xfrm>
            <a:off x="3761402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4" name="Google Shape;654;p33"/>
          <p:cNvSpPr/>
          <p:nvPr/>
        </p:nvSpPr>
        <p:spPr>
          <a:xfrm>
            <a:off x="3761402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5" name="Google Shape;655;p33"/>
          <p:cNvSpPr/>
          <p:nvPr/>
        </p:nvSpPr>
        <p:spPr>
          <a:xfrm>
            <a:off x="3761402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6" name="Google Shape;656;p33"/>
          <p:cNvSpPr/>
          <p:nvPr/>
        </p:nvSpPr>
        <p:spPr>
          <a:xfrm>
            <a:off x="3761402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7" name="Google Shape;657;p33"/>
          <p:cNvSpPr/>
          <p:nvPr/>
        </p:nvSpPr>
        <p:spPr>
          <a:xfrm>
            <a:off x="3761402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8" name="Google Shape;658;p33"/>
          <p:cNvSpPr/>
          <p:nvPr/>
        </p:nvSpPr>
        <p:spPr>
          <a:xfrm>
            <a:off x="3761402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9" name="Google Shape;659;p33"/>
          <p:cNvSpPr/>
          <p:nvPr/>
        </p:nvSpPr>
        <p:spPr>
          <a:xfrm>
            <a:off x="3761402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0" name="Google Shape;660;p33"/>
          <p:cNvSpPr/>
          <p:nvPr/>
        </p:nvSpPr>
        <p:spPr>
          <a:xfrm>
            <a:off x="837975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1" name="Google Shape;661;p33"/>
          <p:cNvSpPr/>
          <p:nvPr/>
        </p:nvSpPr>
        <p:spPr>
          <a:xfrm>
            <a:off x="1104263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2" name="Google Shape;662;p33"/>
          <p:cNvSpPr/>
          <p:nvPr/>
        </p:nvSpPr>
        <p:spPr>
          <a:xfrm>
            <a:off x="1370551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3" name="Google Shape;663;p33"/>
          <p:cNvSpPr/>
          <p:nvPr/>
        </p:nvSpPr>
        <p:spPr>
          <a:xfrm>
            <a:off x="1636838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4" name="Google Shape;664;p33"/>
          <p:cNvSpPr/>
          <p:nvPr/>
        </p:nvSpPr>
        <p:spPr>
          <a:xfrm>
            <a:off x="2431349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5" name="Google Shape;665;p33"/>
          <p:cNvSpPr/>
          <p:nvPr/>
        </p:nvSpPr>
        <p:spPr>
          <a:xfrm>
            <a:off x="2697637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6" name="Google Shape;666;p33"/>
          <p:cNvSpPr/>
          <p:nvPr/>
        </p:nvSpPr>
        <p:spPr>
          <a:xfrm>
            <a:off x="1901831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7" name="Google Shape;667;p33"/>
          <p:cNvSpPr/>
          <p:nvPr/>
        </p:nvSpPr>
        <p:spPr>
          <a:xfrm>
            <a:off x="2166823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8" name="Google Shape;668;p33"/>
          <p:cNvSpPr/>
          <p:nvPr/>
        </p:nvSpPr>
        <p:spPr>
          <a:xfrm>
            <a:off x="2962820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9" name="Google Shape;669;p33"/>
          <p:cNvSpPr/>
          <p:nvPr/>
        </p:nvSpPr>
        <p:spPr>
          <a:xfrm>
            <a:off x="3231037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0" name="Google Shape;670;p33"/>
          <p:cNvSpPr/>
          <p:nvPr/>
        </p:nvSpPr>
        <p:spPr>
          <a:xfrm>
            <a:off x="3496220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1" name="Google Shape;671;p33"/>
          <p:cNvSpPr/>
          <p:nvPr/>
        </p:nvSpPr>
        <p:spPr>
          <a:xfrm>
            <a:off x="3761402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2" name="Google Shape;672;p33"/>
          <p:cNvSpPr/>
          <p:nvPr/>
        </p:nvSpPr>
        <p:spPr>
          <a:xfrm>
            <a:off x="837975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3" name="Google Shape;673;p33"/>
          <p:cNvSpPr/>
          <p:nvPr/>
        </p:nvSpPr>
        <p:spPr>
          <a:xfrm>
            <a:off x="1104263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4" name="Google Shape;674;p33"/>
          <p:cNvSpPr/>
          <p:nvPr/>
        </p:nvSpPr>
        <p:spPr>
          <a:xfrm>
            <a:off x="1370551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5" name="Google Shape;675;p33"/>
          <p:cNvSpPr/>
          <p:nvPr/>
        </p:nvSpPr>
        <p:spPr>
          <a:xfrm>
            <a:off x="1636838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6" name="Google Shape;676;p33"/>
          <p:cNvSpPr/>
          <p:nvPr/>
        </p:nvSpPr>
        <p:spPr>
          <a:xfrm>
            <a:off x="2431349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7" name="Google Shape;677;p33"/>
          <p:cNvSpPr/>
          <p:nvPr/>
        </p:nvSpPr>
        <p:spPr>
          <a:xfrm>
            <a:off x="2697637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8" name="Google Shape;678;p33"/>
          <p:cNvSpPr/>
          <p:nvPr/>
        </p:nvSpPr>
        <p:spPr>
          <a:xfrm>
            <a:off x="1901831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9" name="Google Shape;679;p33"/>
          <p:cNvSpPr/>
          <p:nvPr/>
        </p:nvSpPr>
        <p:spPr>
          <a:xfrm>
            <a:off x="2166823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0" name="Google Shape;680;p33"/>
          <p:cNvSpPr/>
          <p:nvPr/>
        </p:nvSpPr>
        <p:spPr>
          <a:xfrm>
            <a:off x="2962820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1" name="Google Shape;681;p33"/>
          <p:cNvSpPr/>
          <p:nvPr/>
        </p:nvSpPr>
        <p:spPr>
          <a:xfrm>
            <a:off x="3231037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2" name="Google Shape;682;p33"/>
          <p:cNvSpPr/>
          <p:nvPr/>
        </p:nvSpPr>
        <p:spPr>
          <a:xfrm>
            <a:off x="3496220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3" name="Google Shape;683;p33"/>
          <p:cNvSpPr/>
          <p:nvPr/>
        </p:nvSpPr>
        <p:spPr>
          <a:xfrm>
            <a:off x="3761402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4" name="Google Shape;684;p33"/>
          <p:cNvSpPr/>
          <p:nvPr/>
        </p:nvSpPr>
        <p:spPr>
          <a:xfrm>
            <a:off x="837975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5" name="Google Shape;685;p33"/>
          <p:cNvSpPr/>
          <p:nvPr/>
        </p:nvSpPr>
        <p:spPr>
          <a:xfrm>
            <a:off x="1104263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6" name="Google Shape;686;p33"/>
          <p:cNvSpPr/>
          <p:nvPr/>
        </p:nvSpPr>
        <p:spPr>
          <a:xfrm>
            <a:off x="1370551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7" name="Google Shape;687;p33"/>
          <p:cNvSpPr/>
          <p:nvPr/>
        </p:nvSpPr>
        <p:spPr>
          <a:xfrm>
            <a:off x="1636838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8" name="Google Shape;688;p33"/>
          <p:cNvSpPr/>
          <p:nvPr/>
        </p:nvSpPr>
        <p:spPr>
          <a:xfrm>
            <a:off x="2431349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9" name="Google Shape;689;p33"/>
          <p:cNvSpPr/>
          <p:nvPr/>
        </p:nvSpPr>
        <p:spPr>
          <a:xfrm>
            <a:off x="2697637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0" name="Google Shape;690;p33"/>
          <p:cNvSpPr/>
          <p:nvPr/>
        </p:nvSpPr>
        <p:spPr>
          <a:xfrm>
            <a:off x="1901831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1" name="Google Shape;691;p33"/>
          <p:cNvSpPr/>
          <p:nvPr/>
        </p:nvSpPr>
        <p:spPr>
          <a:xfrm>
            <a:off x="2166823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2" name="Google Shape;692;p33"/>
          <p:cNvSpPr/>
          <p:nvPr/>
        </p:nvSpPr>
        <p:spPr>
          <a:xfrm>
            <a:off x="2962820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3" name="Google Shape;693;p33"/>
          <p:cNvSpPr/>
          <p:nvPr/>
        </p:nvSpPr>
        <p:spPr>
          <a:xfrm>
            <a:off x="3231037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4" name="Google Shape;694;p33"/>
          <p:cNvSpPr/>
          <p:nvPr/>
        </p:nvSpPr>
        <p:spPr>
          <a:xfrm>
            <a:off x="3496220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5" name="Google Shape;695;p33"/>
          <p:cNvSpPr/>
          <p:nvPr/>
        </p:nvSpPr>
        <p:spPr>
          <a:xfrm>
            <a:off x="3761402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6" name="Google Shape;696;p33"/>
          <p:cNvSpPr/>
          <p:nvPr/>
        </p:nvSpPr>
        <p:spPr>
          <a:xfrm>
            <a:off x="837975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7" name="Google Shape;697;p33"/>
          <p:cNvSpPr/>
          <p:nvPr/>
        </p:nvSpPr>
        <p:spPr>
          <a:xfrm>
            <a:off x="1104263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8" name="Google Shape;698;p33"/>
          <p:cNvSpPr/>
          <p:nvPr/>
        </p:nvSpPr>
        <p:spPr>
          <a:xfrm>
            <a:off x="1370551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9" name="Google Shape;699;p33"/>
          <p:cNvSpPr/>
          <p:nvPr/>
        </p:nvSpPr>
        <p:spPr>
          <a:xfrm>
            <a:off x="1636838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0" name="Google Shape;700;p33"/>
          <p:cNvSpPr/>
          <p:nvPr/>
        </p:nvSpPr>
        <p:spPr>
          <a:xfrm>
            <a:off x="2431349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1" name="Google Shape;701;p33"/>
          <p:cNvSpPr/>
          <p:nvPr/>
        </p:nvSpPr>
        <p:spPr>
          <a:xfrm>
            <a:off x="2697637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2" name="Google Shape;702;p33"/>
          <p:cNvSpPr/>
          <p:nvPr/>
        </p:nvSpPr>
        <p:spPr>
          <a:xfrm>
            <a:off x="1901831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3" name="Google Shape;703;p33"/>
          <p:cNvSpPr/>
          <p:nvPr/>
        </p:nvSpPr>
        <p:spPr>
          <a:xfrm>
            <a:off x="2166823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4" name="Google Shape;704;p33"/>
          <p:cNvSpPr/>
          <p:nvPr/>
        </p:nvSpPr>
        <p:spPr>
          <a:xfrm>
            <a:off x="2962820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5" name="Google Shape;705;p33"/>
          <p:cNvSpPr/>
          <p:nvPr/>
        </p:nvSpPr>
        <p:spPr>
          <a:xfrm>
            <a:off x="3231037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6" name="Google Shape;706;p33"/>
          <p:cNvSpPr/>
          <p:nvPr/>
        </p:nvSpPr>
        <p:spPr>
          <a:xfrm>
            <a:off x="3496220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7" name="Google Shape;707;p33"/>
          <p:cNvSpPr/>
          <p:nvPr/>
        </p:nvSpPr>
        <p:spPr>
          <a:xfrm>
            <a:off x="3761402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8" name="Google Shape;708;p33"/>
          <p:cNvSpPr txBox="1"/>
          <p:nvPr/>
        </p:nvSpPr>
        <p:spPr>
          <a:xfrm>
            <a:off x="-5829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9" name="Google Shape;709;p33"/>
          <p:cNvSpPr txBox="1"/>
          <p:nvPr/>
        </p:nvSpPr>
        <p:spPr>
          <a:xfrm>
            <a:off x="-5829" y="24768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0" name="Google Shape;710;p33"/>
          <p:cNvSpPr txBox="1"/>
          <p:nvPr/>
        </p:nvSpPr>
        <p:spPr>
          <a:xfrm>
            <a:off x="-5829" y="26835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1" name="Google Shape;711;p33"/>
          <p:cNvSpPr txBox="1"/>
          <p:nvPr/>
        </p:nvSpPr>
        <p:spPr>
          <a:xfrm>
            <a:off x="-5829" y="28901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on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2" name="Google Shape;712;p33"/>
          <p:cNvSpPr txBox="1"/>
          <p:nvPr/>
        </p:nvSpPr>
        <p:spPr>
          <a:xfrm>
            <a:off x="-5829" y="30864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3" name="Google Shape;713;p33"/>
          <p:cNvSpPr txBox="1"/>
          <p:nvPr/>
        </p:nvSpPr>
        <p:spPr>
          <a:xfrm>
            <a:off x="-5829" y="32827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4" name="Google Shape;714;p33"/>
          <p:cNvSpPr txBox="1"/>
          <p:nvPr/>
        </p:nvSpPr>
        <p:spPr>
          <a:xfrm>
            <a:off x="-5829" y="348942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dog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5" name="Google Shape;715;p33"/>
          <p:cNvSpPr txBox="1"/>
          <p:nvPr/>
        </p:nvSpPr>
        <p:spPr>
          <a:xfrm>
            <a:off x="-5829" y="36960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cold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6" name="Google Shape;716;p33"/>
          <p:cNvSpPr txBox="1"/>
          <p:nvPr/>
        </p:nvSpPr>
        <p:spPr>
          <a:xfrm>
            <a:off x="-5829" y="390272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floor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7" name="Google Shape;717;p33"/>
          <p:cNvSpPr txBox="1"/>
          <p:nvPr/>
        </p:nvSpPr>
        <p:spPr>
          <a:xfrm>
            <a:off x="-5829" y="41093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rain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8" name="Google Shape;718;p33"/>
          <p:cNvSpPr txBox="1"/>
          <p:nvPr/>
        </p:nvSpPr>
        <p:spPr>
          <a:xfrm>
            <a:off x="-5829" y="43160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fell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9" name="Google Shape;719;p33"/>
          <p:cNvSpPr txBox="1"/>
          <p:nvPr/>
        </p:nvSpPr>
        <p:spPr>
          <a:xfrm>
            <a:off x="-5829" y="45226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0" name="Google Shape;720;p33"/>
          <p:cNvSpPr/>
          <p:nvPr/>
        </p:nvSpPr>
        <p:spPr>
          <a:xfrm>
            <a:off x="837975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1" name="Google Shape;721;p33"/>
          <p:cNvSpPr/>
          <p:nvPr/>
        </p:nvSpPr>
        <p:spPr>
          <a:xfrm>
            <a:off x="1104263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2" name="Google Shape;722;p33"/>
          <p:cNvSpPr/>
          <p:nvPr/>
        </p:nvSpPr>
        <p:spPr>
          <a:xfrm>
            <a:off x="1370551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3" name="Google Shape;723;p33"/>
          <p:cNvSpPr/>
          <p:nvPr/>
        </p:nvSpPr>
        <p:spPr>
          <a:xfrm>
            <a:off x="1636838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4" name="Google Shape;724;p33"/>
          <p:cNvSpPr/>
          <p:nvPr/>
        </p:nvSpPr>
        <p:spPr>
          <a:xfrm>
            <a:off x="2431349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5" name="Google Shape;725;p33"/>
          <p:cNvSpPr/>
          <p:nvPr/>
        </p:nvSpPr>
        <p:spPr>
          <a:xfrm>
            <a:off x="2697637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6" name="Google Shape;726;p33"/>
          <p:cNvSpPr/>
          <p:nvPr/>
        </p:nvSpPr>
        <p:spPr>
          <a:xfrm>
            <a:off x="1901831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7" name="Google Shape;727;p33"/>
          <p:cNvSpPr/>
          <p:nvPr/>
        </p:nvSpPr>
        <p:spPr>
          <a:xfrm>
            <a:off x="2166823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8" name="Google Shape;728;p33"/>
          <p:cNvSpPr/>
          <p:nvPr/>
        </p:nvSpPr>
        <p:spPr>
          <a:xfrm>
            <a:off x="2962820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9" name="Google Shape;729;p33"/>
          <p:cNvSpPr/>
          <p:nvPr/>
        </p:nvSpPr>
        <p:spPr>
          <a:xfrm>
            <a:off x="3231037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0" name="Google Shape;730;p33"/>
          <p:cNvSpPr/>
          <p:nvPr/>
        </p:nvSpPr>
        <p:spPr>
          <a:xfrm>
            <a:off x="3496220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1" name="Google Shape;731;p33"/>
          <p:cNvSpPr/>
          <p:nvPr/>
        </p:nvSpPr>
        <p:spPr>
          <a:xfrm>
            <a:off x="3761402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2" name="Google Shape;732;p33"/>
          <p:cNvSpPr txBox="1"/>
          <p:nvPr/>
        </p:nvSpPr>
        <p:spPr>
          <a:xfrm>
            <a:off x="-5829" y="47293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sky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3" name="Google Shape;733;p33"/>
          <p:cNvSpPr/>
          <p:nvPr/>
        </p:nvSpPr>
        <p:spPr>
          <a:xfrm>
            <a:off x="402658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4" name="Google Shape;734;p33"/>
          <p:cNvSpPr/>
          <p:nvPr/>
        </p:nvSpPr>
        <p:spPr>
          <a:xfrm>
            <a:off x="4026585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5" name="Google Shape;735;p33"/>
          <p:cNvSpPr/>
          <p:nvPr/>
        </p:nvSpPr>
        <p:spPr>
          <a:xfrm>
            <a:off x="4026585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6" name="Google Shape;736;p33"/>
          <p:cNvSpPr/>
          <p:nvPr/>
        </p:nvSpPr>
        <p:spPr>
          <a:xfrm>
            <a:off x="4026585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7" name="Google Shape;737;p33"/>
          <p:cNvSpPr/>
          <p:nvPr/>
        </p:nvSpPr>
        <p:spPr>
          <a:xfrm>
            <a:off x="4026585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8" name="Google Shape;738;p33"/>
          <p:cNvSpPr/>
          <p:nvPr/>
        </p:nvSpPr>
        <p:spPr>
          <a:xfrm>
            <a:off x="4026585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9" name="Google Shape;739;p33"/>
          <p:cNvSpPr/>
          <p:nvPr/>
        </p:nvSpPr>
        <p:spPr>
          <a:xfrm>
            <a:off x="4026585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0" name="Google Shape;740;p33"/>
          <p:cNvSpPr/>
          <p:nvPr/>
        </p:nvSpPr>
        <p:spPr>
          <a:xfrm>
            <a:off x="4026585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1" name="Google Shape;741;p33"/>
          <p:cNvSpPr/>
          <p:nvPr/>
        </p:nvSpPr>
        <p:spPr>
          <a:xfrm>
            <a:off x="4026585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2" name="Google Shape;742;p33"/>
          <p:cNvSpPr/>
          <p:nvPr/>
        </p:nvSpPr>
        <p:spPr>
          <a:xfrm>
            <a:off x="4026585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3" name="Google Shape;743;p33"/>
          <p:cNvSpPr/>
          <p:nvPr/>
        </p:nvSpPr>
        <p:spPr>
          <a:xfrm>
            <a:off x="4026585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4" name="Google Shape;744;p33"/>
          <p:cNvSpPr/>
          <p:nvPr/>
        </p:nvSpPr>
        <p:spPr>
          <a:xfrm>
            <a:off x="4026585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5" name="Google Shape;745;p33"/>
          <p:cNvSpPr/>
          <p:nvPr/>
        </p:nvSpPr>
        <p:spPr>
          <a:xfrm>
            <a:off x="4026585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6" name="Google Shape;746;p33"/>
          <p:cNvSpPr txBox="1"/>
          <p:nvPr/>
        </p:nvSpPr>
        <p:spPr>
          <a:xfrm>
            <a:off x="298971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7" name="Google Shape;747;p33"/>
          <p:cNvSpPr txBox="1"/>
          <p:nvPr/>
        </p:nvSpPr>
        <p:spPr>
          <a:xfrm>
            <a:off x="298971" y="24768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8" name="Google Shape;748;p33"/>
          <p:cNvSpPr txBox="1"/>
          <p:nvPr/>
        </p:nvSpPr>
        <p:spPr>
          <a:xfrm>
            <a:off x="298971" y="26835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9" name="Google Shape;749;p33"/>
          <p:cNvSpPr txBox="1"/>
          <p:nvPr/>
        </p:nvSpPr>
        <p:spPr>
          <a:xfrm>
            <a:off x="298971" y="28901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0" name="Google Shape;750;p33"/>
          <p:cNvSpPr txBox="1"/>
          <p:nvPr/>
        </p:nvSpPr>
        <p:spPr>
          <a:xfrm>
            <a:off x="298971" y="30864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1" name="Google Shape;751;p33"/>
          <p:cNvSpPr txBox="1"/>
          <p:nvPr/>
        </p:nvSpPr>
        <p:spPr>
          <a:xfrm>
            <a:off x="298971" y="32827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2" name="Google Shape;752;p33"/>
          <p:cNvSpPr txBox="1"/>
          <p:nvPr/>
        </p:nvSpPr>
        <p:spPr>
          <a:xfrm>
            <a:off x="298971" y="348942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3" name="Google Shape;753;p33"/>
          <p:cNvSpPr txBox="1"/>
          <p:nvPr/>
        </p:nvSpPr>
        <p:spPr>
          <a:xfrm>
            <a:off x="298971" y="36960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4" name="Google Shape;754;p33"/>
          <p:cNvSpPr txBox="1"/>
          <p:nvPr/>
        </p:nvSpPr>
        <p:spPr>
          <a:xfrm>
            <a:off x="298971" y="390272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5" name="Google Shape;755;p33"/>
          <p:cNvSpPr txBox="1"/>
          <p:nvPr/>
        </p:nvSpPr>
        <p:spPr>
          <a:xfrm>
            <a:off x="298971" y="41093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9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6" name="Google Shape;756;p33"/>
          <p:cNvSpPr txBox="1"/>
          <p:nvPr/>
        </p:nvSpPr>
        <p:spPr>
          <a:xfrm>
            <a:off x="298971" y="43160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7" name="Google Shape;757;p33"/>
          <p:cNvSpPr txBox="1"/>
          <p:nvPr/>
        </p:nvSpPr>
        <p:spPr>
          <a:xfrm>
            <a:off x="298971" y="45226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11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8" name="Google Shape;758;p33"/>
          <p:cNvSpPr txBox="1"/>
          <p:nvPr/>
        </p:nvSpPr>
        <p:spPr>
          <a:xfrm>
            <a:off x="298971" y="47293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12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9" name="Google Shape;759;p33"/>
          <p:cNvSpPr/>
          <p:nvPr/>
        </p:nvSpPr>
        <p:spPr>
          <a:xfrm>
            <a:off x="7136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4"/>
          <p:cNvSpPr/>
          <p:nvPr/>
        </p:nvSpPr>
        <p:spPr>
          <a:xfrm>
            <a:off x="153650" y="2224208"/>
            <a:ext cx="4199700" cy="300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4"/>
          <p:cNvSpPr txBox="1"/>
          <p:nvPr/>
        </p:nvSpPr>
        <p:spPr>
          <a:xfrm>
            <a:off x="6423550" y="1460550"/>
            <a:ext cx="26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[0, 6, 2, 3, 0, 7, 8, 5]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6" name="Google Shape;766;p34"/>
          <p:cNvSpPr txBox="1"/>
          <p:nvPr/>
        </p:nvSpPr>
        <p:spPr>
          <a:xfrm>
            <a:off x="22050" y="1468575"/>
            <a:ext cx="61020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["the", "dog", "sat", "on" "the", "cold", "floor", "."]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7" name="Google Shape;767;p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IDs to Vectors</a:t>
            </a:r>
            <a:endParaRPr/>
          </a:p>
        </p:txBody>
      </p:sp>
      <p:sp>
        <p:nvSpPr>
          <p:cNvPr id="768" name="Google Shape;768;p3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769" name="Google Shape;769;p34"/>
          <p:cNvSpPr/>
          <p:nvPr/>
        </p:nvSpPr>
        <p:spPr>
          <a:xfrm>
            <a:off x="5770400" y="1503750"/>
            <a:ext cx="440100" cy="30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4"/>
          <p:cNvSpPr/>
          <p:nvPr/>
        </p:nvSpPr>
        <p:spPr>
          <a:xfrm>
            <a:off x="83797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1" name="Google Shape;771;p34"/>
          <p:cNvSpPr/>
          <p:nvPr/>
        </p:nvSpPr>
        <p:spPr>
          <a:xfrm>
            <a:off x="110426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2" name="Google Shape;772;p34"/>
          <p:cNvSpPr/>
          <p:nvPr/>
        </p:nvSpPr>
        <p:spPr>
          <a:xfrm>
            <a:off x="137055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3" name="Google Shape;773;p34"/>
          <p:cNvSpPr/>
          <p:nvPr/>
        </p:nvSpPr>
        <p:spPr>
          <a:xfrm>
            <a:off x="1636838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4" name="Google Shape;774;p34"/>
          <p:cNvSpPr/>
          <p:nvPr/>
        </p:nvSpPr>
        <p:spPr>
          <a:xfrm>
            <a:off x="2431349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5" name="Google Shape;775;p34"/>
          <p:cNvSpPr/>
          <p:nvPr/>
        </p:nvSpPr>
        <p:spPr>
          <a:xfrm>
            <a:off x="26976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6" name="Google Shape;776;p34"/>
          <p:cNvSpPr/>
          <p:nvPr/>
        </p:nvSpPr>
        <p:spPr>
          <a:xfrm>
            <a:off x="190183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7" name="Google Shape;777;p34"/>
          <p:cNvSpPr/>
          <p:nvPr/>
        </p:nvSpPr>
        <p:spPr>
          <a:xfrm>
            <a:off x="216682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8" name="Google Shape;778;p34"/>
          <p:cNvSpPr/>
          <p:nvPr/>
        </p:nvSpPr>
        <p:spPr>
          <a:xfrm>
            <a:off x="837975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9" name="Google Shape;779;p34"/>
          <p:cNvSpPr/>
          <p:nvPr/>
        </p:nvSpPr>
        <p:spPr>
          <a:xfrm>
            <a:off x="1104263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0" name="Google Shape;780;p34"/>
          <p:cNvSpPr/>
          <p:nvPr/>
        </p:nvSpPr>
        <p:spPr>
          <a:xfrm>
            <a:off x="1370551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1" name="Google Shape;781;p34"/>
          <p:cNvSpPr/>
          <p:nvPr/>
        </p:nvSpPr>
        <p:spPr>
          <a:xfrm>
            <a:off x="1636838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2" name="Google Shape;782;p34"/>
          <p:cNvSpPr/>
          <p:nvPr/>
        </p:nvSpPr>
        <p:spPr>
          <a:xfrm>
            <a:off x="2431349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3" name="Google Shape;783;p34"/>
          <p:cNvSpPr/>
          <p:nvPr/>
        </p:nvSpPr>
        <p:spPr>
          <a:xfrm>
            <a:off x="2697637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4" name="Google Shape;784;p34"/>
          <p:cNvSpPr/>
          <p:nvPr/>
        </p:nvSpPr>
        <p:spPr>
          <a:xfrm>
            <a:off x="1901831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5" name="Google Shape;785;p34"/>
          <p:cNvSpPr/>
          <p:nvPr/>
        </p:nvSpPr>
        <p:spPr>
          <a:xfrm>
            <a:off x="2166823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6" name="Google Shape;786;p34"/>
          <p:cNvSpPr/>
          <p:nvPr/>
        </p:nvSpPr>
        <p:spPr>
          <a:xfrm>
            <a:off x="837975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7" name="Google Shape;787;p34"/>
          <p:cNvSpPr/>
          <p:nvPr/>
        </p:nvSpPr>
        <p:spPr>
          <a:xfrm>
            <a:off x="1104263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8" name="Google Shape;788;p34"/>
          <p:cNvSpPr/>
          <p:nvPr/>
        </p:nvSpPr>
        <p:spPr>
          <a:xfrm>
            <a:off x="1370551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9" name="Google Shape;789;p34"/>
          <p:cNvSpPr/>
          <p:nvPr/>
        </p:nvSpPr>
        <p:spPr>
          <a:xfrm>
            <a:off x="1636838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0" name="Google Shape;790;p34"/>
          <p:cNvSpPr/>
          <p:nvPr/>
        </p:nvSpPr>
        <p:spPr>
          <a:xfrm>
            <a:off x="2431349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1" name="Google Shape;791;p34"/>
          <p:cNvSpPr/>
          <p:nvPr/>
        </p:nvSpPr>
        <p:spPr>
          <a:xfrm>
            <a:off x="2697637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2" name="Google Shape;792;p34"/>
          <p:cNvSpPr/>
          <p:nvPr/>
        </p:nvSpPr>
        <p:spPr>
          <a:xfrm>
            <a:off x="1901831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3" name="Google Shape;793;p34"/>
          <p:cNvSpPr/>
          <p:nvPr/>
        </p:nvSpPr>
        <p:spPr>
          <a:xfrm>
            <a:off x="2166823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4" name="Google Shape;794;p34"/>
          <p:cNvSpPr/>
          <p:nvPr/>
        </p:nvSpPr>
        <p:spPr>
          <a:xfrm>
            <a:off x="837975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5" name="Google Shape;795;p34"/>
          <p:cNvSpPr/>
          <p:nvPr/>
        </p:nvSpPr>
        <p:spPr>
          <a:xfrm>
            <a:off x="1104263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6" name="Google Shape;796;p34"/>
          <p:cNvSpPr/>
          <p:nvPr/>
        </p:nvSpPr>
        <p:spPr>
          <a:xfrm>
            <a:off x="1370551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7" name="Google Shape;797;p34"/>
          <p:cNvSpPr/>
          <p:nvPr/>
        </p:nvSpPr>
        <p:spPr>
          <a:xfrm>
            <a:off x="1636838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8" name="Google Shape;798;p34"/>
          <p:cNvSpPr/>
          <p:nvPr/>
        </p:nvSpPr>
        <p:spPr>
          <a:xfrm>
            <a:off x="2431349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9" name="Google Shape;799;p34"/>
          <p:cNvSpPr/>
          <p:nvPr/>
        </p:nvSpPr>
        <p:spPr>
          <a:xfrm>
            <a:off x="2697637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0" name="Google Shape;800;p34"/>
          <p:cNvSpPr/>
          <p:nvPr/>
        </p:nvSpPr>
        <p:spPr>
          <a:xfrm>
            <a:off x="1901831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1" name="Google Shape;801;p34"/>
          <p:cNvSpPr/>
          <p:nvPr/>
        </p:nvSpPr>
        <p:spPr>
          <a:xfrm>
            <a:off x="2166823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2" name="Google Shape;802;p34"/>
          <p:cNvSpPr/>
          <p:nvPr/>
        </p:nvSpPr>
        <p:spPr>
          <a:xfrm>
            <a:off x="837975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3" name="Google Shape;803;p34"/>
          <p:cNvSpPr/>
          <p:nvPr/>
        </p:nvSpPr>
        <p:spPr>
          <a:xfrm>
            <a:off x="1104263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4" name="Google Shape;804;p34"/>
          <p:cNvSpPr/>
          <p:nvPr/>
        </p:nvSpPr>
        <p:spPr>
          <a:xfrm>
            <a:off x="1370551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5" name="Google Shape;805;p34"/>
          <p:cNvSpPr/>
          <p:nvPr/>
        </p:nvSpPr>
        <p:spPr>
          <a:xfrm>
            <a:off x="1636838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6" name="Google Shape;806;p34"/>
          <p:cNvSpPr/>
          <p:nvPr/>
        </p:nvSpPr>
        <p:spPr>
          <a:xfrm>
            <a:off x="2431349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7" name="Google Shape;807;p34"/>
          <p:cNvSpPr/>
          <p:nvPr/>
        </p:nvSpPr>
        <p:spPr>
          <a:xfrm>
            <a:off x="2697637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8" name="Google Shape;808;p34"/>
          <p:cNvSpPr/>
          <p:nvPr/>
        </p:nvSpPr>
        <p:spPr>
          <a:xfrm>
            <a:off x="1901831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9" name="Google Shape;809;p34"/>
          <p:cNvSpPr/>
          <p:nvPr/>
        </p:nvSpPr>
        <p:spPr>
          <a:xfrm>
            <a:off x="2166823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0" name="Google Shape;810;p34"/>
          <p:cNvSpPr/>
          <p:nvPr/>
        </p:nvSpPr>
        <p:spPr>
          <a:xfrm>
            <a:off x="837975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1" name="Google Shape;811;p34"/>
          <p:cNvSpPr/>
          <p:nvPr/>
        </p:nvSpPr>
        <p:spPr>
          <a:xfrm>
            <a:off x="1104263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2" name="Google Shape;812;p34"/>
          <p:cNvSpPr/>
          <p:nvPr/>
        </p:nvSpPr>
        <p:spPr>
          <a:xfrm>
            <a:off x="1370551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3" name="Google Shape;813;p34"/>
          <p:cNvSpPr/>
          <p:nvPr/>
        </p:nvSpPr>
        <p:spPr>
          <a:xfrm>
            <a:off x="1636838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4" name="Google Shape;814;p34"/>
          <p:cNvSpPr/>
          <p:nvPr/>
        </p:nvSpPr>
        <p:spPr>
          <a:xfrm>
            <a:off x="2431349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5" name="Google Shape;815;p34"/>
          <p:cNvSpPr/>
          <p:nvPr/>
        </p:nvSpPr>
        <p:spPr>
          <a:xfrm>
            <a:off x="2697637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6" name="Google Shape;816;p34"/>
          <p:cNvSpPr/>
          <p:nvPr/>
        </p:nvSpPr>
        <p:spPr>
          <a:xfrm>
            <a:off x="1901831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7" name="Google Shape;817;p34"/>
          <p:cNvSpPr/>
          <p:nvPr/>
        </p:nvSpPr>
        <p:spPr>
          <a:xfrm>
            <a:off x="2166823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8" name="Google Shape;818;p34"/>
          <p:cNvSpPr/>
          <p:nvPr/>
        </p:nvSpPr>
        <p:spPr>
          <a:xfrm>
            <a:off x="837975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9" name="Google Shape;819;p34"/>
          <p:cNvSpPr/>
          <p:nvPr/>
        </p:nvSpPr>
        <p:spPr>
          <a:xfrm>
            <a:off x="1104263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0" name="Google Shape;820;p34"/>
          <p:cNvSpPr/>
          <p:nvPr/>
        </p:nvSpPr>
        <p:spPr>
          <a:xfrm>
            <a:off x="1370551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1" name="Google Shape;821;p34"/>
          <p:cNvSpPr/>
          <p:nvPr/>
        </p:nvSpPr>
        <p:spPr>
          <a:xfrm>
            <a:off x="1636838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2" name="Google Shape;822;p34"/>
          <p:cNvSpPr/>
          <p:nvPr/>
        </p:nvSpPr>
        <p:spPr>
          <a:xfrm>
            <a:off x="2431349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3" name="Google Shape;823;p34"/>
          <p:cNvSpPr/>
          <p:nvPr/>
        </p:nvSpPr>
        <p:spPr>
          <a:xfrm>
            <a:off x="2697637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4" name="Google Shape;824;p34"/>
          <p:cNvSpPr/>
          <p:nvPr/>
        </p:nvSpPr>
        <p:spPr>
          <a:xfrm>
            <a:off x="1901831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5" name="Google Shape;825;p34"/>
          <p:cNvSpPr/>
          <p:nvPr/>
        </p:nvSpPr>
        <p:spPr>
          <a:xfrm>
            <a:off x="2166823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6" name="Google Shape;826;p34"/>
          <p:cNvSpPr/>
          <p:nvPr/>
        </p:nvSpPr>
        <p:spPr>
          <a:xfrm>
            <a:off x="837975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7" name="Google Shape;827;p34"/>
          <p:cNvSpPr/>
          <p:nvPr/>
        </p:nvSpPr>
        <p:spPr>
          <a:xfrm>
            <a:off x="1104263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8" name="Google Shape;828;p34"/>
          <p:cNvSpPr/>
          <p:nvPr/>
        </p:nvSpPr>
        <p:spPr>
          <a:xfrm>
            <a:off x="1370551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9" name="Google Shape;829;p34"/>
          <p:cNvSpPr/>
          <p:nvPr/>
        </p:nvSpPr>
        <p:spPr>
          <a:xfrm>
            <a:off x="1636838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0" name="Google Shape;830;p34"/>
          <p:cNvSpPr/>
          <p:nvPr/>
        </p:nvSpPr>
        <p:spPr>
          <a:xfrm>
            <a:off x="2431349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1" name="Google Shape;831;p34"/>
          <p:cNvSpPr/>
          <p:nvPr/>
        </p:nvSpPr>
        <p:spPr>
          <a:xfrm>
            <a:off x="2697637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2" name="Google Shape;832;p34"/>
          <p:cNvSpPr/>
          <p:nvPr/>
        </p:nvSpPr>
        <p:spPr>
          <a:xfrm>
            <a:off x="1901831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3" name="Google Shape;833;p34"/>
          <p:cNvSpPr/>
          <p:nvPr/>
        </p:nvSpPr>
        <p:spPr>
          <a:xfrm>
            <a:off x="2166823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4" name="Google Shape;834;p34"/>
          <p:cNvSpPr/>
          <p:nvPr/>
        </p:nvSpPr>
        <p:spPr>
          <a:xfrm>
            <a:off x="29628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5" name="Google Shape;835;p34"/>
          <p:cNvSpPr/>
          <p:nvPr/>
        </p:nvSpPr>
        <p:spPr>
          <a:xfrm>
            <a:off x="2962820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6" name="Google Shape;836;p34"/>
          <p:cNvSpPr/>
          <p:nvPr/>
        </p:nvSpPr>
        <p:spPr>
          <a:xfrm>
            <a:off x="2962820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7" name="Google Shape;837;p34"/>
          <p:cNvSpPr/>
          <p:nvPr/>
        </p:nvSpPr>
        <p:spPr>
          <a:xfrm>
            <a:off x="2962820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8" name="Google Shape;838;p34"/>
          <p:cNvSpPr/>
          <p:nvPr/>
        </p:nvSpPr>
        <p:spPr>
          <a:xfrm>
            <a:off x="2962820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9" name="Google Shape;839;p34"/>
          <p:cNvSpPr/>
          <p:nvPr/>
        </p:nvSpPr>
        <p:spPr>
          <a:xfrm>
            <a:off x="2962820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0" name="Google Shape;840;p34"/>
          <p:cNvSpPr/>
          <p:nvPr/>
        </p:nvSpPr>
        <p:spPr>
          <a:xfrm>
            <a:off x="2962820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1" name="Google Shape;841;p34"/>
          <p:cNvSpPr/>
          <p:nvPr/>
        </p:nvSpPr>
        <p:spPr>
          <a:xfrm>
            <a:off x="2962820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2" name="Google Shape;842;p34"/>
          <p:cNvSpPr/>
          <p:nvPr/>
        </p:nvSpPr>
        <p:spPr>
          <a:xfrm>
            <a:off x="32310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3" name="Google Shape;843;p34"/>
          <p:cNvSpPr/>
          <p:nvPr/>
        </p:nvSpPr>
        <p:spPr>
          <a:xfrm>
            <a:off x="3231037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4" name="Google Shape;844;p34"/>
          <p:cNvSpPr/>
          <p:nvPr/>
        </p:nvSpPr>
        <p:spPr>
          <a:xfrm>
            <a:off x="3231037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5" name="Google Shape;845;p34"/>
          <p:cNvSpPr/>
          <p:nvPr/>
        </p:nvSpPr>
        <p:spPr>
          <a:xfrm>
            <a:off x="3231037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6" name="Google Shape;846;p34"/>
          <p:cNvSpPr/>
          <p:nvPr/>
        </p:nvSpPr>
        <p:spPr>
          <a:xfrm>
            <a:off x="3231037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7" name="Google Shape;847;p34"/>
          <p:cNvSpPr/>
          <p:nvPr/>
        </p:nvSpPr>
        <p:spPr>
          <a:xfrm>
            <a:off x="3231037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8" name="Google Shape;848;p34"/>
          <p:cNvSpPr/>
          <p:nvPr/>
        </p:nvSpPr>
        <p:spPr>
          <a:xfrm>
            <a:off x="3231037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9" name="Google Shape;849;p34"/>
          <p:cNvSpPr/>
          <p:nvPr/>
        </p:nvSpPr>
        <p:spPr>
          <a:xfrm>
            <a:off x="3231037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0" name="Google Shape;850;p34"/>
          <p:cNvSpPr/>
          <p:nvPr/>
        </p:nvSpPr>
        <p:spPr>
          <a:xfrm>
            <a:off x="34962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1" name="Google Shape;851;p34"/>
          <p:cNvSpPr/>
          <p:nvPr/>
        </p:nvSpPr>
        <p:spPr>
          <a:xfrm>
            <a:off x="3496220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2" name="Google Shape;852;p34"/>
          <p:cNvSpPr/>
          <p:nvPr/>
        </p:nvSpPr>
        <p:spPr>
          <a:xfrm>
            <a:off x="3496220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3" name="Google Shape;853;p34"/>
          <p:cNvSpPr/>
          <p:nvPr/>
        </p:nvSpPr>
        <p:spPr>
          <a:xfrm>
            <a:off x="3496220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4" name="Google Shape;854;p34"/>
          <p:cNvSpPr/>
          <p:nvPr/>
        </p:nvSpPr>
        <p:spPr>
          <a:xfrm>
            <a:off x="3496220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5" name="Google Shape;855;p34"/>
          <p:cNvSpPr/>
          <p:nvPr/>
        </p:nvSpPr>
        <p:spPr>
          <a:xfrm>
            <a:off x="3496220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6" name="Google Shape;856;p34"/>
          <p:cNvSpPr/>
          <p:nvPr/>
        </p:nvSpPr>
        <p:spPr>
          <a:xfrm>
            <a:off x="3496220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7" name="Google Shape;857;p34"/>
          <p:cNvSpPr/>
          <p:nvPr/>
        </p:nvSpPr>
        <p:spPr>
          <a:xfrm>
            <a:off x="3496220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8" name="Google Shape;858;p34"/>
          <p:cNvSpPr/>
          <p:nvPr/>
        </p:nvSpPr>
        <p:spPr>
          <a:xfrm>
            <a:off x="3761402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9" name="Google Shape;859;p34"/>
          <p:cNvSpPr/>
          <p:nvPr/>
        </p:nvSpPr>
        <p:spPr>
          <a:xfrm>
            <a:off x="3761402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0" name="Google Shape;860;p34"/>
          <p:cNvSpPr/>
          <p:nvPr/>
        </p:nvSpPr>
        <p:spPr>
          <a:xfrm>
            <a:off x="3761402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1" name="Google Shape;861;p34"/>
          <p:cNvSpPr/>
          <p:nvPr/>
        </p:nvSpPr>
        <p:spPr>
          <a:xfrm>
            <a:off x="3761402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2" name="Google Shape;862;p34"/>
          <p:cNvSpPr/>
          <p:nvPr/>
        </p:nvSpPr>
        <p:spPr>
          <a:xfrm>
            <a:off x="3761402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3" name="Google Shape;863;p34"/>
          <p:cNvSpPr/>
          <p:nvPr/>
        </p:nvSpPr>
        <p:spPr>
          <a:xfrm>
            <a:off x="3761402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4" name="Google Shape;864;p34"/>
          <p:cNvSpPr/>
          <p:nvPr/>
        </p:nvSpPr>
        <p:spPr>
          <a:xfrm>
            <a:off x="3761402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5" name="Google Shape;865;p34"/>
          <p:cNvSpPr/>
          <p:nvPr/>
        </p:nvSpPr>
        <p:spPr>
          <a:xfrm>
            <a:off x="3761402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6" name="Google Shape;866;p34"/>
          <p:cNvSpPr/>
          <p:nvPr/>
        </p:nvSpPr>
        <p:spPr>
          <a:xfrm>
            <a:off x="837975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7" name="Google Shape;867;p34"/>
          <p:cNvSpPr/>
          <p:nvPr/>
        </p:nvSpPr>
        <p:spPr>
          <a:xfrm>
            <a:off x="1104263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8" name="Google Shape;868;p34"/>
          <p:cNvSpPr/>
          <p:nvPr/>
        </p:nvSpPr>
        <p:spPr>
          <a:xfrm>
            <a:off x="1370551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9" name="Google Shape;869;p34"/>
          <p:cNvSpPr/>
          <p:nvPr/>
        </p:nvSpPr>
        <p:spPr>
          <a:xfrm>
            <a:off x="1636838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0" name="Google Shape;870;p34"/>
          <p:cNvSpPr/>
          <p:nvPr/>
        </p:nvSpPr>
        <p:spPr>
          <a:xfrm>
            <a:off x="2431349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1" name="Google Shape;871;p34"/>
          <p:cNvSpPr/>
          <p:nvPr/>
        </p:nvSpPr>
        <p:spPr>
          <a:xfrm>
            <a:off x="2697637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2" name="Google Shape;872;p34"/>
          <p:cNvSpPr/>
          <p:nvPr/>
        </p:nvSpPr>
        <p:spPr>
          <a:xfrm>
            <a:off x="1901831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3" name="Google Shape;873;p34"/>
          <p:cNvSpPr/>
          <p:nvPr/>
        </p:nvSpPr>
        <p:spPr>
          <a:xfrm>
            <a:off x="2166823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4" name="Google Shape;874;p34"/>
          <p:cNvSpPr/>
          <p:nvPr/>
        </p:nvSpPr>
        <p:spPr>
          <a:xfrm>
            <a:off x="2962820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5" name="Google Shape;875;p34"/>
          <p:cNvSpPr/>
          <p:nvPr/>
        </p:nvSpPr>
        <p:spPr>
          <a:xfrm>
            <a:off x="3231037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6" name="Google Shape;876;p34"/>
          <p:cNvSpPr/>
          <p:nvPr/>
        </p:nvSpPr>
        <p:spPr>
          <a:xfrm>
            <a:off x="3496220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7" name="Google Shape;877;p34"/>
          <p:cNvSpPr/>
          <p:nvPr/>
        </p:nvSpPr>
        <p:spPr>
          <a:xfrm>
            <a:off x="3761402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8" name="Google Shape;878;p34"/>
          <p:cNvSpPr/>
          <p:nvPr/>
        </p:nvSpPr>
        <p:spPr>
          <a:xfrm>
            <a:off x="837975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9" name="Google Shape;879;p34"/>
          <p:cNvSpPr/>
          <p:nvPr/>
        </p:nvSpPr>
        <p:spPr>
          <a:xfrm>
            <a:off x="1104263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0" name="Google Shape;880;p34"/>
          <p:cNvSpPr/>
          <p:nvPr/>
        </p:nvSpPr>
        <p:spPr>
          <a:xfrm>
            <a:off x="1370551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1" name="Google Shape;881;p34"/>
          <p:cNvSpPr/>
          <p:nvPr/>
        </p:nvSpPr>
        <p:spPr>
          <a:xfrm>
            <a:off x="1636838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2" name="Google Shape;882;p34"/>
          <p:cNvSpPr/>
          <p:nvPr/>
        </p:nvSpPr>
        <p:spPr>
          <a:xfrm>
            <a:off x="2431349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3" name="Google Shape;883;p34"/>
          <p:cNvSpPr/>
          <p:nvPr/>
        </p:nvSpPr>
        <p:spPr>
          <a:xfrm>
            <a:off x="2697637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4" name="Google Shape;884;p34"/>
          <p:cNvSpPr/>
          <p:nvPr/>
        </p:nvSpPr>
        <p:spPr>
          <a:xfrm>
            <a:off x="1901831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5" name="Google Shape;885;p34"/>
          <p:cNvSpPr/>
          <p:nvPr/>
        </p:nvSpPr>
        <p:spPr>
          <a:xfrm>
            <a:off x="2166823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6" name="Google Shape;886;p34"/>
          <p:cNvSpPr/>
          <p:nvPr/>
        </p:nvSpPr>
        <p:spPr>
          <a:xfrm>
            <a:off x="2962820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7" name="Google Shape;887;p34"/>
          <p:cNvSpPr/>
          <p:nvPr/>
        </p:nvSpPr>
        <p:spPr>
          <a:xfrm>
            <a:off x="3231037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8" name="Google Shape;888;p34"/>
          <p:cNvSpPr/>
          <p:nvPr/>
        </p:nvSpPr>
        <p:spPr>
          <a:xfrm>
            <a:off x="3496220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9" name="Google Shape;889;p34"/>
          <p:cNvSpPr/>
          <p:nvPr/>
        </p:nvSpPr>
        <p:spPr>
          <a:xfrm>
            <a:off x="3761402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0" name="Google Shape;890;p34"/>
          <p:cNvSpPr/>
          <p:nvPr/>
        </p:nvSpPr>
        <p:spPr>
          <a:xfrm>
            <a:off x="837975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1" name="Google Shape;891;p34"/>
          <p:cNvSpPr/>
          <p:nvPr/>
        </p:nvSpPr>
        <p:spPr>
          <a:xfrm>
            <a:off x="1104263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2" name="Google Shape;892;p34"/>
          <p:cNvSpPr/>
          <p:nvPr/>
        </p:nvSpPr>
        <p:spPr>
          <a:xfrm>
            <a:off x="1370551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3" name="Google Shape;893;p34"/>
          <p:cNvSpPr/>
          <p:nvPr/>
        </p:nvSpPr>
        <p:spPr>
          <a:xfrm>
            <a:off x="1636838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4" name="Google Shape;894;p34"/>
          <p:cNvSpPr/>
          <p:nvPr/>
        </p:nvSpPr>
        <p:spPr>
          <a:xfrm>
            <a:off x="2431349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5" name="Google Shape;895;p34"/>
          <p:cNvSpPr/>
          <p:nvPr/>
        </p:nvSpPr>
        <p:spPr>
          <a:xfrm>
            <a:off x="2697637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6" name="Google Shape;896;p34"/>
          <p:cNvSpPr/>
          <p:nvPr/>
        </p:nvSpPr>
        <p:spPr>
          <a:xfrm>
            <a:off x="1901831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7" name="Google Shape;897;p34"/>
          <p:cNvSpPr/>
          <p:nvPr/>
        </p:nvSpPr>
        <p:spPr>
          <a:xfrm>
            <a:off x="2166823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8" name="Google Shape;898;p34"/>
          <p:cNvSpPr/>
          <p:nvPr/>
        </p:nvSpPr>
        <p:spPr>
          <a:xfrm>
            <a:off x="2962820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9" name="Google Shape;899;p34"/>
          <p:cNvSpPr/>
          <p:nvPr/>
        </p:nvSpPr>
        <p:spPr>
          <a:xfrm>
            <a:off x="3231037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0" name="Google Shape;900;p34"/>
          <p:cNvSpPr/>
          <p:nvPr/>
        </p:nvSpPr>
        <p:spPr>
          <a:xfrm>
            <a:off x="3496220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1" name="Google Shape;901;p34"/>
          <p:cNvSpPr/>
          <p:nvPr/>
        </p:nvSpPr>
        <p:spPr>
          <a:xfrm>
            <a:off x="3761402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2" name="Google Shape;902;p34"/>
          <p:cNvSpPr/>
          <p:nvPr/>
        </p:nvSpPr>
        <p:spPr>
          <a:xfrm>
            <a:off x="837975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3" name="Google Shape;903;p34"/>
          <p:cNvSpPr/>
          <p:nvPr/>
        </p:nvSpPr>
        <p:spPr>
          <a:xfrm>
            <a:off x="1104263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4" name="Google Shape;904;p34"/>
          <p:cNvSpPr/>
          <p:nvPr/>
        </p:nvSpPr>
        <p:spPr>
          <a:xfrm>
            <a:off x="1370551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5" name="Google Shape;905;p34"/>
          <p:cNvSpPr/>
          <p:nvPr/>
        </p:nvSpPr>
        <p:spPr>
          <a:xfrm>
            <a:off x="1636838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6" name="Google Shape;906;p34"/>
          <p:cNvSpPr/>
          <p:nvPr/>
        </p:nvSpPr>
        <p:spPr>
          <a:xfrm>
            <a:off x="2431349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7" name="Google Shape;907;p34"/>
          <p:cNvSpPr/>
          <p:nvPr/>
        </p:nvSpPr>
        <p:spPr>
          <a:xfrm>
            <a:off x="2697637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8" name="Google Shape;908;p34"/>
          <p:cNvSpPr/>
          <p:nvPr/>
        </p:nvSpPr>
        <p:spPr>
          <a:xfrm>
            <a:off x="1901831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9" name="Google Shape;909;p34"/>
          <p:cNvSpPr/>
          <p:nvPr/>
        </p:nvSpPr>
        <p:spPr>
          <a:xfrm>
            <a:off x="2166823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0" name="Google Shape;910;p34"/>
          <p:cNvSpPr/>
          <p:nvPr/>
        </p:nvSpPr>
        <p:spPr>
          <a:xfrm>
            <a:off x="2962820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1" name="Google Shape;911;p34"/>
          <p:cNvSpPr/>
          <p:nvPr/>
        </p:nvSpPr>
        <p:spPr>
          <a:xfrm>
            <a:off x="3231037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2" name="Google Shape;912;p34"/>
          <p:cNvSpPr/>
          <p:nvPr/>
        </p:nvSpPr>
        <p:spPr>
          <a:xfrm>
            <a:off x="3496220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3" name="Google Shape;913;p34"/>
          <p:cNvSpPr/>
          <p:nvPr/>
        </p:nvSpPr>
        <p:spPr>
          <a:xfrm>
            <a:off x="3761402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4" name="Google Shape;914;p34"/>
          <p:cNvSpPr txBox="1"/>
          <p:nvPr/>
        </p:nvSpPr>
        <p:spPr>
          <a:xfrm>
            <a:off x="-5829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5" name="Google Shape;915;p34"/>
          <p:cNvSpPr txBox="1"/>
          <p:nvPr/>
        </p:nvSpPr>
        <p:spPr>
          <a:xfrm>
            <a:off x="-5829" y="24768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6" name="Google Shape;916;p34"/>
          <p:cNvSpPr txBox="1"/>
          <p:nvPr/>
        </p:nvSpPr>
        <p:spPr>
          <a:xfrm>
            <a:off x="-5829" y="26835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7" name="Google Shape;917;p34"/>
          <p:cNvSpPr txBox="1"/>
          <p:nvPr/>
        </p:nvSpPr>
        <p:spPr>
          <a:xfrm>
            <a:off x="-5829" y="28901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on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8" name="Google Shape;918;p34"/>
          <p:cNvSpPr txBox="1"/>
          <p:nvPr/>
        </p:nvSpPr>
        <p:spPr>
          <a:xfrm>
            <a:off x="-5829" y="30864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9" name="Google Shape;919;p34"/>
          <p:cNvSpPr txBox="1"/>
          <p:nvPr/>
        </p:nvSpPr>
        <p:spPr>
          <a:xfrm>
            <a:off x="-5829" y="32827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0" name="Google Shape;920;p34"/>
          <p:cNvSpPr txBox="1"/>
          <p:nvPr/>
        </p:nvSpPr>
        <p:spPr>
          <a:xfrm>
            <a:off x="-5829" y="348942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dog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1" name="Google Shape;921;p34"/>
          <p:cNvSpPr txBox="1"/>
          <p:nvPr/>
        </p:nvSpPr>
        <p:spPr>
          <a:xfrm>
            <a:off x="-5829" y="36960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cold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2" name="Google Shape;922;p34"/>
          <p:cNvSpPr txBox="1"/>
          <p:nvPr/>
        </p:nvSpPr>
        <p:spPr>
          <a:xfrm>
            <a:off x="-5829" y="390272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floor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3" name="Google Shape;923;p34"/>
          <p:cNvSpPr txBox="1"/>
          <p:nvPr/>
        </p:nvSpPr>
        <p:spPr>
          <a:xfrm>
            <a:off x="-5829" y="41093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rain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4" name="Google Shape;924;p34"/>
          <p:cNvSpPr txBox="1"/>
          <p:nvPr/>
        </p:nvSpPr>
        <p:spPr>
          <a:xfrm>
            <a:off x="-5829" y="43160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fell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5" name="Google Shape;925;p34"/>
          <p:cNvSpPr txBox="1"/>
          <p:nvPr/>
        </p:nvSpPr>
        <p:spPr>
          <a:xfrm>
            <a:off x="-5829" y="45226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6" name="Google Shape;926;p34"/>
          <p:cNvSpPr/>
          <p:nvPr/>
        </p:nvSpPr>
        <p:spPr>
          <a:xfrm>
            <a:off x="837975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7" name="Google Shape;927;p34"/>
          <p:cNvSpPr/>
          <p:nvPr/>
        </p:nvSpPr>
        <p:spPr>
          <a:xfrm>
            <a:off x="1104263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8" name="Google Shape;928;p34"/>
          <p:cNvSpPr/>
          <p:nvPr/>
        </p:nvSpPr>
        <p:spPr>
          <a:xfrm>
            <a:off x="1370551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9" name="Google Shape;929;p34"/>
          <p:cNvSpPr/>
          <p:nvPr/>
        </p:nvSpPr>
        <p:spPr>
          <a:xfrm>
            <a:off x="1636838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0" name="Google Shape;930;p34"/>
          <p:cNvSpPr/>
          <p:nvPr/>
        </p:nvSpPr>
        <p:spPr>
          <a:xfrm>
            <a:off x="2431349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1" name="Google Shape;931;p34"/>
          <p:cNvSpPr/>
          <p:nvPr/>
        </p:nvSpPr>
        <p:spPr>
          <a:xfrm>
            <a:off x="2697637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2" name="Google Shape;932;p34"/>
          <p:cNvSpPr/>
          <p:nvPr/>
        </p:nvSpPr>
        <p:spPr>
          <a:xfrm>
            <a:off x="1901831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3" name="Google Shape;933;p34"/>
          <p:cNvSpPr/>
          <p:nvPr/>
        </p:nvSpPr>
        <p:spPr>
          <a:xfrm>
            <a:off x="2166823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4" name="Google Shape;934;p34"/>
          <p:cNvSpPr/>
          <p:nvPr/>
        </p:nvSpPr>
        <p:spPr>
          <a:xfrm>
            <a:off x="2962820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5" name="Google Shape;935;p34"/>
          <p:cNvSpPr/>
          <p:nvPr/>
        </p:nvSpPr>
        <p:spPr>
          <a:xfrm>
            <a:off x="3231037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6" name="Google Shape;936;p34"/>
          <p:cNvSpPr/>
          <p:nvPr/>
        </p:nvSpPr>
        <p:spPr>
          <a:xfrm>
            <a:off x="3496220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7" name="Google Shape;937;p34"/>
          <p:cNvSpPr/>
          <p:nvPr/>
        </p:nvSpPr>
        <p:spPr>
          <a:xfrm>
            <a:off x="3761402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8" name="Google Shape;938;p34"/>
          <p:cNvSpPr txBox="1"/>
          <p:nvPr/>
        </p:nvSpPr>
        <p:spPr>
          <a:xfrm>
            <a:off x="-5829" y="47293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sky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9" name="Google Shape;939;p34"/>
          <p:cNvSpPr/>
          <p:nvPr/>
        </p:nvSpPr>
        <p:spPr>
          <a:xfrm>
            <a:off x="402658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0" name="Google Shape;940;p34"/>
          <p:cNvSpPr/>
          <p:nvPr/>
        </p:nvSpPr>
        <p:spPr>
          <a:xfrm>
            <a:off x="4026585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1" name="Google Shape;941;p34"/>
          <p:cNvSpPr/>
          <p:nvPr/>
        </p:nvSpPr>
        <p:spPr>
          <a:xfrm>
            <a:off x="4026585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2" name="Google Shape;942;p34"/>
          <p:cNvSpPr/>
          <p:nvPr/>
        </p:nvSpPr>
        <p:spPr>
          <a:xfrm>
            <a:off x="4026585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3" name="Google Shape;943;p34"/>
          <p:cNvSpPr/>
          <p:nvPr/>
        </p:nvSpPr>
        <p:spPr>
          <a:xfrm>
            <a:off x="4026585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4" name="Google Shape;944;p34"/>
          <p:cNvSpPr/>
          <p:nvPr/>
        </p:nvSpPr>
        <p:spPr>
          <a:xfrm>
            <a:off x="4026585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5" name="Google Shape;945;p34"/>
          <p:cNvSpPr/>
          <p:nvPr/>
        </p:nvSpPr>
        <p:spPr>
          <a:xfrm>
            <a:off x="4026585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6" name="Google Shape;946;p34"/>
          <p:cNvSpPr/>
          <p:nvPr/>
        </p:nvSpPr>
        <p:spPr>
          <a:xfrm>
            <a:off x="4026585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7" name="Google Shape;947;p34"/>
          <p:cNvSpPr/>
          <p:nvPr/>
        </p:nvSpPr>
        <p:spPr>
          <a:xfrm>
            <a:off x="4026585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8" name="Google Shape;948;p34"/>
          <p:cNvSpPr/>
          <p:nvPr/>
        </p:nvSpPr>
        <p:spPr>
          <a:xfrm>
            <a:off x="4026585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9" name="Google Shape;949;p34"/>
          <p:cNvSpPr/>
          <p:nvPr/>
        </p:nvSpPr>
        <p:spPr>
          <a:xfrm>
            <a:off x="4026585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0" name="Google Shape;950;p34"/>
          <p:cNvSpPr/>
          <p:nvPr/>
        </p:nvSpPr>
        <p:spPr>
          <a:xfrm>
            <a:off x="4026585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1" name="Google Shape;951;p34"/>
          <p:cNvSpPr/>
          <p:nvPr/>
        </p:nvSpPr>
        <p:spPr>
          <a:xfrm>
            <a:off x="4026585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2" name="Google Shape;952;p34"/>
          <p:cNvSpPr txBox="1"/>
          <p:nvPr/>
        </p:nvSpPr>
        <p:spPr>
          <a:xfrm>
            <a:off x="298971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3" name="Google Shape;953;p34"/>
          <p:cNvSpPr txBox="1"/>
          <p:nvPr/>
        </p:nvSpPr>
        <p:spPr>
          <a:xfrm>
            <a:off x="298971" y="24768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4" name="Google Shape;954;p34"/>
          <p:cNvSpPr txBox="1"/>
          <p:nvPr/>
        </p:nvSpPr>
        <p:spPr>
          <a:xfrm>
            <a:off x="298971" y="26835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5" name="Google Shape;955;p34"/>
          <p:cNvSpPr txBox="1"/>
          <p:nvPr/>
        </p:nvSpPr>
        <p:spPr>
          <a:xfrm>
            <a:off x="298971" y="28901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6" name="Google Shape;956;p34"/>
          <p:cNvSpPr txBox="1"/>
          <p:nvPr/>
        </p:nvSpPr>
        <p:spPr>
          <a:xfrm>
            <a:off x="298971" y="30864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7" name="Google Shape;957;p34"/>
          <p:cNvSpPr txBox="1"/>
          <p:nvPr/>
        </p:nvSpPr>
        <p:spPr>
          <a:xfrm>
            <a:off x="298971" y="32827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8" name="Google Shape;958;p34"/>
          <p:cNvSpPr txBox="1"/>
          <p:nvPr/>
        </p:nvSpPr>
        <p:spPr>
          <a:xfrm>
            <a:off x="298971" y="348942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9" name="Google Shape;959;p34"/>
          <p:cNvSpPr txBox="1"/>
          <p:nvPr/>
        </p:nvSpPr>
        <p:spPr>
          <a:xfrm>
            <a:off x="298971" y="36960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0" name="Google Shape;960;p34"/>
          <p:cNvSpPr txBox="1"/>
          <p:nvPr/>
        </p:nvSpPr>
        <p:spPr>
          <a:xfrm>
            <a:off x="298971" y="390272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1" name="Google Shape;961;p34"/>
          <p:cNvSpPr txBox="1"/>
          <p:nvPr/>
        </p:nvSpPr>
        <p:spPr>
          <a:xfrm>
            <a:off x="298971" y="41093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9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2" name="Google Shape;962;p34"/>
          <p:cNvSpPr txBox="1"/>
          <p:nvPr/>
        </p:nvSpPr>
        <p:spPr>
          <a:xfrm>
            <a:off x="298971" y="43160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3" name="Google Shape;963;p34"/>
          <p:cNvSpPr txBox="1"/>
          <p:nvPr/>
        </p:nvSpPr>
        <p:spPr>
          <a:xfrm>
            <a:off x="298971" y="45226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11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4" name="Google Shape;964;p34"/>
          <p:cNvSpPr txBox="1"/>
          <p:nvPr/>
        </p:nvSpPr>
        <p:spPr>
          <a:xfrm>
            <a:off x="298971" y="47293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12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5" name="Google Shape;965;p34"/>
          <p:cNvSpPr/>
          <p:nvPr/>
        </p:nvSpPr>
        <p:spPr>
          <a:xfrm rot="-5400000">
            <a:off x="6553791" y="1797560"/>
            <a:ext cx="219300" cy="19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4"/>
          <p:cNvSpPr/>
          <p:nvPr/>
        </p:nvSpPr>
        <p:spPr>
          <a:xfrm>
            <a:off x="556237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7" name="Google Shape;967;p34"/>
          <p:cNvSpPr/>
          <p:nvPr/>
        </p:nvSpPr>
        <p:spPr>
          <a:xfrm>
            <a:off x="582866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8" name="Google Shape;968;p34"/>
          <p:cNvSpPr/>
          <p:nvPr/>
        </p:nvSpPr>
        <p:spPr>
          <a:xfrm>
            <a:off x="609495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9" name="Google Shape;969;p34"/>
          <p:cNvSpPr/>
          <p:nvPr/>
        </p:nvSpPr>
        <p:spPr>
          <a:xfrm>
            <a:off x="6361238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0" name="Google Shape;970;p34"/>
          <p:cNvSpPr/>
          <p:nvPr/>
        </p:nvSpPr>
        <p:spPr>
          <a:xfrm>
            <a:off x="7155749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1" name="Google Shape;971;p34"/>
          <p:cNvSpPr/>
          <p:nvPr/>
        </p:nvSpPr>
        <p:spPr>
          <a:xfrm>
            <a:off x="74220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2" name="Google Shape;972;p34"/>
          <p:cNvSpPr/>
          <p:nvPr/>
        </p:nvSpPr>
        <p:spPr>
          <a:xfrm>
            <a:off x="662623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3" name="Google Shape;973;p34"/>
          <p:cNvSpPr/>
          <p:nvPr/>
        </p:nvSpPr>
        <p:spPr>
          <a:xfrm>
            <a:off x="689122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4" name="Google Shape;974;p34"/>
          <p:cNvSpPr/>
          <p:nvPr/>
        </p:nvSpPr>
        <p:spPr>
          <a:xfrm>
            <a:off x="76872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5" name="Google Shape;975;p34"/>
          <p:cNvSpPr/>
          <p:nvPr/>
        </p:nvSpPr>
        <p:spPr>
          <a:xfrm>
            <a:off x="79554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6" name="Google Shape;976;p34"/>
          <p:cNvSpPr/>
          <p:nvPr/>
        </p:nvSpPr>
        <p:spPr>
          <a:xfrm>
            <a:off x="82206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7" name="Google Shape;977;p34"/>
          <p:cNvSpPr/>
          <p:nvPr/>
        </p:nvSpPr>
        <p:spPr>
          <a:xfrm>
            <a:off x="8485802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8" name="Google Shape;978;p34"/>
          <p:cNvSpPr txBox="1"/>
          <p:nvPr/>
        </p:nvSpPr>
        <p:spPr>
          <a:xfrm>
            <a:off x="4718571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9" name="Google Shape;979;p34"/>
          <p:cNvSpPr/>
          <p:nvPr/>
        </p:nvSpPr>
        <p:spPr>
          <a:xfrm>
            <a:off x="875098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0" name="Google Shape;980;p34"/>
          <p:cNvSpPr txBox="1"/>
          <p:nvPr/>
        </p:nvSpPr>
        <p:spPr>
          <a:xfrm>
            <a:off x="5023371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1" name="Google Shape;981;p34"/>
          <p:cNvSpPr/>
          <p:nvPr/>
        </p:nvSpPr>
        <p:spPr>
          <a:xfrm>
            <a:off x="1854505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2" name="Google Shape;982;p34"/>
          <p:cNvSpPr/>
          <p:nvPr/>
        </p:nvSpPr>
        <p:spPr>
          <a:xfrm>
            <a:off x="3738452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3" name="Google Shape;983;p34"/>
          <p:cNvSpPr txBox="1"/>
          <p:nvPr/>
        </p:nvSpPr>
        <p:spPr>
          <a:xfrm>
            <a:off x="956775" y="910986"/>
            <a:ext cx="545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4" name="Google Shape;984;p34"/>
          <p:cNvSpPr/>
          <p:nvPr/>
        </p:nvSpPr>
        <p:spPr>
          <a:xfrm>
            <a:off x="1461238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4"/>
          <p:cNvSpPr txBox="1"/>
          <p:nvPr/>
        </p:nvSpPr>
        <p:spPr>
          <a:xfrm>
            <a:off x="7468830" y="910986"/>
            <a:ext cx="814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6" name="Google Shape;986;p34"/>
          <p:cNvSpPr/>
          <p:nvPr/>
        </p:nvSpPr>
        <p:spPr>
          <a:xfrm>
            <a:off x="3333750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4"/>
          <p:cNvSpPr/>
          <p:nvPr/>
        </p:nvSpPr>
        <p:spPr>
          <a:xfrm>
            <a:off x="5231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4"/>
          <p:cNvSpPr/>
          <p:nvPr/>
        </p:nvSpPr>
        <p:spPr>
          <a:xfrm>
            <a:off x="5628819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9" name="Google Shape;989;p34"/>
          <p:cNvSpPr/>
          <p:nvPr/>
        </p:nvSpPr>
        <p:spPr>
          <a:xfrm>
            <a:off x="7136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35"/>
          <p:cNvSpPr/>
          <p:nvPr/>
        </p:nvSpPr>
        <p:spPr>
          <a:xfrm>
            <a:off x="153650" y="3443408"/>
            <a:ext cx="4199700" cy="300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5"/>
          <p:cNvSpPr txBox="1"/>
          <p:nvPr/>
        </p:nvSpPr>
        <p:spPr>
          <a:xfrm>
            <a:off x="6423550" y="1460550"/>
            <a:ext cx="26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[0, 6, 2, 3, 0, 7, 8, 5]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6" name="Google Shape;996;p35"/>
          <p:cNvSpPr txBox="1"/>
          <p:nvPr/>
        </p:nvSpPr>
        <p:spPr>
          <a:xfrm>
            <a:off x="22050" y="1468575"/>
            <a:ext cx="61020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["the", "dog", "sat", "on" "the", "cold", "floor", "."]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7" name="Google Shape;997;p3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IDs to Vectors</a:t>
            </a:r>
            <a:endParaRPr/>
          </a:p>
        </p:txBody>
      </p:sp>
      <p:sp>
        <p:nvSpPr>
          <p:cNvPr id="998" name="Google Shape;998;p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999" name="Google Shape;999;p35"/>
          <p:cNvSpPr/>
          <p:nvPr/>
        </p:nvSpPr>
        <p:spPr>
          <a:xfrm>
            <a:off x="5770400" y="1503750"/>
            <a:ext cx="440100" cy="30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5"/>
          <p:cNvSpPr/>
          <p:nvPr/>
        </p:nvSpPr>
        <p:spPr>
          <a:xfrm>
            <a:off x="83797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1" name="Google Shape;1001;p35"/>
          <p:cNvSpPr/>
          <p:nvPr/>
        </p:nvSpPr>
        <p:spPr>
          <a:xfrm>
            <a:off x="110426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2" name="Google Shape;1002;p35"/>
          <p:cNvSpPr/>
          <p:nvPr/>
        </p:nvSpPr>
        <p:spPr>
          <a:xfrm>
            <a:off x="137055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3" name="Google Shape;1003;p35"/>
          <p:cNvSpPr/>
          <p:nvPr/>
        </p:nvSpPr>
        <p:spPr>
          <a:xfrm>
            <a:off x="1636838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4" name="Google Shape;1004;p35"/>
          <p:cNvSpPr/>
          <p:nvPr/>
        </p:nvSpPr>
        <p:spPr>
          <a:xfrm>
            <a:off x="2431349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5" name="Google Shape;1005;p35"/>
          <p:cNvSpPr/>
          <p:nvPr/>
        </p:nvSpPr>
        <p:spPr>
          <a:xfrm>
            <a:off x="26976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6" name="Google Shape;1006;p35"/>
          <p:cNvSpPr/>
          <p:nvPr/>
        </p:nvSpPr>
        <p:spPr>
          <a:xfrm>
            <a:off x="190183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7" name="Google Shape;1007;p35"/>
          <p:cNvSpPr/>
          <p:nvPr/>
        </p:nvSpPr>
        <p:spPr>
          <a:xfrm>
            <a:off x="216682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8" name="Google Shape;1008;p35"/>
          <p:cNvSpPr/>
          <p:nvPr/>
        </p:nvSpPr>
        <p:spPr>
          <a:xfrm>
            <a:off x="837975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9" name="Google Shape;1009;p35"/>
          <p:cNvSpPr/>
          <p:nvPr/>
        </p:nvSpPr>
        <p:spPr>
          <a:xfrm>
            <a:off x="1104263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0" name="Google Shape;1010;p35"/>
          <p:cNvSpPr/>
          <p:nvPr/>
        </p:nvSpPr>
        <p:spPr>
          <a:xfrm>
            <a:off x="1370551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1" name="Google Shape;1011;p35"/>
          <p:cNvSpPr/>
          <p:nvPr/>
        </p:nvSpPr>
        <p:spPr>
          <a:xfrm>
            <a:off x="1636838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2" name="Google Shape;1012;p35"/>
          <p:cNvSpPr/>
          <p:nvPr/>
        </p:nvSpPr>
        <p:spPr>
          <a:xfrm>
            <a:off x="2431349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3" name="Google Shape;1013;p35"/>
          <p:cNvSpPr/>
          <p:nvPr/>
        </p:nvSpPr>
        <p:spPr>
          <a:xfrm>
            <a:off x="2697637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4" name="Google Shape;1014;p35"/>
          <p:cNvSpPr/>
          <p:nvPr/>
        </p:nvSpPr>
        <p:spPr>
          <a:xfrm>
            <a:off x="1901831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5" name="Google Shape;1015;p35"/>
          <p:cNvSpPr/>
          <p:nvPr/>
        </p:nvSpPr>
        <p:spPr>
          <a:xfrm>
            <a:off x="2166823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6" name="Google Shape;1016;p35"/>
          <p:cNvSpPr/>
          <p:nvPr/>
        </p:nvSpPr>
        <p:spPr>
          <a:xfrm>
            <a:off x="837975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7" name="Google Shape;1017;p35"/>
          <p:cNvSpPr/>
          <p:nvPr/>
        </p:nvSpPr>
        <p:spPr>
          <a:xfrm>
            <a:off x="1104263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8" name="Google Shape;1018;p35"/>
          <p:cNvSpPr/>
          <p:nvPr/>
        </p:nvSpPr>
        <p:spPr>
          <a:xfrm>
            <a:off x="1370551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9" name="Google Shape;1019;p35"/>
          <p:cNvSpPr/>
          <p:nvPr/>
        </p:nvSpPr>
        <p:spPr>
          <a:xfrm>
            <a:off x="1636838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0" name="Google Shape;1020;p35"/>
          <p:cNvSpPr/>
          <p:nvPr/>
        </p:nvSpPr>
        <p:spPr>
          <a:xfrm>
            <a:off x="2431349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1" name="Google Shape;1021;p35"/>
          <p:cNvSpPr/>
          <p:nvPr/>
        </p:nvSpPr>
        <p:spPr>
          <a:xfrm>
            <a:off x="2697637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2" name="Google Shape;1022;p35"/>
          <p:cNvSpPr/>
          <p:nvPr/>
        </p:nvSpPr>
        <p:spPr>
          <a:xfrm>
            <a:off x="1901831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3" name="Google Shape;1023;p35"/>
          <p:cNvSpPr/>
          <p:nvPr/>
        </p:nvSpPr>
        <p:spPr>
          <a:xfrm>
            <a:off x="2166823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4" name="Google Shape;1024;p35"/>
          <p:cNvSpPr/>
          <p:nvPr/>
        </p:nvSpPr>
        <p:spPr>
          <a:xfrm>
            <a:off x="837975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5" name="Google Shape;1025;p35"/>
          <p:cNvSpPr/>
          <p:nvPr/>
        </p:nvSpPr>
        <p:spPr>
          <a:xfrm>
            <a:off x="1104263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6" name="Google Shape;1026;p35"/>
          <p:cNvSpPr/>
          <p:nvPr/>
        </p:nvSpPr>
        <p:spPr>
          <a:xfrm>
            <a:off x="1370551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7" name="Google Shape;1027;p35"/>
          <p:cNvSpPr/>
          <p:nvPr/>
        </p:nvSpPr>
        <p:spPr>
          <a:xfrm>
            <a:off x="1636838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8" name="Google Shape;1028;p35"/>
          <p:cNvSpPr/>
          <p:nvPr/>
        </p:nvSpPr>
        <p:spPr>
          <a:xfrm>
            <a:off x="2431349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9" name="Google Shape;1029;p35"/>
          <p:cNvSpPr/>
          <p:nvPr/>
        </p:nvSpPr>
        <p:spPr>
          <a:xfrm>
            <a:off x="2697637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0" name="Google Shape;1030;p35"/>
          <p:cNvSpPr/>
          <p:nvPr/>
        </p:nvSpPr>
        <p:spPr>
          <a:xfrm>
            <a:off x="1901831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1" name="Google Shape;1031;p35"/>
          <p:cNvSpPr/>
          <p:nvPr/>
        </p:nvSpPr>
        <p:spPr>
          <a:xfrm>
            <a:off x="2166823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2" name="Google Shape;1032;p35"/>
          <p:cNvSpPr/>
          <p:nvPr/>
        </p:nvSpPr>
        <p:spPr>
          <a:xfrm>
            <a:off x="837975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3" name="Google Shape;1033;p35"/>
          <p:cNvSpPr/>
          <p:nvPr/>
        </p:nvSpPr>
        <p:spPr>
          <a:xfrm>
            <a:off x="1104263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4" name="Google Shape;1034;p35"/>
          <p:cNvSpPr/>
          <p:nvPr/>
        </p:nvSpPr>
        <p:spPr>
          <a:xfrm>
            <a:off x="1370551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5" name="Google Shape;1035;p35"/>
          <p:cNvSpPr/>
          <p:nvPr/>
        </p:nvSpPr>
        <p:spPr>
          <a:xfrm>
            <a:off x="1636838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6" name="Google Shape;1036;p35"/>
          <p:cNvSpPr/>
          <p:nvPr/>
        </p:nvSpPr>
        <p:spPr>
          <a:xfrm>
            <a:off x="2431349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7" name="Google Shape;1037;p35"/>
          <p:cNvSpPr/>
          <p:nvPr/>
        </p:nvSpPr>
        <p:spPr>
          <a:xfrm>
            <a:off x="2697637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8" name="Google Shape;1038;p35"/>
          <p:cNvSpPr/>
          <p:nvPr/>
        </p:nvSpPr>
        <p:spPr>
          <a:xfrm>
            <a:off x="1901831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9" name="Google Shape;1039;p35"/>
          <p:cNvSpPr/>
          <p:nvPr/>
        </p:nvSpPr>
        <p:spPr>
          <a:xfrm>
            <a:off x="2166823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0" name="Google Shape;1040;p35"/>
          <p:cNvSpPr/>
          <p:nvPr/>
        </p:nvSpPr>
        <p:spPr>
          <a:xfrm>
            <a:off x="837975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1" name="Google Shape;1041;p35"/>
          <p:cNvSpPr/>
          <p:nvPr/>
        </p:nvSpPr>
        <p:spPr>
          <a:xfrm>
            <a:off x="1104263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2" name="Google Shape;1042;p35"/>
          <p:cNvSpPr/>
          <p:nvPr/>
        </p:nvSpPr>
        <p:spPr>
          <a:xfrm>
            <a:off x="1370551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3" name="Google Shape;1043;p35"/>
          <p:cNvSpPr/>
          <p:nvPr/>
        </p:nvSpPr>
        <p:spPr>
          <a:xfrm>
            <a:off x="1636838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4" name="Google Shape;1044;p35"/>
          <p:cNvSpPr/>
          <p:nvPr/>
        </p:nvSpPr>
        <p:spPr>
          <a:xfrm>
            <a:off x="2431349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5" name="Google Shape;1045;p35"/>
          <p:cNvSpPr/>
          <p:nvPr/>
        </p:nvSpPr>
        <p:spPr>
          <a:xfrm>
            <a:off x="2697637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6" name="Google Shape;1046;p35"/>
          <p:cNvSpPr/>
          <p:nvPr/>
        </p:nvSpPr>
        <p:spPr>
          <a:xfrm>
            <a:off x="1901831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7" name="Google Shape;1047;p35"/>
          <p:cNvSpPr/>
          <p:nvPr/>
        </p:nvSpPr>
        <p:spPr>
          <a:xfrm>
            <a:off x="2166823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" name="Google Shape;1048;p35"/>
          <p:cNvSpPr/>
          <p:nvPr/>
        </p:nvSpPr>
        <p:spPr>
          <a:xfrm>
            <a:off x="837975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9" name="Google Shape;1049;p35"/>
          <p:cNvSpPr/>
          <p:nvPr/>
        </p:nvSpPr>
        <p:spPr>
          <a:xfrm>
            <a:off x="1104263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0" name="Google Shape;1050;p35"/>
          <p:cNvSpPr/>
          <p:nvPr/>
        </p:nvSpPr>
        <p:spPr>
          <a:xfrm>
            <a:off x="1370551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1" name="Google Shape;1051;p35"/>
          <p:cNvSpPr/>
          <p:nvPr/>
        </p:nvSpPr>
        <p:spPr>
          <a:xfrm>
            <a:off x="1636838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2" name="Google Shape;1052;p35"/>
          <p:cNvSpPr/>
          <p:nvPr/>
        </p:nvSpPr>
        <p:spPr>
          <a:xfrm>
            <a:off x="2431349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3" name="Google Shape;1053;p35"/>
          <p:cNvSpPr/>
          <p:nvPr/>
        </p:nvSpPr>
        <p:spPr>
          <a:xfrm>
            <a:off x="2697637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4" name="Google Shape;1054;p35"/>
          <p:cNvSpPr/>
          <p:nvPr/>
        </p:nvSpPr>
        <p:spPr>
          <a:xfrm>
            <a:off x="1901831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5" name="Google Shape;1055;p35"/>
          <p:cNvSpPr/>
          <p:nvPr/>
        </p:nvSpPr>
        <p:spPr>
          <a:xfrm>
            <a:off x="2166823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6" name="Google Shape;1056;p35"/>
          <p:cNvSpPr/>
          <p:nvPr/>
        </p:nvSpPr>
        <p:spPr>
          <a:xfrm>
            <a:off x="837975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7" name="Google Shape;1057;p35"/>
          <p:cNvSpPr/>
          <p:nvPr/>
        </p:nvSpPr>
        <p:spPr>
          <a:xfrm>
            <a:off x="1104263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8" name="Google Shape;1058;p35"/>
          <p:cNvSpPr/>
          <p:nvPr/>
        </p:nvSpPr>
        <p:spPr>
          <a:xfrm>
            <a:off x="1370551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9" name="Google Shape;1059;p35"/>
          <p:cNvSpPr/>
          <p:nvPr/>
        </p:nvSpPr>
        <p:spPr>
          <a:xfrm>
            <a:off x="1636838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0" name="Google Shape;1060;p35"/>
          <p:cNvSpPr/>
          <p:nvPr/>
        </p:nvSpPr>
        <p:spPr>
          <a:xfrm>
            <a:off x="2431349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1" name="Google Shape;1061;p35"/>
          <p:cNvSpPr/>
          <p:nvPr/>
        </p:nvSpPr>
        <p:spPr>
          <a:xfrm>
            <a:off x="2697637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2" name="Google Shape;1062;p35"/>
          <p:cNvSpPr/>
          <p:nvPr/>
        </p:nvSpPr>
        <p:spPr>
          <a:xfrm>
            <a:off x="1901831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3" name="Google Shape;1063;p35"/>
          <p:cNvSpPr/>
          <p:nvPr/>
        </p:nvSpPr>
        <p:spPr>
          <a:xfrm>
            <a:off x="2166823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4" name="Google Shape;1064;p35"/>
          <p:cNvSpPr/>
          <p:nvPr/>
        </p:nvSpPr>
        <p:spPr>
          <a:xfrm>
            <a:off x="29628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5" name="Google Shape;1065;p35"/>
          <p:cNvSpPr/>
          <p:nvPr/>
        </p:nvSpPr>
        <p:spPr>
          <a:xfrm>
            <a:off x="2962820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6" name="Google Shape;1066;p35"/>
          <p:cNvSpPr/>
          <p:nvPr/>
        </p:nvSpPr>
        <p:spPr>
          <a:xfrm>
            <a:off x="2962820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7" name="Google Shape;1067;p35"/>
          <p:cNvSpPr/>
          <p:nvPr/>
        </p:nvSpPr>
        <p:spPr>
          <a:xfrm>
            <a:off x="2962820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8" name="Google Shape;1068;p35"/>
          <p:cNvSpPr/>
          <p:nvPr/>
        </p:nvSpPr>
        <p:spPr>
          <a:xfrm>
            <a:off x="2962820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9" name="Google Shape;1069;p35"/>
          <p:cNvSpPr/>
          <p:nvPr/>
        </p:nvSpPr>
        <p:spPr>
          <a:xfrm>
            <a:off x="2962820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0" name="Google Shape;1070;p35"/>
          <p:cNvSpPr/>
          <p:nvPr/>
        </p:nvSpPr>
        <p:spPr>
          <a:xfrm>
            <a:off x="2962820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1" name="Google Shape;1071;p35"/>
          <p:cNvSpPr/>
          <p:nvPr/>
        </p:nvSpPr>
        <p:spPr>
          <a:xfrm>
            <a:off x="2962820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2" name="Google Shape;1072;p35"/>
          <p:cNvSpPr/>
          <p:nvPr/>
        </p:nvSpPr>
        <p:spPr>
          <a:xfrm>
            <a:off x="32310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3" name="Google Shape;1073;p35"/>
          <p:cNvSpPr/>
          <p:nvPr/>
        </p:nvSpPr>
        <p:spPr>
          <a:xfrm>
            <a:off x="3231037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4" name="Google Shape;1074;p35"/>
          <p:cNvSpPr/>
          <p:nvPr/>
        </p:nvSpPr>
        <p:spPr>
          <a:xfrm>
            <a:off x="3231037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5" name="Google Shape;1075;p35"/>
          <p:cNvSpPr/>
          <p:nvPr/>
        </p:nvSpPr>
        <p:spPr>
          <a:xfrm>
            <a:off x="3231037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6" name="Google Shape;1076;p35"/>
          <p:cNvSpPr/>
          <p:nvPr/>
        </p:nvSpPr>
        <p:spPr>
          <a:xfrm>
            <a:off x="3231037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7" name="Google Shape;1077;p35"/>
          <p:cNvSpPr/>
          <p:nvPr/>
        </p:nvSpPr>
        <p:spPr>
          <a:xfrm>
            <a:off x="3231037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8" name="Google Shape;1078;p35"/>
          <p:cNvSpPr/>
          <p:nvPr/>
        </p:nvSpPr>
        <p:spPr>
          <a:xfrm>
            <a:off x="3231037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9" name="Google Shape;1079;p35"/>
          <p:cNvSpPr/>
          <p:nvPr/>
        </p:nvSpPr>
        <p:spPr>
          <a:xfrm>
            <a:off x="3231037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0" name="Google Shape;1080;p35"/>
          <p:cNvSpPr/>
          <p:nvPr/>
        </p:nvSpPr>
        <p:spPr>
          <a:xfrm>
            <a:off x="34962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1" name="Google Shape;1081;p35"/>
          <p:cNvSpPr/>
          <p:nvPr/>
        </p:nvSpPr>
        <p:spPr>
          <a:xfrm>
            <a:off x="3496220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2" name="Google Shape;1082;p35"/>
          <p:cNvSpPr/>
          <p:nvPr/>
        </p:nvSpPr>
        <p:spPr>
          <a:xfrm>
            <a:off x="3496220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3" name="Google Shape;1083;p35"/>
          <p:cNvSpPr/>
          <p:nvPr/>
        </p:nvSpPr>
        <p:spPr>
          <a:xfrm>
            <a:off x="3496220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4" name="Google Shape;1084;p35"/>
          <p:cNvSpPr/>
          <p:nvPr/>
        </p:nvSpPr>
        <p:spPr>
          <a:xfrm>
            <a:off x="3496220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5" name="Google Shape;1085;p35"/>
          <p:cNvSpPr/>
          <p:nvPr/>
        </p:nvSpPr>
        <p:spPr>
          <a:xfrm>
            <a:off x="3496220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6" name="Google Shape;1086;p35"/>
          <p:cNvSpPr/>
          <p:nvPr/>
        </p:nvSpPr>
        <p:spPr>
          <a:xfrm>
            <a:off x="3496220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7" name="Google Shape;1087;p35"/>
          <p:cNvSpPr/>
          <p:nvPr/>
        </p:nvSpPr>
        <p:spPr>
          <a:xfrm>
            <a:off x="3496220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8" name="Google Shape;1088;p35"/>
          <p:cNvSpPr/>
          <p:nvPr/>
        </p:nvSpPr>
        <p:spPr>
          <a:xfrm>
            <a:off x="3761402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9" name="Google Shape;1089;p35"/>
          <p:cNvSpPr/>
          <p:nvPr/>
        </p:nvSpPr>
        <p:spPr>
          <a:xfrm>
            <a:off x="3761402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0" name="Google Shape;1090;p35"/>
          <p:cNvSpPr/>
          <p:nvPr/>
        </p:nvSpPr>
        <p:spPr>
          <a:xfrm>
            <a:off x="3761402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1" name="Google Shape;1091;p35"/>
          <p:cNvSpPr/>
          <p:nvPr/>
        </p:nvSpPr>
        <p:spPr>
          <a:xfrm>
            <a:off x="3761402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2" name="Google Shape;1092;p35"/>
          <p:cNvSpPr/>
          <p:nvPr/>
        </p:nvSpPr>
        <p:spPr>
          <a:xfrm>
            <a:off x="3761402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3" name="Google Shape;1093;p35"/>
          <p:cNvSpPr/>
          <p:nvPr/>
        </p:nvSpPr>
        <p:spPr>
          <a:xfrm>
            <a:off x="3761402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4" name="Google Shape;1094;p35"/>
          <p:cNvSpPr/>
          <p:nvPr/>
        </p:nvSpPr>
        <p:spPr>
          <a:xfrm>
            <a:off x="3761402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5" name="Google Shape;1095;p35"/>
          <p:cNvSpPr/>
          <p:nvPr/>
        </p:nvSpPr>
        <p:spPr>
          <a:xfrm>
            <a:off x="3761402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6" name="Google Shape;1096;p35"/>
          <p:cNvSpPr/>
          <p:nvPr/>
        </p:nvSpPr>
        <p:spPr>
          <a:xfrm>
            <a:off x="837975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7" name="Google Shape;1097;p35"/>
          <p:cNvSpPr/>
          <p:nvPr/>
        </p:nvSpPr>
        <p:spPr>
          <a:xfrm>
            <a:off x="1104263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8" name="Google Shape;1098;p35"/>
          <p:cNvSpPr/>
          <p:nvPr/>
        </p:nvSpPr>
        <p:spPr>
          <a:xfrm>
            <a:off x="1370551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9" name="Google Shape;1099;p35"/>
          <p:cNvSpPr/>
          <p:nvPr/>
        </p:nvSpPr>
        <p:spPr>
          <a:xfrm>
            <a:off x="1636838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0" name="Google Shape;1100;p35"/>
          <p:cNvSpPr/>
          <p:nvPr/>
        </p:nvSpPr>
        <p:spPr>
          <a:xfrm>
            <a:off x="2431349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1" name="Google Shape;1101;p35"/>
          <p:cNvSpPr/>
          <p:nvPr/>
        </p:nvSpPr>
        <p:spPr>
          <a:xfrm>
            <a:off x="2697637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2" name="Google Shape;1102;p35"/>
          <p:cNvSpPr/>
          <p:nvPr/>
        </p:nvSpPr>
        <p:spPr>
          <a:xfrm>
            <a:off x="1901831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3" name="Google Shape;1103;p35"/>
          <p:cNvSpPr/>
          <p:nvPr/>
        </p:nvSpPr>
        <p:spPr>
          <a:xfrm>
            <a:off x="2166823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4" name="Google Shape;1104;p35"/>
          <p:cNvSpPr/>
          <p:nvPr/>
        </p:nvSpPr>
        <p:spPr>
          <a:xfrm>
            <a:off x="2962820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5" name="Google Shape;1105;p35"/>
          <p:cNvSpPr/>
          <p:nvPr/>
        </p:nvSpPr>
        <p:spPr>
          <a:xfrm>
            <a:off x="3231037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6" name="Google Shape;1106;p35"/>
          <p:cNvSpPr/>
          <p:nvPr/>
        </p:nvSpPr>
        <p:spPr>
          <a:xfrm>
            <a:off x="3496220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7" name="Google Shape;1107;p35"/>
          <p:cNvSpPr/>
          <p:nvPr/>
        </p:nvSpPr>
        <p:spPr>
          <a:xfrm>
            <a:off x="3761402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8" name="Google Shape;1108;p35"/>
          <p:cNvSpPr/>
          <p:nvPr/>
        </p:nvSpPr>
        <p:spPr>
          <a:xfrm>
            <a:off x="837975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9" name="Google Shape;1109;p35"/>
          <p:cNvSpPr/>
          <p:nvPr/>
        </p:nvSpPr>
        <p:spPr>
          <a:xfrm>
            <a:off x="1104263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0" name="Google Shape;1110;p35"/>
          <p:cNvSpPr/>
          <p:nvPr/>
        </p:nvSpPr>
        <p:spPr>
          <a:xfrm>
            <a:off x="1370551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1" name="Google Shape;1111;p35"/>
          <p:cNvSpPr/>
          <p:nvPr/>
        </p:nvSpPr>
        <p:spPr>
          <a:xfrm>
            <a:off x="1636838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2" name="Google Shape;1112;p35"/>
          <p:cNvSpPr/>
          <p:nvPr/>
        </p:nvSpPr>
        <p:spPr>
          <a:xfrm>
            <a:off x="2431349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3" name="Google Shape;1113;p35"/>
          <p:cNvSpPr/>
          <p:nvPr/>
        </p:nvSpPr>
        <p:spPr>
          <a:xfrm>
            <a:off x="2697637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4" name="Google Shape;1114;p35"/>
          <p:cNvSpPr/>
          <p:nvPr/>
        </p:nvSpPr>
        <p:spPr>
          <a:xfrm>
            <a:off x="1901831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5" name="Google Shape;1115;p35"/>
          <p:cNvSpPr/>
          <p:nvPr/>
        </p:nvSpPr>
        <p:spPr>
          <a:xfrm>
            <a:off x="2166823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6" name="Google Shape;1116;p35"/>
          <p:cNvSpPr/>
          <p:nvPr/>
        </p:nvSpPr>
        <p:spPr>
          <a:xfrm>
            <a:off x="2962820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7" name="Google Shape;1117;p35"/>
          <p:cNvSpPr/>
          <p:nvPr/>
        </p:nvSpPr>
        <p:spPr>
          <a:xfrm>
            <a:off x="3231037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8" name="Google Shape;1118;p35"/>
          <p:cNvSpPr/>
          <p:nvPr/>
        </p:nvSpPr>
        <p:spPr>
          <a:xfrm>
            <a:off x="3496220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9" name="Google Shape;1119;p35"/>
          <p:cNvSpPr/>
          <p:nvPr/>
        </p:nvSpPr>
        <p:spPr>
          <a:xfrm>
            <a:off x="3761402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0" name="Google Shape;1120;p35"/>
          <p:cNvSpPr/>
          <p:nvPr/>
        </p:nvSpPr>
        <p:spPr>
          <a:xfrm>
            <a:off x="837975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1" name="Google Shape;1121;p35"/>
          <p:cNvSpPr/>
          <p:nvPr/>
        </p:nvSpPr>
        <p:spPr>
          <a:xfrm>
            <a:off x="1104263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2" name="Google Shape;1122;p35"/>
          <p:cNvSpPr/>
          <p:nvPr/>
        </p:nvSpPr>
        <p:spPr>
          <a:xfrm>
            <a:off x="1370551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3" name="Google Shape;1123;p35"/>
          <p:cNvSpPr/>
          <p:nvPr/>
        </p:nvSpPr>
        <p:spPr>
          <a:xfrm>
            <a:off x="1636838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4" name="Google Shape;1124;p35"/>
          <p:cNvSpPr/>
          <p:nvPr/>
        </p:nvSpPr>
        <p:spPr>
          <a:xfrm>
            <a:off x="2431349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5" name="Google Shape;1125;p35"/>
          <p:cNvSpPr/>
          <p:nvPr/>
        </p:nvSpPr>
        <p:spPr>
          <a:xfrm>
            <a:off x="2697637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6" name="Google Shape;1126;p35"/>
          <p:cNvSpPr/>
          <p:nvPr/>
        </p:nvSpPr>
        <p:spPr>
          <a:xfrm>
            <a:off x="1901831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7" name="Google Shape;1127;p35"/>
          <p:cNvSpPr/>
          <p:nvPr/>
        </p:nvSpPr>
        <p:spPr>
          <a:xfrm>
            <a:off x="2166823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8" name="Google Shape;1128;p35"/>
          <p:cNvSpPr/>
          <p:nvPr/>
        </p:nvSpPr>
        <p:spPr>
          <a:xfrm>
            <a:off x="2962820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9" name="Google Shape;1129;p35"/>
          <p:cNvSpPr/>
          <p:nvPr/>
        </p:nvSpPr>
        <p:spPr>
          <a:xfrm>
            <a:off x="3231037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0" name="Google Shape;1130;p35"/>
          <p:cNvSpPr/>
          <p:nvPr/>
        </p:nvSpPr>
        <p:spPr>
          <a:xfrm>
            <a:off x="3496220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1" name="Google Shape;1131;p35"/>
          <p:cNvSpPr/>
          <p:nvPr/>
        </p:nvSpPr>
        <p:spPr>
          <a:xfrm>
            <a:off x="3761402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2" name="Google Shape;1132;p35"/>
          <p:cNvSpPr/>
          <p:nvPr/>
        </p:nvSpPr>
        <p:spPr>
          <a:xfrm>
            <a:off x="837975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3" name="Google Shape;1133;p35"/>
          <p:cNvSpPr/>
          <p:nvPr/>
        </p:nvSpPr>
        <p:spPr>
          <a:xfrm>
            <a:off x="1104263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4" name="Google Shape;1134;p35"/>
          <p:cNvSpPr/>
          <p:nvPr/>
        </p:nvSpPr>
        <p:spPr>
          <a:xfrm>
            <a:off x="1370551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5" name="Google Shape;1135;p35"/>
          <p:cNvSpPr/>
          <p:nvPr/>
        </p:nvSpPr>
        <p:spPr>
          <a:xfrm>
            <a:off x="1636838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6" name="Google Shape;1136;p35"/>
          <p:cNvSpPr/>
          <p:nvPr/>
        </p:nvSpPr>
        <p:spPr>
          <a:xfrm>
            <a:off x="2431349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7" name="Google Shape;1137;p35"/>
          <p:cNvSpPr/>
          <p:nvPr/>
        </p:nvSpPr>
        <p:spPr>
          <a:xfrm>
            <a:off x="2697637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8" name="Google Shape;1138;p35"/>
          <p:cNvSpPr/>
          <p:nvPr/>
        </p:nvSpPr>
        <p:spPr>
          <a:xfrm>
            <a:off x="1901831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9" name="Google Shape;1139;p35"/>
          <p:cNvSpPr/>
          <p:nvPr/>
        </p:nvSpPr>
        <p:spPr>
          <a:xfrm>
            <a:off x="2166823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0" name="Google Shape;1140;p35"/>
          <p:cNvSpPr/>
          <p:nvPr/>
        </p:nvSpPr>
        <p:spPr>
          <a:xfrm>
            <a:off x="2962820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1" name="Google Shape;1141;p35"/>
          <p:cNvSpPr/>
          <p:nvPr/>
        </p:nvSpPr>
        <p:spPr>
          <a:xfrm>
            <a:off x="3231037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2" name="Google Shape;1142;p35"/>
          <p:cNvSpPr/>
          <p:nvPr/>
        </p:nvSpPr>
        <p:spPr>
          <a:xfrm>
            <a:off x="3496220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3" name="Google Shape;1143;p35"/>
          <p:cNvSpPr/>
          <p:nvPr/>
        </p:nvSpPr>
        <p:spPr>
          <a:xfrm>
            <a:off x="3761402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4" name="Google Shape;1144;p35"/>
          <p:cNvSpPr txBox="1"/>
          <p:nvPr/>
        </p:nvSpPr>
        <p:spPr>
          <a:xfrm>
            <a:off x="-5829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5" name="Google Shape;1145;p35"/>
          <p:cNvSpPr txBox="1"/>
          <p:nvPr/>
        </p:nvSpPr>
        <p:spPr>
          <a:xfrm>
            <a:off x="-5829" y="24768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6" name="Google Shape;1146;p35"/>
          <p:cNvSpPr txBox="1"/>
          <p:nvPr/>
        </p:nvSpPr>
        <p:spPr>
          <a:xfrm>
            <a:off x="-5829" y="26835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7" name="Google Shape;1147;p35"/>
          <p:cNvSpPr txBox="1"/>
          <p:nvPr/>
        </p:nvSpPr>
        <p:spPr>
          <a:xfrm>
            <a:off x="-5829" y="28901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on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8" name="Google Shape;1148;p35"/>
          <p:cNvSpPr txBox="1"/>
          <p:nvPr/>
        </p:nvSpPr>
        <p:spPr>
          <a:xfrm>
            <a:off x="-5829" y="30864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9" name="Google Shape;1149;p35"/>
          <p:cNvSpPr txBox="1"/>
          <p:nvPr/>
        </p:nvSpPr>
        <p:spPr>
          <a:xfrm>
            <a:off x="-5829" y="32827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0" name="Google Shape;1150;p35"/>
          <p:cNvSpPr txBox="1"/>
          <p:nvPr/>
        </p:nvSpPr>
        <p:spPr>
          <a:xfrm>
            <a:off x="-5829" y="348942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dog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1" name="Google Shape;1151;p35"/>
          <p:cNvSpPr txBox="1"/>
          <p:nvPr/>
        </p:nvSpPr>
        <p:spPr>
          <a:xfrm>
            <a:off x="-5829" y="36960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cold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2" name="Google Shape;1152;p35"/>
          <p:cNvSpPr txBox="1"/>
          <p:nvPr/>
        </p:nvSpPr>
        <p:spPr>
          <a:xfrm>
            <a:off x="-5829" y="390272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floor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3" name="Google Shape;1153;p35"/>
          <p:cNvSpPr txBox="1"/>
          <p:nvPr/>
        </p:nvSpPr>
        <p:spPr>
          <a:xfrm>
            <a:off x="-5829" y="41093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rain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4" name="Google Shape;1154;p35"/>
          <p:cNvSpPr txBox="1"/>
          <p:nvPr/>
        </p:nvSpPr>
        <p:spPr>
          <a:xfrm>
            <a:off x="-5829" y="43160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fell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5" name="Google Shape;1155;p35"/>
          <p:cNvSpPr txBox="1"/>
          <p:nvPr/>
        </p:nvSpPr>
        <p:spPr>
          <a:xfrm>
            <a:off x="-5829" y="45226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6" name="Google Shape;1156;p35"/>
          <p:cNvSpPr/>
          <p:nvPr/>
        </p:nvSpPr>
        <p:spPr>
          <a:xfrm>
            <a:off x="837975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" name="Google Shape;1157;p35"/>
          <p:cNvSpPr/>
          <p:nvPr/>
        </p:nvSpPr>
        <p:spPr>
          <a:xfrm>
            <a:off x="1104263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8" name="Google Shape;1158;p35"/>
          <p:cNvSpPr/>
          <p:nvPr/>
        </p:nvSpPr>
        <p:spPr>
          <a:xfrm>
            <a:off x="1370551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9" name="Google Shape;1159;p35"/>
          <p:cNvSpPr/>
          <p:nvPr/>
        </p:nvSpPr>
        <p:spPr>
          <a:xfrm>
            <a:off x="1636838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0" name="Google Shape;1160;p35"/>
          <p:cNvSpPr/>
          <p:nvPr/>
        </p:nvSpPr>
        <p:spPr>
          <a:xfrm>
            <a:off x="2431349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1" name="Google Shape;1161;p35"/>
          <p:cNvSpPr/>
          <p:nvPr/>
        </p:nvSpPr>
        <p:spPr>
          <a:xfrm>
            <a:off x="2697637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2" name="Google Shape;1162;p35"/>
          <p:cNvSpPr/>
          <p:nvPr/>
        </p:nvSpPr>
        <p:spPr>
          <a:xfrm>
            <a:off x="1901831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3" name="Google Shape;1163;p35"/>
          <p:cNvSpPr/>
          <p:nvPr/>
        </p:nvSpPr>
        <p:spPr>
          <a:xfrm>
            <a:off x="2166823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4" name="Google Shape;1164;p35"/>
          <p:cNvSpPr/>
          <p:nvPr/>
        </p:nvSpPr>
        <p:spPr>
          <a:xfrm>
            <a:off x="2962820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5" name="Google Shape;1165;p35"/>
          <p:cNvSpPr/>
          <p:nvPr/>
        </p:nvSpPr>
        <p:spPr>
          <a:xfrm>
            <a:off x="3231037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6" name="Google Shape;1166;p35"/>
          <p:cNvSpPr/>
          <p:nvPr/>
        </p:nvSpPr>
        <p:spPr>
          <a:xfrm>
            <a:off x="3496220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7" name="Google Shape;1167;p35"/>
          <p:cNvSpPr/>
          <p:nvPr/>
        </p:nvSpPr>
        <p:spPr>
          <a:xfrm>
            <a:off x="3761402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8" name="Google Shape;1168;p35"/>
          <p:cNvSpPr txBox="1"/>
          <p:nvPr/>
        </p:nvSpPr>
        <p:spPr>
          <a:xfrm>
            <a:off x="-5829" y="47293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sky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9" name="Google Shape;1169;p35"/>
          <p:cNvSpPr/>
          <p:nvPr/>
        </p:nvSpPr>
        <p:spPr>
          <a:xfrm>
            <a:off x="402658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0" name="Google Shape;1170;p35"/>
          <p:cNvSpPr/>
          <p:nvPr/>
        </p:nvSpPr>
        <p:spPr>
          <a:xfrm>
            <a:off x="4026585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1" name="Google Shape;1171;p35"/>
          <p:cNvSpPr/>
          <p:nvPr/>
        </p:nvSpPr>
        <p:spPr>
          <a:xfrm>
            <a:off x="4026585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2" name="Google Shape;1172;p35"/>
          <p:cNvSpPr/>
          <p:nvPr/>
        </p:nvSpPr>
        <p:spPr>
          <a:xfrm>
            <a:off x="4026585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3" name="Google Shape;1173;p35"/>
          <p:cNvSpPr/>
          <p:nvPr/>
        </p:nvSpPr>
        <p:spPr>
          <a:xfrm>
            <a:off x="4026585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4" name="Google Shape;1174;p35"/>
          <p:cNvSpPr/>
          <p:nvPr/>
        </p:nvSpPr>
        <p:spPr>
          <a:xfrm>
            <a:off x="4026585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5" name="Google Shape;1175;p35"/>
          <p:cNvSpPr/>
          <p:nvPr/>
        </p:nvSpPr>
        <p:spPr>
          <a:xfrm>
            <a:off x="4026585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6" name="Google Shape;1176;p35"/>
          <p:cNvSpPr/>
          <p:nvPr/>
        </p:nvSpPr>
        <p:spPr>
          <a:xfrm>
            <a:off x="4026585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7" name="Google Shape;1177;p35"/>
          <p:cNvSpPr/>
          <p:nvPr/>
        </p:nvSpPr>
        <p:spPr>
          <a:xfrm>
            <a:off x="4026585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8" name="Google Shape;1178;p35"/>
          <p:cNvSpPr/>
          <p:nvPr/>
        </p:nvSpPr>
        <p:spPr>
          <a:xfrm>
            <a:off x="4026585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9" name="Google Shape;1179;p35"/>
          <p:cNvSpPr/>
          <p:nvPr/>
        </p:nvSpPr>
        <p:spPr>
          <a:xfrm>
            <a:off x="4026585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0" name="Google Shape;1180;p35"/>
          <p:cNvSpPr/>
          <p:nvPr/>
        </p:nvSpPr>
        <p:spPr>
          <a:xfrm>
            <a:off x="4026585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1" name="Google Shape;1181;p35"/>
          <p:cNvSpPr/>
          <p:nvPr/>
        </p:nvSpPr>
        <p:spPr>
          <a:xfrm>
            <a:off x="4026585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2" name="Google Shape;1182;p35"/>
          <p:cNvSpPr txBox="1"/>
          <p:nvPr/>
        </p:nvSpPr>
        <p:spPr>
          <a:xfrm>
            <a:off x="298971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3" name="Google Shape;1183;p35"/>
          <p:cNvSpPr txBox="1"/>
          <p:nvPr/>
        </p:nvSpPr>
        <p:spPr>
          <a:xfrm>
            <a:off x="298971" y="24768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4" name="Google Shape;1184;p35"/>
          <p:cNvSpPr txBox="1"/>
          <p:nvPr/>
        </p:nvSpPr>
        <p:spPr>
          <a:xfrm>
            <a:off x="298971" y="26835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5" name="Google Shape;1185;p35"/>
          <p:cNvSpPr txBox="1"/>
          <p:nvPr/>
        </p:nvSpPr>
        <p:spPr>
          <a:xfrm>
            <a:off x="298971" y="28901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6" name="Google Shape;1186;p35"/>
          <p:cNvSpPr txBox="1"/>
          <p:nvPr/>
        </p:nvSpPr>
        <p:spPr>
          <a:xfrm>
            <a:off x="298971" y="30864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7" name="Google Shape;1187;p35"/>
          <p:cNvSpPr txBox="1"/>
          <p:nvPr/>
        </p:nvSpPr>
        <p:spPr>
          <a:xfrm>
            <a:off x="298971" y="32827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8" name="Google Shape;1188;p35"/>
          <p:cNvSpPr txBox="1"/>
          <p:nvPr/>
        </p:nvSpPr>
        <p:spPr>
          <a:xfrm>
            <a:off x="298971" y="348942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9" name="Google Shape;1189;p35"/>
          <p:cNvSpPr txBox="1"/>
          <p:nvPr/>
        </p:nvSpPr>
        <p:spPr>
          <a:xfrm>
            <a:off x="298971" y="36960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0" name="Google Shape;1190;p35"/>
          <p:cNvSpPr txBox="1"/>
          <p:nvPr/>
        </p:nvSpPr>
        <p:spPr>
          <a:xfrm>
            <a:off x="298971" y="390272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1" name="Google Shape;1191;p35"/>
          <p:cNvSpPr txBox="1"/>
          <p:nvPr/>
        </p:nvSpPr>
        <p:spPr>
          <a:xfrm>
            <a:off x="298971" y="41093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9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2" name="Google Shape;1192;p35"/>
          <p:cNvSpPr txBox="1"/>
          <p:nvPr/>
        </p:nvSpPr>
        <p:spPr>
          <a:xfrm>
            <a:off x="298971" y="43160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3" name="Google Shape;1193;p35"/>
          <p:cNvSpPr txBox="1"/>
          <p:nvPr/>
        </p:nvSpPr>
        <p:spPr>
          <a:xfrm>
            <a:off x="298971" y="45226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11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4" name="Google Shape;1194;p35"/>
          <p:cNvSpPr txBox="1"/>
          <p:nvPr/>
        </p:nvSpPr>
        <p:spPr>
          <a:xfrm>
            <a:off x="298971" y="47293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12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5" name="Google Shape;1195;p35"/>
          <p:cNvSpPr/>
          <p:nvPr/>
        </p:nvSpPr>
        <p:spPr>
          <a:xfrm rot="-5400000">
            <a:off x="6858591" y="1797560"/>
            <a:ext cx="219300" cy="19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35"/>
          <p:cNvSpPr/>
          <p:nvPr/>
        </p:nvSpPr>
        <p:spPr>
          <a:xfrm>
            <a:off x="5562375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7" name="Google Shape;1197;p35"/>
          <p:cNvSpPr/>
          <p:nvPr/>
        </p:nvSpPr>
        <p:spPr>
          <a:xfrm>
            <a:off x="5828663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8" name="Google Shape;1198;p35"/>
          <p:cNvSpPr/>
          <p:nvPr/>
        </p:nvSpPr>
        <p:spPr>
          <a:xfrm>
            <a:off x="6094951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9" name="Google Shape;1199;p35"/>
          <p:cNvSpPr/>
          <p:nvPr/>
        </p:nvSpPr>
        <p:spPr>
          <a:xfrm>
            <a:off x="6361238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0" name="Google Shape;1200;p35"/>
          <p:cNvSpPr/>
          <p:nvPr/>
        </p:nvSpPr>
        <p:spPr>
          <a:xfrm>
            <a:off x="7155749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1" name="Google Shape;1201;p35"/>
          <p:cNvSpPr/>
          <p:nvPr/>
        </p:nvSpPr>
        <p:spPr>
          <a:xfrm>
            <a:off x="7422037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2" name="Google Shape;1202;p35"/>
          <p:cNvSpPr/>
          <p:nvPr/>
        </p:nvSpPr>
        <p:spPr>
          <a:xfrm>
            <a:off x="6626231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3" name="Google Shape;1203;p35"/>
          <p:cNvSpPr/>
          <p:nvPr/>
        </p:nvSpPr>
        <p:spPr>
          <a:xfrm>
            <a:off x="6891223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4" name="Google Shape;1204;p35"/>
          <p:cNvSpPr/>
          <p:nvPr/>
        </p:nvSpPr>
        <p:spPr>
          <a:xfrm>
            <a:off x="7687220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5" name="Google Shape;1205;p35"/>
          <p:cNvSpPr/>
          <p:nvPr/>
        </p:nvSpPr>
        <p:spPr>
          <a:xfrm>
            <a:off x="7955437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6" name="Google Shape;1206;p35"/>
          <p:cNvSpPr/>
          <p:nvPr/>
        </p:nvSpPr>
        <p:spPr>
          <a:xfrm>
            <a:off x="8220620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7" name="Google Shape;1207;p35"/>
          <p:cNvSpPr/>
          <p:nvPr/>
        </p:nvSpPr>
        <p:spPr>
          <a:xfrm>
            <a:off x="8485802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8" name="Google Shape;1208;p35"/>
          <p:cNvSpPr txBox="1"/>
          <p:nvPr/>
        </p:nvSpPr>
        <p:spPr>
          <a:xfrm>
            <a:off x="4718571" y="24750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dog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9" name="Google Shape;1209;p35"/>
          <p:cNvSpPr/>
          <p:nvPr/>
        </p:nvSpPr>
        <p:spPr>
          <a:xfrm>
            <a:off x="8750985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0" name="Google Shape;1210;p35"/>
          <p:cNvSpPr txBox="1"/>
          <p:nvPr/>
        </p:nvSpPr>
        <p:spPr>
          <a:xfrm>
            <a:off x="5023371" y="24750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1" name="Google Shape;1211;p35"/>
          <p:cNvSpPr/>
          <p:nvPr/>
        </p:nvSpPr>
        <p:spPr>
          <a:xfrm>
            <a:off x="556237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2" name="Google Shape;1212;p35"/>
          <p:cNvSpPr/>
          <p:nvPr/>
        </p:nvSpPr>
        <p:spPr>
          <a:xfrm>
            <a:off x="582866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3" name="Google Shape;1213;p35"/>
          <p:cNvSpPr/>
          <p:nvPr/>
        </p:nvSpPr>
        <p:spPr>
          <a:xfrm>
            <a:off x="609495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4" name="Google Shape;1214;p35"/>
          <p:cNvSpPr/>
          <p:nvPr/>
        </p:nvSpPr>
        <p:spPr>
          <a:xfrm>
            <a:off x="6361238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5" name="Google Shape;1215;p35"/>
          <p:cNvSpPr/>
          <p:nvPr/>
        </p:nvSpPr>
        <p:spPr>
          <a:xfrm>
            <a:off x="7155749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6" name="Google Shape;1216;p35"/>
          <p:cNvSpPr/>
          <p:nvPr/>
        </p:nvSpPr>
        <p:spPr>
          <a:xfrm>
            <a:off x="74220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7" name="Google Shape;1217;p35"/>
          <p:cNvSpPr/>
          <p:nvPr/>
        </p:nvSpPr>
        <p:spPr>
          <a:xfrm>
            <a:off x="662623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8" name="Google Shape;1218;p35"/>
          <p:cNvSpPr/>
          <p:nvPr/>
        </p:nvSpPr>
        <p:spPr>
          <a:xfrm>
            <a:off x="689122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9" name="Google Shape;1219;p35"/>
          <p:cNvSpPr/>
          <p:nvPr/>
        </p:nvSpPr>
        <p:spPr>
          <a:xfrm>
            <a:off x="76872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0" name="Google Shape;1220;p35"/>
          <p:cNvSpPr/>
          <p:nvPr/>
        </p:nvSpPr>
        <p:spPr>
          <a:xfrm>
            <a:off x="79554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1" name="Google Shape;1221;p35"/>
          <p:cNvSpPr/>
          <p:nvPr/>
        </p:nvSpPr>
        <p:spPr>
          <a:xfrm>
            <a:off x="82206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2" name="Google Shape;1222;p35"/>
          <p:cNvSpPr/>
          <p:nvPr/>
        </p:nvSpPr>
        <p:spPr>
          <a:xfrm>
            <a:off x="8485802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3" name="Google Shape;1223;p35"/>
          <p:cNvSpPr txBox="1"/>
          <p:nvPr/>
        </p:nvSpPr>
        <p:spPr>
          <a:xfrm>
            <a:off x="4718571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4" name="Google Shape;1224;p35"/>
          <p:cNvSpPr/>
          <p:nvPr/>
        </p:nvSpPr>
        <p:spPr>
          <a:xfrm>
            <a:off x="875098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5" name="Google Shape;1225;p35"/>
          <p:cNvSpPr txBox="1"/>
          <p:nvPr/>
        </p:nvSpPr>
        <p:spPr>
          <a:xfrm>
            <a:off x="5023371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6" name="Google Shape;1226;p35"/>
          <p:cNvSpPr/>
          <p:nvPr/>
        </p:nvSpPr>
        <p:spPr>
          <a:xfrm>
            <a:off x="1854505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7" name="Google Shape;1227;p35"/>
          <p:cNvSpPr/>
          <p:nvPr/>
        </p:nvSpPr>
        <p:spPr>
          <a:xfrm>
            <a:off x="3738452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8" name="Google Shape;1228;p35"/>
          <p:cNvSpPr txBox="1"/>
          <p:nvPr/>
        </p:nvSpPr>
        <p:spPr>
          <a:xfrm>
            <a:off x="956775" y="910986"/>
            <a:ext cx="545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9" name="Google Shape;1229;p35"/>
          <p:cNvSpPr/>
          <p:nvPr/>
        </p:nvSpPr>
        <p:spPr>
          <a:xfrm>
            <a:off x="1461238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35"/>
          <p:cNvSpPr txBox="1"/>
          <p:nvPr/>
        </p:nvSpPr>
        <p:spPr>
          <a:xfrm>
            <a:off x="7468830" y="910986"/>
            <a:ext cx="814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1" name="Google Shape;1231;p35"/>
          <p:cNvSpPr/>
          <p:nvPr/>
        </p:nvSpPr>
        <p:spPr>
          <a:xfrm>
            <a:off x="3333750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35"/>
          <p:cNvSpPr/>
          <p:nvPr/>
        </p:nvSpPr>
        <p:spPr>
          <a:xfrm>
            <a:off x="5231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35"/>
          <p:cNvSpPr/>
          <p:nvPr/>
        </p:nvSpPr>
        <p:spPr>
          <a:xfrm>
            <a:off x="5628819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4" name="Google Shape;1234;p35"/>
          <p:cNvSpPr/>
          <p:nvPr/>
        </p:nvSpPr>
        <p:spPr>
          <a:xfrm>
            <a:off x="7136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36"/>
          <p:cNvSpPr txBox="1"/>
          <p:nvPr/>
        </p:nvSpPr>
        <p:spPr>
          <a:xfrm>
            <a:off x="6423550" y="1460550"/>
            <a:ext cx="26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[0, 6, 2, 3, 0, 7, 8, 5]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0" name="Google Shape;1240;p36"/>
          <p:cNvSpPr txBox="1"/>
          <p:nvPr/>
        </p:nvSpPr>
        <p:spPr>
          <a:xfrm>
            <a:off x="22050" y="1468575"/>
            <a:ext cx="61020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["the", "dog", "sat", "on" "the", "cold", "floor", "."]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1" name="Google Shape;1241;p3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IDs to Vectors</a:t>
            </a:r>
            <a:endParaRPr/>
          </a:p>
        </p:txBody>
      </p:sp>
      <p:sp>
        <p:nvSpPr>
          <p:cNvPr id="1242" name="Google Shape;1242;p3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243" name="Google Shape;1243;p36"/>
          <p:cNvSpPr/>
          <p:nvPr/>
        </p:nvSpPr>
        <p:spPr>
          <a:xfrm>
            <a:off x="5770400" y="1503750"/>
            <a:ext cx="440100" cy="30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36"/>
          <p:cNvSpPr/>
          <p:nvPr/>
        </p:nvSpPr>
        <p:spPr>
          <a:xfrm>
            <a:off x="83797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5" name="Google Shape;1245;p36"/>
          <p:cNvSpPr/>
          <p:nvPr/>
        </p:nvSpPr>
        <p:spPr>
          <a:xfrm>
            <a:off x="110426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6" name="Google Shape;1246;p36"/>
          <p:cNvSpPr/>
          <p:nvPr/>
        </p:nvSpPr>
        <p:spPr>
          <a:xfrm>
            <a:off x="137055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7" name="Google Shape;1247;p36"/>
          <p:cNvSpPr/>
          <p:nvPr/>
        </p:nvSpPr>
        <p:spPr>
          <a:xfrm>
            <a:off x="1636838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8" name="Google Shape;1248;p36"/>
          <p:cNvSpPr/>
          <p:nvPr/>
        </p:nvSpPr>
        <p:spPr>
          <a:xfrm>
            <a:off x="2431349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9" name="Google Shape;1249;p36"/>
          <p:cNvSpPr/>
          <p:nvPr/>
        </p:nvSpPr>
        <p:spPr>
          <a:xfrm>
            <a:off x="26976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0" name="Google Shape;1250;p36"/>
          <p:cNvSpPr/>
          <p:nvPr/>
        </p:nvSpPr>
        <p:spPr>
          <a:xfrm>
            <a:off x="190183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1" name="Google Shape;1251;p36"/>
          <p:cNvSpPr/>
          <p:nvPr/>
        </p:nvSpPr>
        <p:spPr>
          <a:xfrm>
            <a:off x="216682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2" name="Google Shape;1252;p36"/>
          <p:cNvSpPr/>
          <p:nvPr/>
        </p:nvSpPr>
        <p:spPr>
          <a:xfrm>
            <a:off x="837975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3" name="Google Shape;1253;p36"/>
          <p:cNvSpPr/>
          <p:nvPr/>
        </p:nvSpPr>
        <p:spPr>
          <a:xfrm>
            <a:off x="1104263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4" name="Google Shape;1254;p36"/>
          <p:cNvSpPr/>
          <p:nvPr/>
        </p:nvSpPr>
        <p:spPr>
          <a:xfrm>
            <a:off x="1370551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5" name="Google Shape;1255;p36"/>
          <p:cNvSpPr/>
          <p:nvPr/>
        </p:nvSpPr>
        <p:spPr>
          <a:xfrm>
            <a:off x="1636838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6" name="Google Shape;1256;p36"/>
          <p:cNvSpPr/>
          <p:nvPr/>
        </p:nvSpPr>
        <p:spPr>
          <a:xfrm>
            <a:off x="2431349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7" name="Google Shape;1257;p36"/>
          <p:cNvSpPr/>
          <p:nvPr/>
        </p:nvSpPr>
        <p:spPr>
          <a:xfrm>
            <a:off x="2697637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8" name="Google Shape;1258;p36"/>
          <p:cNvSpPr/>
          <p:nvPr/>
        </p:nvSpPr>
        <p:spPr>
          <a:xfrm>
            <a:off x="1901831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9" name="Google Shape;1259;p36"/>
          <p:cNvSpPr/>
          <p:nvPr/>
        </p:nvSpPr>
        <p:spPr>
          <a:xfrm>
            <a:off x="2166823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0" name="Google Shape;1260;p36"/>
          <p:cNvSpPr/>
          <p:nvPr/>
        </p:nvSpPr>
        <p:spPr>
          <a:xfrm>
            <a:off x="837975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1" name="Google Shape;1261;p36"/>
          <p:cNvSpPr/>
          <p:nvPr/>
        </p:nvSpPr>
        <p:spPr>
          <a:xfrm>
            <a:off x="1104263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2" name="Google Shape;1262;p36"/>
          <p:cNvSpPr/>
          <p:nvPr/>
        </p:nvSpPr>
        <p:spPr>
          <a:xfrm>
            <a:off x="1370551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3" name="Google Shape;1263;p36"/>
          <p:cNvSpPr/>
          <p:nvPr/>
        </p:nvSpPr>
        <p:spPr>
          <a:xfrm>
            <a:off x="1636838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4" name="Google Shape;1264;p36"/>
          <p:cNvSpPr/>
          <p:nvPr/>
        </p:nvSpPr>
        <p:spPr>
          <a:xfrm>
            <a:off x="2431349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5" name="Google Shape;1265;p36"/>
          <p:cNvSpPr/>
          <p:nvPr/>
        </p:nvSpPr>
        <p:spPr>
          <a:xfrm>
            <a:off x="2697637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6" name="Google Shape;1266;p36"/>
          <p:cNvSpPr/>
          <p:nvPr/>
        </p:nvSpPr>
        <p:spPr>
          <a:xfrm>
            <a:off x="1901831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7" name="Google Shape;1267;p36"/>
          <p:cNvSpPr/>
          <p:nvPr/>
        </p:nvSpPr>
        <p:spPr>
          <a:xfrm>
            <a:off x="2166823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8" name="Google Shape;1268;p36"/>
          <p:cNvSpPr/>
          <p:nvPr/>
        </p:nvSpPr>
        <p:spPr>
          <a:xfrm>
            <a:off x="837975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9" name="Google Shape;1269;p36"/>
          <p:cNvSpPr/>
          <p:nvPr/>
        </p:nvSpPr>
        <p:spPr>
          <a:xfrm>
            <a:off x="1104263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0" name="Google Shape;1270;p36"/>
          <p:cNvSpPr/>
          <p:nvPr/>
        </p:nvSpPr>
        <p:spPr>
          <a:xfrm>
            <a:off x="1370551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1" name="Google Shape;1271;p36"/>
          <p:cNvSpPr/>
          <p:nvPr/>
        </p:nvSpPr>
        <p:spPr>
          <a:xfrm>
            <a:off x="1636838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2" name="Google Shape;1272;p36"/>
          <p:cNvSpPr/>
          <p:nvPr/>
        </p:nvSpPr>
        <p:spPr>
          <a:xfrm>
            <a:off x="2431349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3" name="Google Shape;1273;p36"/>
          <p:cNvSpPr/>
          <p:nvPr/>
        </p:nvSpPr>
        <p:spPr>
          <a:xfrm>
            <a:off x="2697637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4" name="Google Shape;1274;p36"/>
          <p:cNvSpPr/>
          <p:nvPr/>
        </p:nvSpPr>
        <p:spPr>
          <a:xfrm>
            <a:off x="1901831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5" name="Google Shape;1275;p36"/>
          <p:cNvSpPr/>
          <p:nvPr/>
        </p:nvSpPr>
        <p:spPr>
          <a:xfrm>
            <a:off x="2166823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6" name="Google Shape;1276;p36"/>
          <p:cNvSpPr/>
          <p:nvPr/>
        </p:nvSpPr>
        <p:spPr>
          <a:xfrm>
            <a:off x="837975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7" name="Google Shape;1277;p36"/>
          <p:cNvSpPr/>
          <p:nvPr/>
        </p:nvSpPr>
        <p:spPr>
          <a:xfrm>
            <a:off x="1104263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8" name="Google Shape;1278;p36"/>
          <p:cNvSpPr/>
          <p:nvPr/>
        </p:nvSpPr>
        <p:spPr>
          <a:xfrm>
            <a:off x="1370551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9" name="Google Shape;1279;p36"/>
          <p:cNvSpPr/>
          <p:nvPr/>
        </p:nvSpPr>
        <p:spPr>
          <a:xfrm>
            <a:off x="1636838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0" name="Google Shape;1280;p36"/>
          <p:cNvSpPr/>
          <p:nvPr/>
        </p:nvSpPr>
        <p:spPr>
          <a:xfrm>
            <a:off x="2431349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1" name="Google Shape;1281;p36"/>
          <p:cNvSpPr/>
          <p:nvPr/>
        </p:nvSpPr>
        <p:spPr>
          <a:xfrm>
            <a:off x="2697637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2" name="Google Shape;1282;p36"/>
          <p:cNvSpPr/>
          <p:nvPr/>
        </p:nvSpPr>
        <p:spPr>
          <a:xfrm>
            <a:off x="1901831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3" name="Google Shape;1283;p36"/>
          <p:cNvSpPr/>
          <p:nvPr/>
        </p:nvSpPr>
        <p:spPr>
          <a:xfrm>
            <a:off x="2166823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4" name="Google Shape;1284;p36"/>
          <p:cNvSpPr/>
          <p:nvPr/>
        </p:nvSpPr>
        <p:spPr>
          <a:xfrm>
            <a:off x="837975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5" name="Google Shape;1285;p36"/>
          <p:cNvSpPr/>
          <p:nvPr/>
        </p:nvSpPr>
        <p:spPr>
          <a:xfrm>
            <a:off x="1104263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6" name="Google Shape;1286;p36"/>
          <p:cNvSpPr/>
          <p:nvPr/>
        </p:nvSpPr>
        <p:spPr>
          <a:xfrm>
            <a:off x="1370551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7" name="Google Shape;1287;p36"/>
          <p:cNvSpPr/>
          <p:nvPr/>
        </p:nvSpPr>
        <p:spPr>
          <a:xfrm>
            <a:off x="1636838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8" name="Google Shape;1288;p36"/>
          <p:cNvSpPr/>
          <p:nvPr/>
        </p:nvSpPr>
        <p:spPr>
          <a:xfrm>
            <a:off x="2431349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9" name="Google Shape;1289;p36"/>
          <p:cNvSpPr/>
          <p:nvPr/>
        </p:nvSpPr>
        <p:spPr>
          <a:xfrm>
            <a:off x="2697637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0" name="Google Shape;1290;p36"/>
          <p:cNvSpPr/>
          <p:nvPr/>
        </p:nvSpPr>
        <p:spPr>
          <a:xfrm>
            <a:off x="1901831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1" name="Google Shape;1291;p36"/>
          <p:cNvSpPr/>
          <p:nvPr/>
        </p:nvSpPr>
        <p:spPr>
          <a:xfrm>
            <a:off x="2166823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2" name="Google Shape;1292;p36"/>
          <p:cNvSpPr/>
          <p:nvPr/>
        </p:nvSpPr>
        <p:spPr>
          <a:xfrm>
            <a:off x="837975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3" name="Google Shape;1293;p36"/>
          <p:cNvSpPr/>
          <p:nvPr/>
        </p:nvSpPr>
        <p:spPr>
          <a:xfrm>
            <a:off x="1104263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4" name="Google Shape;1294;p36"/>
          <p:cNvSpPr/>
          <p:nvPr/>
        </p:nvSpPr>
        <p:spPr>
          <a:xfrm>
            <a:off x="1370551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5" name="Google Shape;1295;p36"/>
          <p:cNvSpPr/>
          <p:nvPr/>
        </p:nvSpPr>
        <p:spPr>
          <a:xfrm>
            <a:off x="1636838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6" name="Google Shape;1296;p36"/>
          <p:cNvSpPr/>
          <p:nvPr/>
        </p:nvSpPr>
        <p:spPr>
          <a:xfrm>
            <a:off x="2431349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7" name="Google Shape;1297;p36"/>
          <p:cNvSpPr/>
          <p:nvPr/>
        </p:nvSpPr>
        <p:spPr>
          <a:xfrm>
            <a:off x="2697637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8" name="Google Shape;1298;p36"/>
          <p:cNvSpPr/>
          <p:nvPr/>
        </p:nvSpPr>
        <p:spPr>
          <a:xfrm>
            <a:off x="1901831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9" name="Google Shape;1299;p36"/>
          <p:cNvSpPr/>
          <p:nvPr/>
        </p:nvSpPr>
        <p:spPr>
          <a:xfrm>
            <a:off x="2166823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0" name="Google Shape;1300;p36"/>
          <p:cNvSpPr/>
          <p:nvPr/>
        </p:nvSpPr>
        <p:spPr>
          <a:xfrm>
            <a:off x="837975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1" name="Google Shape;1301;p36"/>
          <p:cNvSpPr/>
          <p:nvPr/>
        </p:nvSpPr>
        <p:spPr>
          <a:xfrm>
            <a:off x="1104263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2" name="Google Shape;1302;p36"/>
          <p:cNvSpPr/>
          <p:nvPr/>
        </p:nvSpPr>
        <p:spPr>
          <a:xfrm>
            <a:off x="1370551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3" name="Google Shape;1303;p36"/>
          <p:cNvSpPr/>
          <p:nvPr/>
        </p:nvSpPr>
        <p:spPr>
          <a:xfrm>
            <a:off x="1636838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4" name="Google Shape;1304;p36"/>
          <p:cNvSpPr/>
          <p:nvPr/>
        </p:nvSpPr>
        <p:spPr>
          <a:xfrm>
            <a:off x="2431349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5" name="Google Shape;1305;p36"/>
          <p:cNvSpPr/>
          <p:nvPr/>
        </p:nvSpPr>
        <p:spPr>
          <a:xfrm>
            <a:off x="2697637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6" name="Google Shape;1306;p36"/>
          <p:cNvSpPr/>
          <p:nvPr/>
        </p:nvSpPr>
        <p:spPr>
          <a:xfrm>
            <a:off x="1901831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7" name="Google Shape;1307;p36"/>
          <p:cNvSpPr/>
          <p:nvPr/>
        </p:nvSpPr>
        <p:spPr>
          <a:xfrm>
            <a:off x="2166823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8" name="Google Shape;1308;p36"/>
          <p:cNvSpPr/>
          <p:nvPr/>
        </p:nvSpPr>
        <p:spPr>
          <a:xfrm>
            <a:off x="29628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9" name="Google Shape;1309;p36"/>
          <p:cNvSpPr/>
          <p:nvPr/>
        </p:nvSpPr>
        <p:spPr>
          <a:xfrm>
            <a:off x="2962820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0" name="Google Shape;1310;p36"/>
          <p:cNvSpPr/>
          <p:nvPr/>
        </p:nvSpPr>
        <p:spPr>
          <a:xfrm>
            <a:off x="2962820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1" name="Google Shape;1311;p36"/>
          <p:cNvSpPr/>
          <p:nvPr/>
        </p:nvSpPr>
        <p:spPr>
          <a:xfrm>
            <a:off x="2962820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2" name="Google Shape;1312;p36"/>
          <p:cNvSpPr/>
          <p:nvPr/>
        </p:nvSpPr>
        <p:spPr>
          <a:xfrm>
            <a:off x="2962820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3" name="Google Shape;1313;p36"/>
          <p:cNvSpPr/>
          <p:nvPr/>
        </p:nvSpPr>
        <p:spPr>
          <a:xfrm>
            <a:off x="2962820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4" name="Google Shape;1314;p36"/>
          <p:cNvSpPr/>
          <p:nvPr/>
        </p:nvSpPr>
        <p:spPr>
          <a:xfrm>
            <a:off x="2962820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5" name="Google Shape;1315;p36"/>
          <p:cNvSpPr/>
          <p:nvPr/>
        </p:nvSpPr>
        <p:spPr>
          <a:xfrm>
            <a:off x="2962820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6" name="Google Shape;1316;p36"/>
          <p:cNvSpPr/>
          <p:nvPr/>
        </p:nvSpPr>
        <p:spPr>
          <a:xfrm>
            <a:off x="32310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7" name="Google Shape;1317;p36"/>
          <p:cNvSpPr/>
          <p:nvPr/>
        </p:nvSpPr>
        <p:spPr>
          <a:xfrm>
            <a:off x="3231037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8" name="Google Shape;1318;p36"/>
          <p:cNvSpPr/>
          <p:nvPr/>
        </p:nvSpPr>
        <p:spPr>
          <a:xfrm>
            <a:off x="3231037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9" name="Google Shape;1319;p36"/>
          <p:cNvSpPr/>
          <p:nvPr/>
        </p:nvSpPr>
        <p:spPr>
          <a:xfrm>
            <a:off x="3231037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0" name="Google Shape;1320;p36"/>
          <p:cNvSpPr/>
          <p:nvPr/>
        </p:nvSpPr>
        <p:spPr>
          <a:xfrm>
            <a:off x="3231037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1" name="Google Shape;1321;p36"/>
          <p:cNvSpPr/>
          <p:nvPr/>
        </p:nvSpPr>
        <p:spPr>
          <a:xfrm>
            <a:off x="3231037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2" name="Google Shape;1322;p36"/>
          <p:cNvSpPr/>
          <p:nvPr/>
        </p:nvSpPr>
        <p:spPr>
          <a:xfrm>
            <a:off x="3231037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3" name="Google Shape;1323;p36"/>
          <p:cNvSpPr/>
          <p:nvPr/>
        </p:nvSpPr>
        <p:spPr>
          <a:xfrm>
            <a:off x="3231037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4" name="Google Shape;1324;p36"/>
          <p:cNvSpPr/>
          <p:nvPr/>
        </p:nvSpPr>
        <p:spPr>
          <a:xfrm>
            <a:off x="34962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5" name="Google Shape;1325;p36"/>
          <p:cNvSpPr/>
          <p:nvPr/>
        </p:nvSpPr>
        <p:spPr>
          <a:xfrm>
            <a:off x="3496220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6" name="Google Shape;1326;p36"/>
          <p:cNvSpPr/>
          <p:nvPr/>
        </p:nvSpPr>
        <p:spPr>
          <a:xfrm>
            <a:off x="3496220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7" name="Google Shape;1327;p36"/>
          <p:cNvSpPr/>
          <p:nvPr/>
        </p:nvSpPr>
        <p:spPr>
          <a:xfrm>
            <a:off x="3496220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8" name="Google Shape;1328;p36"/>
          <p:cNvSpPr/>
          <p:nvPr/>
        </p:nvSpPr>
        <p:spPr>
          <a:xfrm>
            <a:off x="3496220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9" name="Google Shape;1329;p36"/>
          <p:cNvSpPr/>
          <p:nvPr/>
        </p:nvSpPr>
        <p:spPr>
          <a:xfrm>
            <a:off x="3496220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0" name="Google Shape;1330;p36"/>
          <p:cNvSpPr/>
          <p:nvPr/>
        </p:nvSpPr>
        <p:spPr>
          <a:xfrm>
            <a:off x="3496220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1" name="Google Shape;1331;p36"/>
          <p:cNvSpPr/>
          <p:nvPr/>
        </p:nvSpPr>
        <p:spPr>
          <a:xfrm>
            <a:off x="3496220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2" name="Google Shape;1332;p36"/>
          <p:cNvSpPr/>
          <p:nvPr/>
        </p:nvSpPr>
        <p:spPr>
          <a:xfrm>
            <a:off x="3761402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3" name="Google Shape;1333;p36"/>
          <p:cNvSpPr/>
          <p:nvPr/>
        </p:nvSpPr>
        <p:spPr>
          <a:xfrm>
            <a:off x="3761402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4" name="Google Shape;1334;p36"/>
          <p:cNvSpPr/>
          <p:nvPr/>
        </p:nvSpPr>
        <p:spPr>
          <a:xfrm>
            <a:off x="3761402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5" name="Google Shape;1335;p36"/>
          <p:cNvSpPr/>
          <p:nvPr/>
        </p:nvSpPr>
        <p:spPr>
          <a:xfrm>
            <a:off x="3761402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6" name="Google Shape;1336;p36"/>
          <p:cNvSpPr/>
          <p:nvPr/>
        </p:nvSpPr>
        <p:spPr>
          <a:xfrm>
            <a:off x="3761402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7" name="Google Shape;1337;p36"/>
          <p:cNvSpPr/>
          <p:nvPr/>
        </p:nvSpPr>
        <p:spPr>
          <a:xfrm>
            <a:off x="3761402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8" name="Google Shape;1338;p36"/>
          <p:cNvSpPr/>
          <p:nvPr/>
        </p:nvSpPr>
        <p:spPr>
          <a:xfrm>
            <a:off x="3761402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9" name="Google Shape;1339;p36"/>
          <p:cNvSpPr/>
          <p:nvPr/>
        </p:nvSpPr>
        <p:spPr>
          <a:xfrm>
            <a:off x="3761402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0" name="Google Shape;1340;p36"/>
          <p:cNvSpPr/>
          <p:nvPr/>
        </p:nvSpPr>
        <p:spPr>
          <a:xfrm>
            <a:off x="837975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1" name="Google Shape;1341;p36"/>
          <p:cNvSpPr/>
          <p:nvPr/>
        </p:nvSpPr>
        <p:spPr>
          <a:xfrm>
            <a:off x="1104263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2" name="Google Shape;1342;p36"/>
          <p:cNvSpPr/>
          <p:nvPr/>
        </p:nvSpPr>
        <p:spPr>
          <a:xfrm>
            <a:off x="1370551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3" name="Google Shape;1343;p36"/>
          <p:cNvSpPr/>
          <p:nvPr/>
        </p:nvSpPr>
        <p:spPr>
          <a:xfrm>
            <a:off x="1636838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4" name="Google Shape;1344;p36"/>
          <p:cNvSpPr/>
          <p:nvPr/>
        </p:nvSpPr>
        <p:spPr>
          <a:xfrm>
            <a:off x="2431349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5" name="Google Shape;1345;p36"/>
          <p:cNvSpPr/>
          <p:nvPr/>
        </p:nvSpPr>
        <p:spPr>
          <a:xfrm>
            <a:off x="2697637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6" name="Google Shape;1346;p36"/>
          <p:cNvSpPr/>
          <p:nvPr/>
        </p:nvSpPr>
        <p:spPr>
          <a:xfrm>
            <a:off x="1901831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7" name="Google Shape;1347;p36"/>
          <p:cNvSpPr/>
          <p:nvPr/>
        </p:nvSpPr>
        <p:spPr>
          <a:xfrm>
            <a:off x="2166823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8" name="Google Shape;1348;p36"/>
          <p:cNvSpPr/>
          <p:nvPr/>
        </p:nvSpPr>
        <p:spPr>
          <a:xfrm>
            <a:off x="2962820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9" name="Google Shape;1349;p36"/>
          <p:cNvSpPr/>
          <p:nvPr/>
        </p:nvSpPr>
        <p:spPr>
          <a:xfrm>
            <a:off x="3231037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0" name="Google Shape;1350;p36"/>
          <p:cNvSpPr/>
          <p:nvPr/>
        </p:nvSpPr>
        <p:spPr>
          <a:xfrm>
            <a:off x="3496220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1" name="Google Shape;1351;p36"/>
          <p:cNvSpPr/>
          <p:nvPr/>
        </p:nvSpPr>
        <p:spPr>
          <a:xfrm>
            <a:off x="3761402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2" name="Google Shape;1352;p36"/>
          <p:cNvSpPr/>
          <p:nvPr/>
        </p:nvSpPr>
        <p:spPr>
          <a:xfrm>
            <a:off x="837975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3" name="Google Shape;1353;p36"/>
          <p:cNvSpPr/>
          <p:nvPr/>
        </p:nvSpPr>
        <p:spPr>
          <a:xfrm>
            <a:off x="1104263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4" name="Google Shape;1354;p36"/>
          <p:cNvSpPr/>
          <p:nvPr/>
        </p:nvSpPr>
        <p:spPr>
          <a:xfrm>
            <a:off x="1370551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5" name="Google Shape;1355;p36"/>
          <p:cNvSpPr/>
          <p:nvPr/>
        </p:nvSpPr>
        <p:spPr>
          <a:xfrm>
            <a:off x="1636838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6" name="Google Shape;1356;p36"/>
          <p:cNvSpPr/>
          <p:nvPr/>
        </p:nvSpPr>
        <p:spPr>
          <a:xfrm>
            <a:off x="2431349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7" name="Google Shape;1357;p36"/>
          <p:cNvSpPr/>
          <p:nvPr/>
        </p:nvSpPr>
        <p:spPr>
          <a:xfrm>
            <a:off x="2697637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8" name="Google Shape;1358;p36"/>
          <p:cNvSpPr/>
          <p:nvPr/>
        </p:nvSpPr>
        <p:spPr>
          <a:xfrm>
            <a:off x="1901831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9" name="Google Shape;1359;p36"/>
          <p:cNvSpPr/>
          <p:nvPr/>
        </p:nvSpPr>
        <p:spPr>
          <a:xfrm>
            <a:off x="2166823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0" name="Google Shape;1360;p36"/>
          <p:cNvSpPr/>
          <p:nvPr/>
        </p:nvSpPr>
        <p:spPr>
          <a:xfrm>
            <a:off x="2962820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1" name="Google Shape;1361;p36"/>
          <p:cNvSpPr/>
          <p:nvPr/>
        </p:nvSpPr>
        <p:spPr>
          <a:xfrm>
            <a:off x="3231037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2" name="Google Shape;1362;p36"/>
          <p:cNvSpPr/>
          <p:nvPr/>
        </p:nvSpPr>
        <p:spPr>
          <a:xfrm>
            <a:off x="3496220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3" name="Google Shape;1363;p36"/>
          <p:cNvSpPr/>
          <p:nvPr/>
        </p:nvSpPr>
        <p:spPr>
          <a:xfrm>
            <a:off x="3761402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4" name="Google Shape;1364;p36"/>
          <p:cNvSpPr/>
          <p:nvPr/>
        </p:nvSpPr>
        <p:spPr>
          <a:xfrm>
            <a:off x="837975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5" name="Google Shape;1365;p36"/>
          <p:cNvSpPr/>
          <p:nvPr/>
        </p:nvSpPr>
        <p:spPr>
          <a:xfrm>
            <a:off x="1104263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6" name="Google Shape;1366;p36"/>
          <p:cNvSpPr/>
          <p:nvPr/>
        </p:nvSpPr>
        <p:spPr>
          <a:xfrm>
            <a:off x="1370551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7" name="Google Shape;1367;p36"/>
          <p:cNvSpPr/>
          <p:nvPr/>
        </p:nvSpPr>
        <p:spPr>
          <a:xfrm>
            <a:off x="1636838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8" name="Google Shape;1368;p36"/>
          <p:cNvSpPr/>
          <p:nvPr/>
        </p:nvSpPr>
        <p:spPr>
          <a:xfrm>
            <a:off x="2431349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9" name="Google Shape;1369;p36"/>
          <p:cNvSpPr/>
          <p:nvPr/>
        </p:nvSpPr>
        <p:spPr>
          <a:xfrm>
            <a:off x="2697637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0" name="Google Shape;1370;p36"/>
          <p:cNvSpPr/>
          <p:nvPr/>
        </p:nvSpPr>
        <p:spPr>
          <a:xfrm>
            <a:off x="1901831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1" name="Google Shape;1371;p36"/>
          <p:cNvSpPr/>
          <p:nvPr/>
        </p:nvSpPr>
        <p:spPr>
          <a:xfrm>
            <a:off x="2166823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2" name="Google Shape;1372;p36"/>
          <p:cNvSpPr/>
          <p:nvPr/>
        </p:nvSpPr>
        <p:spPr>
          <a:xfrm>
            <a:off x="2962820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3" name="Google Shape;1373;p36"/>
          <p:cNvSpPr/>
          <p:nvPr/>
        </p:nvSpPr>
        <p:spPr>
          <a:xfrm>
            <a:off x="3231037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4" name="Google Shape;1374;p36"/>
          <p:cNvSpPr/>
          <p:nvPr/>
        </p:nvSpPr>
        <p:spPr>
          <a:xfrm>
            <a:off x="3496220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5" name="Google Shape;1375;p36"/>
          <p:cNvSpPr/>
          <p:nvPr/>
        </p:nvSpPr>
        <p:spPr>
          <a:xfrm>
            <a:off x="3761402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6" name="Google Shape;1376;p36"/>
          <p:cNvSpPr/>
          <p:nvPr/>
        </p:nvSpPr>
        <p:spPr>
          <a:xfrm>
            <a:off x="837975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7" name="Google Shape;1377;p36"/>
          <p:cNvSpPr/>
          <p:nvPr/>
        </p:nvSpPr>
        <p:spPr>
          <a:xfrm>
            <a:off x="1104263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8" name="Google Shape;1378;p36"/>
          <p:cNvSpPr/>
          <p:nvPr/>
        </p:nvSpPr>
        <p:spPr>
          <a:xfrm>
            <a:off x="1370551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9" name="Google Shape;1379;p36"/>
          <p:cNvSpPr/>
          <p:nvPr/>
        </p:nvSpPr>
        <p:spPr>
          <a:xfrm>
            <a:off x="1636838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0" name="Google Shape;1380;p36"/>
          <p:cNvSpPr/>
          <p:nvPr/>
        </p:nvSpPr>
        <p:spPr>
          <a:xfrm>
            <a:off x="2431349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1" name="Google Shape;1381;p36"/>
          <p:cNvSpPr/>
          <p:nvPr/>
        </p:nvSpPr>
        <p:spPr>
          <a:xfrm>
            <a:off x="2697637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2" name="Google Shape;1382;p36"/>
          <p:cNvSpPr/>
          <p:nvPr/>
        </p:nvSpPr>
        <p:spPr>
          <a:xfrm>
            <a:off x="1901831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3" name="Google Shape;1383;p36"/>
          <p:cNvSpPr/>
          <p:nvPr/>
        </p:nvSpPr>
        <p:spPr>
          <a:xfrm>
            <a:off x="2166823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4" name="Google Shape;1384;p36"/>
          <p:cNvSpPr/>
          <p:nvPr/>
        </p:nvSpPr>
        <p:spPr>
          <a:xfrm>
            <a:off x="2962820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5" name="Google Shape;1385;p36"/>
          <p:cNvSpPr/>
          <p:nvPr/>
        </p:nvSpPr>
        <p:spPr>
          <a:xfrm>
            <a:off x="3231037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6" name="Google Shape;1386;p36"/>
          <p:cNvSpPr/>
          <p:nvPr/>
        </p:nvSpPr>
        <p:spPr>
          <a:xfrm>
            <a:off x="3496220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7" name="Google Shape;1387;p36"/>
          <p:cNvSpPr/>
          <p:nvPr/>
        </p:nvSpPr>
        <p:spPr>
          <a:xfrm>
            <a:off x="3761402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8" name="Google Shape;1388;p36"/>
          <p:cNvSpPr txBox="1"/>
          <p:nvPr/>
        </p:nvSpPr>
        <p:spPr>
          <a:xfrm>
            <a:off x="-5829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9" name="Google Shape;1389;p36"/>
          <p:cNvSpPr txBox="1"/>
          <p:nvPr/>
        </p:nvSpPr>
        <p:spPr>
          <a:xfrm>
            <a:off x="-5829" y="24768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0" name="Google Shape;1390;p36"/>
          <p:cNvSpPr txBox="1"/>
          <p:nvPr/>
        </p:nvSpPr>
        <p:spPr>
          <a:xfrm>
            <a:off x="-5829" y="26835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1" name="Google Shape;1391;p36"/>
          <p:cNvSpPr txBox="1"/>
          <p:nvPr/>
        </p:nvSpPr>
        <p:spPr>
          <a:xfrm>
            <a:off x="-5829" y="28901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on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2" name="Google Shape;1392;p36"/>
          <p:cNvSpPr txBox="1"/>
          <p:nvPr/>
        </p:nvSpPr>
        <p:spPr>
          <a:xfrm>
            <a:off x="-5829" y="30864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3" name="Google Shape;1393;p36"/>
          <p:cNvSpPr txBox="1"/>
          <p:nvPr/>
        </p:nvSpPr>
        <p:spPr>
          <a:xfrm>
            <a:off x="-5829" y="32827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4" name="Google Shape;1394;p36"/>
          <p:cNvSpPr txBox="1"/>
          <p:nvPr/>
        </p:nvSpPr>
        <p:spPr>
          <a:xfrm>
            <a:off x="-5829" y="348942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dog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5" name="Google Shape;1395;p36"/>
          <p:cNvSpPr txBox="1"/>
          <p:nvPr/>
        </p:nvSpPr>
        <p:spPr>
          <a:xfrm>
            <a:off x="-5829" y="36960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cold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6" name="Google Shape;1396;p36"/>
          <p:cNvSpPr txBox="1"/>
          <p:nvPr/>
        </p:nvSpPr>
        <p:spPr>
          <a:xfrm>
            <a:off x="-5829" y="390272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floor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7" name="Google Shape;1397;p36"/>
          <p:cNvSpPr txBox="1"/>
          <p:nvPr/>
        </p:nvSpPr>
        <p:spPr>
          <a:xfrm>
            <a:off x="-5829" y="41093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rain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8" name="Google Shape;1398;p36"/>
          <p:cNvSpPr txBox="1"/>
          <p:nvPr/>
        </p:nvSpPr>
        <p:spPr>
          <a:xfrm>
            <a:off x="-5829" y="43160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fell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9" name="Google Shape;1399;p36"/>
          <p:cNvSpPr txBox="1"/>
          <p:nvPr/>
        </p:nvSpPr>
        <p:spPr>
          <a:xfrm>
            <a:off x="-5829" y="45226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0" name="Google Shape;1400;p36"/>
          <p:cNvSpPr/>
          <p:nvPr/>
        </p:nvSpPr>
        <p:spPr>
          <a:xfrm>
            <a:off x="837975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1" name="Google Shape;1401;p36"/>
          <p:cNvSpPr/>
          <p:nvPr/>
        </p:nvSpPr>
        <p:spPr>
          <a:xfrm>
            <a:off x="1104263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2" name="Google Shape;1402;p36"/>
          <p:cNvSpPr/>
          <p:nvPr/>
        </p:nvSpPr>
        <p:spPr>
          <a:xfrm>
            <a:off x="1370551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3" name="Google Shape;1403;p36"/>
          <p:cNvSpPr/>
          <p:nvPr/>
        </p:nvSpPr>
        <p:spPr>
          <a:xfrm>
            <a:off x="1636838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4" name="Google Shape;1404;p36"/>
          <p:cNvSpPr/>
          <p:nvPr/>
        </p:nvSpPr>
        <p:spPr>
          <a:xfrm>
            <a:off x="2431349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5" name="Google Shape;1405;p36"/>
          <p:cNvSpPr/>
          <p:nvPr/>
        </p:nvSpPr>
        <p:spPr>
          <a:xfrm>
            <a:off x="2697637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6" name="Google Shape;1406;p36"/>
          <p:cNvSpPr/>
          <p:nvPr/>
        </p:nvSpPr>
        <p:spPr>
          <a:xfrm>
            <a:off x="1901831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7" name="Google Shape;1407;p36"/>
          <p:cNvSpPr/>
          <p:nvPr/>
        </p:nvSpPr>
        <p:spPr>
          <a:xfrm>
            <a:off x="2166823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8" name="Google Shape;1408;p36"/>
          <p:cNvSpPr/>
          <p:nvPr/>
        </p:nvSpPr>
        <p:spPr>
          <a:xfrm>
            <a:off x="2962820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9" name="Google Shape;1409;p36"/>
          <p:cNvSpPr/>
          <p:nvPr/>
        </p:nvSpPr>
        <p:spPr>
          <a:xfrm>
            <a:off x="3231037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0" name="Google Shape;1410;p36"/>
          <p:cNvSpPr/>
          <p:nvPr/>
        </p:nvSpPr>
        <p:spPr>
          <a:xfrm>
            <a:off x="3496220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1" name="Google Shape;1411;p36"/>
          <p:cNvSpPr/>
          <p:nvPr/>
        </p:nvSpPr>
        <p:spPr>
          <a:xfrm>
            <a:off x="3761402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2" name="Google Shape;1412;p36"/>
          <p:cNvSpPr txBox="1"/>
          <p:nvPr/>
        </p:nvSpPr>
        <p:spPr>
          <a:xfrm>
            <a:off x="-5829" y="47293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sky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3" name="Google Shape;1413;p36"/>
          <p:cNvSpPr/>
          <p:nvPr/>
        </p:nvSpPr>
        <p:spPr>
          <a:xfrm>
            <a:off x="402658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4" name="Google Shape;1414;p36"/>
          <p:cNvSpPr/>
          <p:nvPr/>
        </p:nvSpPr>
        <p:spPr>
          <a:xfrm>
            <a:off x="4026585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5" name="Google Shape;1415;p36"/>
          <p:cNvSpPr/>
          <p:nvPr/>
        </p:nvSpPr>
        <p:spPr>
          <a:xfrm>
            <a:off x="4026585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6" name="Google Shape;1416;p36"/>
          <p:cNvSpPr/>
          <p:nvPr/>
        </p:nvSpPr>
        <p:spPr>
          <a:xfrm>
            <a:off x="4026585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7" name="Google Shape;1417;p36"/>
          <p:cNvSpPr/>
          <p:nvPr/>
        </p:nvSpPr>
        <p:spPr>
          <a:xfrm>
            <a:off x="4026585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8" name="Google Shape;1418;p36"/>
          <p:cNvSpPr/>
          <p:nvPr/>
        </p:nvSpPr>
        <p:spPr>
          <a:xfrm>
            <a:off x="4026585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9" name="Google Shape;1419;p36"/>
          <p:cNvSpPr/>
          <p:nvPr/>
        </p:nvSpPr>
        <p:spPr>
          <a:xfrm>
            <a:off x="4026585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0" name="Google Shape;1420;p36"/>
          <p:cNvSpPr/>
          <p:nvPr/>
        </p:nvSpPr>
        <p:spPr>
          <a:xfrm>
            <a:off x="4026585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1" name="Google Shape;1421;p36"/>
          <p:cNvSpPr/>
          <p:nvPr/>
        </p:nvSpPr>
        <p:spPr>
          <a:xfrm>
            <a:off x="4026585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2" name="Google Shape;1422;p36"/>
          <p:cNvSpPr/>
          <p:nvPr/>
        </p:nvSpPr>
        <p:spPr>
          <a:xfrm>
            <a:off x="4026585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3" name="Google Shape;1423;p36"/>
          <p:cNvSpPr/>
          <p:nvPr/>
        </p:nvSpPr>
        <p:spPr>
          <a:xfrm>
            <a:off x="4026585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4" name="Google Shape;1424;p36"/>
          <p:cNvSpPr/>
          <p:nvPr/>
        </p:nvSpPr>
        <p:spPr>
          <a:xfrm>
            <a:off x="4026585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5" name="Google Shape;1425;p36"/>
          <p:cNvSpPr/>
          <p:nvPr/>
        </p:nvSpPr>
        <p:spPr>
          <a:xfrm>
            <a:off x="4026585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6" name="Google Shape;1426;p36"/>
          <p:cNvSpPr txBox="1"/>
          <p:nvPr/>
        </p:nvSpPr>
        <p:spPr>
          <a:xfrm>
            <a:off x="298971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7" name="Google Shape;1427;p36"/>
          <p:cNvSpPr txBox="1"/>
          <p:nvPr/>
        </p:nvSpPr>
        <p:spPr>
          <a:xfrm>
            <a:off x="298971" y="24768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8" name="Google Shape;1428;p36"/>
          <p:cNvSpPr txBox="1"/>
          <p:nvPr/>
        </p:nvSpPr>
        <p:spPr>
          <a:xfrm>
            <a:off x="298971" y="26835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9" name="Google Shape;1429;p36"/>
          <p:cNvSpPr txBox="1"/>
          <p:nvPr/>
        </p:nvSpPr>
        <p:spPr>
          <a:xfrm>
            <a:off x="298971" y="28901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0" name="Google Shape;1430;p36"/>
          <p:cNvSpPr txBox="1"/>
          <p:nvPr/>
        </p:nvSpPr>
        <p:spPr>
          <a:xfrm>
            <a:off x="298971" y="30864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1" name="Google Shape;1431;p36"/>
          <p:cNvSpPr txBox="1"/>
          <p:nvPr/>
        </p:nvSpPr>
        <p:spPr>
          <a:xfrm>
            <a:off x="298971" y="32827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2" name="Google Shape;1432;p36"/>
          <p:cNvSpPr txBox="1"/>
          <p:nvPr/>
        </p:nvSpPr>
        <p:spPr>
          <a:xfrm>
            <a:off x="298971" y="348942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3" name="Google Shape;1433;p36"/>
          <p:cNvSpPr txBox="1"/>
          <p:nvPr/>
        </p:nvSpPr>
        <p:spPr>
          <a:xfrm>
            <a:off x="298971" y="36960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4" name="Google Shape;1434;p36"/>
          <p:cNvSpPr txBox="1"/>
          <p:nvPr/>
        </p:nvSpPr>
        <p:spPr>
          <a:xfrm>
            <a:off x="298971" y="390272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5" name="Google Shape;1435;p36"/>
          <p:cNvSpPr txBox="1"/>
          <p:nvPr/>
        </p:nvSpPr>
        <p:spPr>
          <a:xfrm>
            <a:off x="298971" y="41093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9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6" name="Google Shape;1436;p36"/>
          <p:cNvSpPr txBox="1"/>
          <p:nvPr/>
        </p:nvSpPr>
        <p:spPr>
          <a:xfrm>
            <a:off x="298971" y="43160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7" name="Google Shape;1437;p36"/>
          <p:cNvSpPr txBox="1"/>
          <p:nvPr/>
        </p:nvSpPr>
        <p:spPr>
          <a:xfrm>
            <a:off x="298971" y="45226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11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8" name="Google Shape;1438;p36"/>
          <p:cNvSpPr txBox="1"/>
          <p:nvPr/>
        </p:nvSpPr>
        <p:spPr>
          <a:xfrm>
            <a:off x="298971" y="47293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12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9" name="Google Shape;1439;p36"/>
          <p:cNvSpPr/>
          <p:nvPr/>
        </p:nvSpPr>
        <p:spPr>
          <a:xfrm rot="-5400000">
            <a:off x="7141442" y="1797560"/>
            <a:ext cx="219300" cy="19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36"/>
          <p:cNvSpPr/>
          <p:nvPr/>
        </p:nvSpPr>
        <p:spPr>
          <a:xfrm>
            <a:off x="5562375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1" name="Google Shape;1441;p36"/>
          <p:cNvSpPr/>
          <p:nvPr/>
        </p:nvSpPr>
        <p:spPr>
          <a:xfrm>
            <a:off x="5828663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2" name="Google Shape;1442;p36"/>
          <p:cNvSpPr/>
          <p:nvPr/>
        </p:nvSpPr>
        <p:spPr>
          <a:xfrm>
            <a:off x="6094951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3" name="Google Shape;1443;p36"/>
          <p:cNvSpPr/>
          <p:nvPr/>
        </p:nvSpPr>
        <p:spPr>
          <a:xfrm>
            <a:off x="6361238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4" name="Google Shape;1444;p36"/>
          <p:cNvSpPr/>
          <p:nvPr/>
        </p:nvSpPr>
        <p:spPr>
          <a:xfrm>
            <a:off x="7155749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5" name="Google Shape;1445;p36"/>
          <p:cNvSpPr/>
          <p:nvPr/>
        </p:nvSpPr>
        <p:spPr>
          <a:xfrm>
            <a:off x="7422037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6" name="Google Shape;1446;p36"/>
          <p:cNvSpPr/>
          <p:nvPr/>
        </p:nvSpPr>
        <p:spPr>
          <a:xfrm>
            <a:off x="6626231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7" name="Google Shape;1447;p36"/>
          <p:cNvSpPr/>
          <p:nvPr/>
        </p:nvSpPr>
        <p:spPr>
          <a:xfrm>
            <a:off x="6891223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8" name="Google Shape;1448;p36"/>
          <p:cNvSpPr/>
          <p:nvPr/>
        </p:nvSpPr>
        <p:spPr>
          <a:xfrm>
            <a:off x="7687220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9" name="Google Shape;1449;p36"/>
          <p:cNvSpPr/>
          <p:nvPr/>
        </p:nvSpPr>
        <p:spPr>
          <a:xfrm>
            <a:off x="7955437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0" name="Google Shape;1450;p36"/>
          <p:cNvSpPr/>
          <p:nvPr/>
        </p:nvSpPr>
        <p:spPr>
          <a:xfrm>
            <a:off x="8220620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1" name="Google Shape;1451;p36"/>
          <p:cNvSpPr/>
          <p:nvPr/>
        </p:nvSpPr>
        <p:spPr>
          <a:xfrm>
            <a:off x="8485802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2" name="Google Shape;1452;p36"/>
          <p:cNvSpPr txBox="1"/>
          <p:nvPr/>
        </p:nvSpPr>
        <p:spPr>
          <a:xfrm>
            <a:off x="4718571" y="24750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dog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3" name="Google Shape;1453;p36"/>
          <p:cNvSpPr/>
          <p:nvPr/>
        </p:nvSpPr>
        <p:spPr>
          <a:xfrm>
            <a:off x="8750985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4" name="Google Shape;1454;p36"/>
          <p:cNvSpPr txBox="1"/>
          <p:nvPr/>
        </p:nvSpPr>
        <p:spPr>
          <a:xfrm>
            <a:off x="5023371" y="24750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5" name="Google Shape;1455;p36"/>
          <p:cNvSpPr/>
          <p:nvPr/>
        </p:nvSpPr>
        <p:spPr>
          <a:xfrm>
            <a:off x="556237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6" name="Google Shape;1456;p36"/>
          <p:cNvSpPr/>
          <p:nvPr/>
        </p:nvSpPr>
        <p:spPr>
          <a:xfrm>
            <a:off x="582866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7" name="Google Shape;1457;p36"/>
          <p:cNvSpPr/>
          <p:nvPr/>
        </p:nvSpPr>
        <p:spPr>
          <a:xfrm>
            <a:off x="609495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8" name="Google Shape;1458;p36"/>
          <p:cNvSpPr/>
          <p:nvPr/>
        </p:nvSpPr>
        <p:spPr>
          <a:xfrm>
            <a:off x="6361238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9" name="Google Shape;1459;p36"/>
          <p:cNvSpPr/>
          <p:nvPr/>
        </p:nvSpPr>
        <p:spPr>
          <a:xfrm>
            <a:off x="7155749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0" name="Google Shape;1460;p36"/>
          <p:cNvSpPr/>
          <p:nvPr/>
        </p:nvSpPr>
        <p:spPr>
          <a:xfrm>
            <a:off x="74220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1" name="Google Shape;1461;p36"/>
          <p:cNvSpPr/>
          <p:nvPr/>
        </p:nvSpPr>
        <p:spPr>
          <a:xfrm>
            <a:off x="662623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2" name="Google Shape;1462;p36"/>
          <p:cNvSpPr/>
          <p:nvPr/>
        </p:nvSpPr>
        <p:spPr>
          <a:xfrm>
            <a:off x="689122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3" name="Google Shape;1463;p36"/>
          <p:cNvSpPr/>
          <p:nvPr/>
        </p:nvSpPr>
        <p:spPr>
          <a:xfrm>
            <a:off x="76872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4" name="Google Shape;1464;p36"/>
          <p:cNvSpPr/>
          <p:nvPr/>
        </p:nvSpPr>
        <p:spPr>
          <a:xfrm>
            <a:off x="79554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5" name="Google Shape;1465;p36"/>
          <p:cNvSpPr/>
          <p:nvPr/>
        </p:nvSpPr>
        <p:spPr>
          <a:xfrm>
            <a:off x="82206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6" name="Google Shape;1466;p36"/>
          <p:cNvSpPr/>
          <p:nvPr/>
        </p:nvSpPr>
        <p:spPr>
          <a:xfrm>
            <a:off x="8485802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7" name="Google Shape;1467;p36"/>
          <p:cNvSpPr txBox="1"/>
          <p:nvPr/>
        </p:nvSpPr>
        <p:spPr>
          <a:xfrm>
            <a:off x="4718571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8" name="Google Shape;1468;p36"/>
          <p:cNvSpPr/>
          <p:nvPr/>
        </p:nvSpPr>
        <p:spPr>
          <a:xfrm>
            <a:off x="875098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9" name="Google Shape;1469;p36"/>
          <p:cNvSpPr txBox="1"/>
          <p:nvPr/>
        </p:nvSpPr>
        <p:spPr>
          <a:xfrm>
            <a:off x="5023371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0" name="Google Shape;1470;p36"/>
          <p:cNvSpPr/>
          <p:nvPr/>
        </p:nvSpPr>
        <p:spPr>
          <a:xfrm>
            <a:off x="5562375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1" name="Google Shape;1471;p36"/>
          <p:cNvSpPr/>
          <p:nvPr/>
        </p:nvSpPr>
        <p:spPr>
          <a:xfrm>
            <a:off x="5828663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2" name="Google Shape;1472;p36"/>
          <p:cNvSpPr/>
          <p:nvPr/>
        </p:nvSpPr>
        <p:spPr>
          <a:xfrm>
            <a:off x="6094951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3" name="Google Shape;1473;p36"/>
          <p:cNvSpPr/>
          <p:nvPr/>
        </p:nvSpPr>
        <p:spPr>
          <a:xfrm>
            <a:off x="6361238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4" name="Google Shape;1474;p36"/>
          <p:cNvSpPr/>
          <p:nvPr/>
        </p:nvSpPr>
        <p:spPr>
          <a:xfrm>
            <a:off x="7155749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5" name="Google Shape;1475;p36"/>
          <p:cNvSpPr/>
          <p:nvPr/>
        </p:nvSpPr>
        <p:spPr>
          <a:xfrm>
            <a:off x="7422037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6" name="Google Shape;1476;p36"/>
          <p:cNvSpPr/>
          <p:nvPr/>
        </p:nvSpPr>
        <p:spPr>
          <a:xfrm>
            <a:off x="6626231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7" name="Google Shape;1477;p36"/>
          <p:cNvSpPr/>
          <p:nvPr/>
        </p:nvSpPr>
        <p:spPr>
          <a:xfrm>
            <a:off x="6891223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8" name="Google Shape;1478;p36"/>
          <p:cNvSpPr/>
          <p:nvPr/>
        </p:nvSpPr>
        <p:spPr>
          <a:xfrm>
            <a:off x="7687220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9" name="Google Shape;1479;p36"/>
          <p:cNvSpPr/>
          <p:nvPr/>
        </p:nvSpPr>
        <p:spPr>
          <a:xfrm>
            <a:off x="7955437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0" name="Google Shape;1480;p36"/>
          <p:cNvSpPr/>
          <p:nvPr/>
        </p:nvSpPr>
        <p:spPr>
          <a:xfrm>
            <a:off x="8220620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1" name="Google Shape;1481;p36"/>
          <p:cNvSpPr/>
          <p:nvPr/>
        </p:nvSpPr>
        <p:spPr>
          <a:xfrm>
            <a:off x="8485802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2" name="Google Shape;1482;p36"/>
          <p:cNvSpPr txBox="1"/>
          <p:nvPr/>
        </p:nvSpPr>
        <p:spPr>
          <a:xfrm>
            <a:off x="4718571" y="268529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3" name="Google Shape;1483;p36"/>
          <p:cNvSpPr/>
          <p:nvPr/>
        </p:nvSpPr>
        <p:spPr>
          <a:xfrm>
            <a:off x="8750985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4" name="Google Shape;1484;p36"/>
          <p:cNvSpPr txBox="1"/>
          <p:nvPr/>
        </p:nvSpPr>
        <p:spPr>
          <a:xfrm>
            <a:off x="5023371" y="268529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5" name="Google Shape;1485;p36"/>
          <p:cNvSpPr/>
          <p:nvPr/>
        </p:nvSpPr>
        <p:spPr>
          <a:xfrm>
            <a:off x="153650" y="2634474"/>
            <a:ext cx="4199700" cy="300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36"/>
          <p:cNvSpPr/>
          <p:nvPr/>
        </p:nvSpPr>
        <p:spPr>
          <a:xfrm>
            <a:off x="1854505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7" name="Google Shape;1487;p36"/>
          <p:cNvSpPr/>
          <p:nvPr/>
        </p:nvSpPr>
        <p:spPr>
          <a:xfrm>
            <a:off x="3738452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8" name="Google Shape;1488;p36"/>
          <p:cNvSpPr txBox="1"/>
          <p:nvPr/>
        </p:nvSpPr>
        <p:spPr>
          <a:xfrm>
            <a:off x="956775" y="910986"/>
            <a:ext cx="545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9" name="Google Shape;1489;p36"/>
          <p:cNvSpPr/>
          <p:nvPr/>
        </p:nvSpPr>
        <p:spPr>
          <a:xfrm>
            <a:off x="1461238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90;p36"/>
          <p:cNvSpPr txBox="1"/>
          <p:nvPr/>
        </p:nvSpPr>
        <p:spPr>
          <a:xfrm>
            <a:off x="7468830" y="910986"/>
            <a:ext cx="814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1" name="Google Shape;1491;p36"/>
          <p:cNvSpPr/>
          <p:nvPr/>
        </p:nvSpPr>
        <p:spPr>
          <a:xfrm>
            <a:off x="3333750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36"/>
          <p:cNvSpPr/>
          <p:nvPr/>
        </p:nvSpPr>
        <p:spPr>
          <a:xfrm>
            <a:off x="5231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36"/>
          <p:cNvSpPr/>
          <p:nvPr/>
        </p:nvSpPr>
        <p:spPr>
          <a:xfrm>
            <a:off x="5628819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4" name="Google Shape;1494;p36"/>
          <p:cNvSpPr/>
          <p:nvPr/>
        </p:nvSpPr>
        <p:spPr>
          <a:xfrm>
            <a:off x="7136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7"/>
          <p:cNvSpPr txBox="1"/>
          <p:nvPr/>
        </p:nvSpPr>
        <p:spPr>
          <a:xfrm>
            <a:off x="6423550" y="1460550"/>
            <a:ext cx="26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[0, 6, 2, 3, 0, 7, 8, 5]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0" name="Google Shape;1500;p37"/>
          <p:cNvSpPr txBox="1"/>
          <p:nvPr/>
        </p:nvSpPr>
        <p:spPr>
          <a:xfrm>
            <a:off x="22050" y="1468575"/>
            <a:ext cx="61020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["the", "dog", "sat", "on" "the", "cold", "floor", "."]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1" name="Google Shape;1501;p3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IDs to Vectors</a:t>
            </a:r>
            <a:endParaRPr/>
          </a:p>
        </p:txBody>
      </p:sp>
      <p:sp>
        <p:nvSpPr>
          <p:cNvPr id="1502" name="Google Shape;1502;p3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503" name="Google Shape;1503;p37"/>
          <p:cNvSpPr/>
          <p:nvPr/>
        </p:nvSpPr>
        <p:spPr>
          <a:xfrm>
            <a:off x="5770400" y="1503750"/>
            <a:ext cx="440100" cy="30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37"/>
          <p:cNvSpPr/>
          <p:nvPr/>
        </p:nvSpPr>
        <p:spPr>
          <a:xfrm>
            <a:off x="83797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5" name="Google Shape;1505;p37"/>
          <p:cNvSpPr/>
          <p:nvPr/>
        </p:nvSpPr>
        <p:spPr>
          <a:xfrm>
            <a:off x="110426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6" name="Google Shape;1506;p37"/>
          <p:cNvSpPr/>
          <p:nvPr/>
        </p:nvSpPr>
        <p:spPr>
          <a:xfrm>
            <a:off x="137055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7" name="Google Shape;1507;p37"/>
          <p:cNvSpPr/>
          <p:nvPr/>
        </p:nvSpPr>
        <p:spPr>
          <a:xfrm>
            <a:off x="1636838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8" name="Google Shape;1508;p37"/>
          <p:cNvSpPr/>
          <p:nvPr/>
        </p:nvSpPr>
        <p:spPr>
          <a:xfrm>
            <a:off x="2431349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9" name="Google Shape;1509;p37"/>
          <p:cNvSpPr/>
          <p:nvPr/>
        </p:nvSpPr>
        <p:spPr>
          <a:xfrm>
            <a:off x="26976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0" name="Google Shape;1510;p37"/>
          <p:cNvSpPr/>
          <p:nvPr/>
        </p:nvSpPr>
        <p:spPr>
          <a:xfrm>
            <a:off x="190183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1" name="Google Shape;1511;p37"/>
          <p:cNvSpPr/>
          <p:nvPr/>
        </p:nvSpPr>
        <p:spPr>
          <a:xfrm>
            <a:off x="216682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2" name="Google Shape;1512;p37"/>
          <p:cNvSpPr/>
          <p:nvPr/>
        </p:nvSpPr>
        <p:spPr>
          <a:xfrm>
            <a:off x="837975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3" name="Google Shape;1513;p37"/>
          <p:cNvSpPr/>
          <p:nvPr/>
        </p:nvSpPr>
        <p:spPr>
          <a:xfrm>
            <a:off x="1104263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4" name="Google Shape;1514;p37"/>
          <p:cNvSpPr/>
          <p:nvPr/>
        </p:nvSpPr>
        <p:spPr>
          <a:xfrm>
            <a:off x="1370551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5" name="Google Shape;1515;p37"/>
          <p:cNvSpPr/>
          <p:nvPr/>
        </p:nvSpPr>
        <p:spPr>
          <a:xfrm>
            <a:off x="1636838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6" name="Google Shape;1516;p37"/>
          <p:cNvSpPr/>
          <p:nvPr/>
        </p:nvSpPr>
        <p:spPr>
          <a:xfrm>
            <a:off x="2431349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7" name="Google Shape;1517;p37"/>
          <p:cNvSpPr/>
          <p:nvPr/>
        </p:nvSpPr>
        <p:spPr>
          <a:xfrm>
            <a:off x="2697637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8" name="Google Shape;1518;p37"/>
          <p:cNvSpPr/>
          <p:nvPr/>
        </p:nvSpPr>
        <p:spPr>
          <a:xfrm>
            <a:off x="1901831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9" name="Google Shape;1519;p37"/>
          <p:cNvSpPr/>
          <p:nvPr/>
        </p:nvSpPr>
        <p:spPr>
          <a:xfrm>
            <a:off x="2166823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0" name="Google Shape;1520;p37"/>
          <p:cNvSpPr/>
          <p:nvPr/>
        </p:nvSpPr>
        <p:spPr>
          <a:xfrm>
            <a:off x="837975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1" name="Google Shape;1521;p37"/>
          <p:cNvSpPr/>
          <p:nvPr/>
        </p:nvSpPr>
        <p:spPr>
          <a:xfrm>
            <a:off x="1104263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2" name="Google Shape;1522;p37"/>
          <p:cNvSpPr/>
          <p:nvPr/>
        </p:nvSpPr>
        <p:spPr>
          <a:xfrm>
            <a:off x="1370551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3" name="Google Shape;1523;p37"/>
          <p:cNvSpPr/>
          <p:nvPr/>
        </p:nvSpPr>
        <p:spPr>
          <a:xfrm>
            <a:off x="1636838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4" name="Google Shape;1524;p37"/>
          <p:cNvSpPr/>
          <p:nvPr/>
        </p:nvSpPr>
        <p:spPr>
          <a:xfrm>
            <a:off x="2431349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5" name="Google Shape;1525;p37"/>
          <p:cNvSpPr/>
          <p:nvPr/>
        </p:nvSpPr>
        <p:spPr>
          <a:xfrm>
            <a:off x="2697637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6" name="Google Shape;1526;p37"/>
          <p:cNvSpPr/>
          <p:nvPr/>
        </p:nvSpPr>
        <p:spPr>
          <a:xfrm>
            <a:off x="1901831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7" name="Google Shape;1527;p37"/>
          <p:cNvSpPr/>
          <p:nvPr/>
        </p:nvSpPr>
        <p:spPr>
          <a:xfrm>
            <a:off x="2166823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8" name="Google Shape;1528;p37"/>
          <p:cNvSpPr/>
          <p:nvPr/>
        </p:nvSpPr>
        <p:spPr>
          <a:xfrm>
            <a:off x="837975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9" name="Google Shape;1529;p37"/>
          <p:cNvSpPr/>
          <p:nvPr/>
        </p:nvSpPr>
        <p:spPr>
          <a:xfrm>
            <a:off x="1104263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0" name="Google Shape;1530;p37"/>
          <p:cNvSpPr/>
          <p:nvPr/>
        </p:nvSpPr>
        <p:spPr>
          <a:xfrm>
            <a:off x="1370551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1" name="Google Shape;1531;p37"/>
          <p:cNvSpPr/>
          <p:nvPr/>
        </p:nvSpPr>
        <p:spPr>
          <a:xfrm>
            <a:off x="1636838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2" name="Google Shape;1532;p37"/>
          <p:cNvSpPr/>
          <p:nvPr/>
        </p:nvSpPr>
        <p:spPr>
          <a:xfrm>
            <a:off x="2431349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3" name="Google Shape;1533;p37"/>
          <p:cNvSpPr/>
          <p:nvPr/>
        </p:nvSpPr>
        <p:spPr>
          <a:xfrm>
            <a:off x="2697637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4" name="Google Shape;1534;p37"/>
          <p:cNvSpPr/>
          <p:nvPr/>
        </p:nvSpPr>
        <p:spPr>
          <a:xfrm>
            <a:off x="1901831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5" name="Google Shape;1535;p37"/>
          <p:cNvSpPr/>
          <p:nvPr/>
        </p:nvSpPr>
        <p:spPr>
          <a:xfrm>
            <a:off x="2166823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6" name="Google Shape;1536;p37"/>
          <p:cNvSpPr/>
          <p:nvPr/>
        </p:nvSpPr>
        <p:spPr>
          <a:xfrm>
            <a:off x="837975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7" name="Google Shape;1537;p37"/>
          <p:cNvSpPr/>
          <p:nvPr/>
        </p:nvSpPr>
        <p:spPr>
          <a:xfrm>
            <a:off x="1104263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8" name="Google Shape;1538;p37"/>
          <p:cNvSpPr/>
          <p:nvPr/>
        </p:nvSpPr>
        <p:spPr>
          <a:xfrm>
            <a:off x="1370551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9" name="Google Shape;1539;p37"/>
          <p:cNvSpPr/>
          <p:nvPr/>
        </p:nvSpPr>
        <p:spPr>
          <a:xfrm>
            <a:off x="1636838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0" name="Google Shape;1540;p37"/>
          <p:cNvSpPr/>
          <p:nvPr/>
        </p:nvSpPr>
        <p:spPr>
          <a:xfrm>
            <a:off x="2431349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1" name="Google Shape;1541;p37"/>
          <p:cNvSpPr/>
          <p:nvPr/>
        </p:nvSpPr>
        <p:spPr>
          <a:xfrm>
            <a:off x="2697637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2" name="Google Shape;1542;p37"/>
          <p:cNvSpPr/>
          <p:nvPr/>
        </p:nvSpPr>
        <p:spPr>
          <a:xfrm>
            <a:off x="1901831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3" name="Google Shape;1543;p37"/>
          <p:cNvSpPr/>
          <p:nvPr/>
        </p:nvSpPr>
        <p:spPr>
          <a:xfrm>
            <a:off x="2166823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4" name="Google Shape;1544;p37"/>
          <p:cNvSpPr/>
          <p:nvPr/>
        </p:nvSpPr>
        <p:spPr>
          <a:xfrm>
            <a:off x="837975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5" name="Google Shape;1545;p37"/>
          <p:cNvSpPr/>
          <p:nvPr/>
        </p:nvSpPr>
        <p:spPr>
          <a:xfrm>
            <a:off x="1104263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6" name="Google Shape;1546;p37"/>
          <p:cNvSpPr/>
          <p:nvPr/>
        </p:nvSpPr>
        <p:spPr>
          <a:xfrm>
            <a:off x="1370551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7" name="Google Shape;1547;p37"/>
          <p:cNvSpPr/>
          <p:nvPr/>
        </p:nvSpPr>
        <p:spPr>
          <a:xfrm>
            <a:off x="1636838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8" name="Google Shape;1548;p37"/>
          <p:cNvSpPr/>
          <p:nvPr/>
        </p:nvSpPr>
        <p:spPr>
          <a:xfrm>
            <a:off x="2431349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9" name="Google Shape;1549;p37"/>
          <p:cNvSpPr/>
          <p:nvPr/>
        </p:nvSpPr>
        <p:spPr>
          <a:xfrm>
            <a:off x="2697637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0" name="Google Shape;1550;p37"/>
          <p:cNvSpPr/>
          <p:nvPr/>
        </p:nvSpPr>
        <p:spPr>
          <a:xfrm>
            <a:off x="1901831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1" name="Google Shape;1551;p37"/>
          <p:cNvSpPr/>
          <p:nvPr/>
        </p:nvSpPr>
        <p:spPr>
          <a:xfrm>
            <a:off x="2166823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2" name="Google Shape;1552;p37"/>
          <p:cNvSpPr/>
          <p:nvPr/>
        </p:nvSpPr>
        <p:spPr>
          <a:xfrm>
            <a:off x="837975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3" name="Google Shape;1553;p37"/>
          <p:cNvSpPr/>
          <p:nvPr/>
        </p:nvSpPr>
        <p:spPr>
          <a:xfrm>
            <a:off x="1104263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4" name="Google Shape;1554;p37"/>
          <p:cNvSpPr/>
          <p:nvPr/>
        </p:nvSpPr>
        <p:spPr>
          <a:xfrm>
            <a:off x="1370551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5" name="Google Shape;1555;p37"/>
          <p:cNvSpPr/>
          <p:nvPr/>
        </p:nvSpPr>
        <p:spPr>
          <a:xfrm>
            <a:off x="1636838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6" name="Google Shape;1556;p37"/>
          <p:cNvSpPr/>
          <p:nvPr/>
        </p:nvSpPr>
        <p:spPr>
          <a:xfrm>
            <a:off x="2431349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7" name="Google Shape;1557;p37"/>
          <p:cNvSpPr/>
          <p:nvPr/>
        </p:nvSpPr>
        <p:spPr>
          <a:xfrm>
            <a:off x="2697637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8" name="Google Shape;1558;p37"/>
          <p:cNvSpPr/>
          <p:nvPr/>
        </p:nvSpPr>
        <p:spPr>
          <a:xfrm>
            <a:off x="1901831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9" name="Google Shape;1559;p37"/>
          <p:cNvSpPr/>
          <p:nvPr/>
        </p:nvSpPr>
        <p:spPr>
          <a:xfrm>
            <a:off x="2166823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0" name="Google Shape;1560;p37"/>
          <p:cNvSpPr/>
          <p:nvPr/>
        </p:nvSpPr>
        <p:spPr>
          <a:xfrm>
            <a:off x="837975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1" name="Google Shape;1561;p37"/>
          <p:cNvSpPr/>
          <p:nvPr/>
        </p:nvSpPr>
        <p:spPr>
          <a:xfrm>
            <a:off x="1104263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2" name="Google Shape;1562;p37"/>
          <p:cNvSpPr/>
          <p:nvPr/>
        </p:nvSpPr>
        <p:spPr>
          <a:xfrm>
            <a:off x="1370551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3" name="Google Shape;1563;p37"/>
          <p:cNvSpPr/>
          <p:nvPr/>
        </p:nvSpPr>
        <p:spPr>
          <a:xfrm>
            <a:off x="1636838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4" name="Google Shape;1564;p37"/>
          <p:cNvSpPr/>
          <p:nvPr/>
        </p:nvSpPr>
        <p:spPr>
          <a:xfrm>
            <a:off x="2431349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5" name="Google Shape;1565;p37"/>
          <p:cNvSpPr/>
          <p:nvPr/>
        </p:nvSpPr>
        <p:spPr>
          <a:xfrm>
            <a:off x="2697637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6" name="Google Shape;1566;p37"/>
          <p:cNvSpPr/>
          <p:nvPr/>
        </p:nvSpPr>
        <p:spPr>
          <a:xfrm>
            <a:off x="1901831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7" name="Google Shape;1567;p37"/>
          <p:cNvSpPr/>
          <p:nvPr/>
        </p:nvSpPr>
        <p:spPr>
          <a:xfrm>
            <a:off x="2166823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8" name="Google Shape;1568;p37"/>
          <p:cNvSpPr/>
          <p:nvPr/>
        </p:nvSpPr>
        <p:spPr>
          <a:xfrm>
            <a:off x="29628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9" name="Google Shape;1569;p37"/>
          <p:cNvSpPr/>
          <p:nvPr/>
        </p:nvSpPr>
        <p:spPr>
          <a:xfrm>
            <a:off x="2962820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0" name="Google Shape;1570;p37"/>
          <p:cNvSpPr/>
          <p:nvPr/>
        </p:nvSpPr>
        <p:spPr>
          <a:xfrm>
            <a:off x="2962820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1" name="Google Shape;1571;p37"/>
          <p:cNvSpPr/>
          <p:nvPr/>
        </p:nvSpPr>
        <p:spPr>
          <a:xfrm>
            <a:off x="2962820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2" name="Google Shape;1572;p37"/>
          <p:cNvSpPr/>
          <p:nvPr/>
        </p:nvSpPr>
        <p:spPr>
          <a:xfrm>
            <a:off x="2962820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3" name="Google Shape;1573;p37"/>
          <p:cNvSpPr/>
          <p:nvPr/>
        </p:nvSpPr>
        <p:spPr>
          <a:xfrm>
            <a:off x="2962820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4" name="Google Shape;1574;p37"/>
          <p:cNvSpPr/>
          <p:nvPr/>
        </p:nvSpPr>
        <p:spPr>
          <a:xfrm>
            <a:off x="2962820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5" name="Google Shape;1575;p37"/>
          <p:cNvSpPr/>
          <p:nvPr/>
        </p:nvSpPr>
        <p:spPr>
          <a:xfrm>
            <a:off x="2962820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6" name="Google Shape;1576;p37"/>
          <p:cNvSpPr/>
          <p:nvPr/>
        </p:nvSpPr>
        <p:spPr>
          <a:xfrm>
            <a:off x="32310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7" name="Google Shape;1577;p37"/>
          <p:cNvSpPr/>
          <p:nvPr/>
        </p:nvSpPr>
        <p:spPr>
          <a:xfrm>
            <a:off x="3231037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8" name="Google Shape;1578;p37"/>
          <p:cNvSpPr/>
          <p:nvPr/>
        </p:nvSpPr>
        <p:spPr>
          <a:xfrm>
            <a:off x="3231037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9" name="Google Shape;1579;p37"/>
          <p:cNvSpPr/>
          <p:nvPr/>
        </p:nvSpPr>
        <p:spPr>
          <a:xfrm>
            <a:off x="3231037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0" name="Google Shape;1580;p37"/>
          <p:cNvSpPr/>
          <p:nvPr/>
        </p:nvSpPr>
        <p:spPr>
          <a:xfrm>
            <a:off x="3231037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1" name="Google Shape;1581;p37"/>
          <p:cNvSpPr/>
          <p:nvPr/>
        </p:nvSpPr>
        <p:spPr>
          <a:xfrm>
            <a:off x="3231037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2" name="Google Shape;1582;p37"/>
          <p:cNvSpPr/>
          <p:nvPr/>
        </p:nvSpPr>
        <p:spPr>
          <a:xfrm>
            <a:off x="3231037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3" name="Google Shape;1583;p37"/>
          <p:cNvSpPr/>
          <p:nvPr/>
        </p:nvSpPr>
        <p:spPr>
          <a:xfrm>
            <a:off x="3231037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4" name="Google Shape;1584;p37"/>
          <p:cNvSpPr/>
          <p:nvPr/>
        </p:nvSpPr>
        <p:spPr>
          <a:xfrm>
            <a:off x="34962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5" name="Google Shape;1585;p37"/>
          <p:cNvSpPr/>
          <p:nvPr/>
        </p:nvSpPr>
        <p:spPr>
          <a:xfrm>
            <a:off x="3496220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6" name="Google Shape;1586;p37"/>
          <p:cNvSpPr/>
          <p:nvPr/>
        </p:nvSpPr>
        <p:spPr>
          <a:xfrm>
            <a:off x="3496220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7" name="Google Shape;1587;p37"/>
          <p:cNvSpPr/>
          <p:nvPr/>
        </p:nvSpPr>
        <p:spPr>
          <a:xfrm>
            <a:off x="3496220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8" name="Google Shape;1588;p37"/>
          <p:cNvSpPr/>
          <p:nvPr/>
        </p:nvSpPr>
        <p:spPr>
          <a:xfrm>
            <a:off x="3496220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9" name="Google Shape;1589;p37"/>
          <p:cNvSpPr/>
          <p:nvPr/>
        </p:nvSpPr>
        <p:spPr>
          <a:xfrm>
            <a:off x="3496220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0" name="Google Shape;1590;p37"/>
          <p:cNvSpPr/>
          <p:nvPr/>
        </p:nvSpPr>
        <p:spPr>
          <a:xfrm>
            <a:off x="3496220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1" name="Google Shape;1591;p37"/>
          <p:cNvSpPr/>
          <p:nvPr/>
        </p:nvSpPr>
        <p:spPr>
          <a:xfrm>
            <a:off x="3496220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2" name="Google Shape;1592;p37"/>
          <p:cNvSpPr/>
          <p:nvPr/>
        </p:nvSpPr>
        <p:spPr>
          <a:xfrm>
            <a:off x="3761402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3" name="Google Shape;1593;p37"/>
          <p:cNvSpPr/>
          <p:nvPr/>
        </p:nvSpPr>
        <p:spPr>
          <a:xfrm>
            <a:off x="3761402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4" name="Google Shape;1594;p37"/>
          <p:cNvSpPr/>
          <p:nvPr/>
        </p:nvSpPr>
        <p:spPr>
          <a:xfrm>
            <a:off x="3761402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5" name="Google Shape;1595;p37"/>
          <p:cNvSpPr/>
          <p:nvPr/>
        </p:nvSpPr>
        <p:spPr>
          <a:xfrm>
            <a:off x="3761402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6" name="Google Shape;1596;p37"/>
          <p:cNvSpPr/>
          <p:nvPr/>
        </p:nvSpPr>
        <p:spPr>
          <a:xfrm>
            <a:off x="3761402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7" name="Google Shape;1597;p37"/>
          <p:cNvSpPr/>
          <p:nvPr/>
        </p:nvSpPr>
        <p:spPr>
          <a:xfrm>
            <a:off x="3761402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8" name="Google Shape;1598;p37"/>
          <p:cNvSpPr/>
          <p:nvPr/>
        </p:nvSpPr>
        <p:spPr>
          <a:xfrm>
            <a:off x="3761402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9" name="Google Shape;1599;p37"/>
          <p:cNvSpPr/>
          <p:nvPr/>
        </p:nvSpPr>
        <p:spPr>
          <a:xfrm>
            <a:off x="3761402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0" name="Google Shape;1600;p37"/>
          <p:cNvSpPr/>
          <p:nvPr/>
        </p:nvSpPr>
        <p:spPr>
          <a:xfrm>
            <a:off x="837975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1" name="Google Shape;1601;p37"/>
          <p:cNvSpPr/>
          <p:nvPr/>
        </p:nvSpPr>
        <p:spPr>
          <a:xfrm>
            <a:off x="1104263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2" name="Google Shape;1602;p37"/>
          <p:cNvSpPr/>
          <p:nvPr/>
        </p:nvSpPr>
        <p:spPr>
          <a:xfrm>
            <a:off x="1370551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3" name="Google Shape;1603;p37"/>
          <p:cNvSpPr/>
          <p:nvPr/>
        </p:nvSpPr>
        <p:spPr>
          <a:xfrm>
            <a:off x="1636838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4" name="Google Shape;1604;p37"/>
          <p:cNvSpPr/>
          <p:nvPr/>
        </p:nvSpPr>
        <p:spPr>
          <a:xfrm>
            <a:off x="2431349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5" name="Google Shape;1605;p37"/>
          <p:cNvSpPr/>
          <p:nvPr/>
        </p:nvSpPr>
        <p:spPr>
          <a:xfrm>
            <a:off x="2697637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6" name="Google Shape;1606;p37"/>
          <p:cNvSpPr/>
          <p:nvPr/>
        </p:nvSpPr>
        <p:spPr>
          <a:xfrm>
            <a:off x="1901831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7" name="Google Shape;1607;p37"/>
          <p:cNvSpPr/>
          <p:nvPr/>
        </p:nvSpPr>
        <p:spPr>
          <a:xfrm>
            <a:off x="2166823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8" name="Google Shape;1608;p37"/>
          <p:cNvSpPr/>
          <p:nvPr/>
        </p:nvSpPr>
        <p:spPr>
          <a:xfrm>
            <a:off x="2962820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9" name="Google Shape;1609;p37"/>
          <p:cNvSpPr/>
          <p:nvPr/>
        </p:nvSpPr>
        <p:spPr>
          <a:xfrm>
            <a:off x="3231037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0" name="Google Shape;1610;p37"/>
          <p:cNvSpPr/>
          <p:nvPr/>
        </p:nvSpPr>
        <p:spPr>
          <a:xfrm>
            <a:off x="3496220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1" name="Google Shape;1611;p37"/>
          <p:cNvSpPr/>
          <p:nvPr/>
        </p:nvSpPr>
        <p:spPr>
          <a:xfrm>
            <a:off x="3761402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2" name="Google Shape;1612;p37"/>
          <p:cNvSpPr/>
          <p:nvPr/>
        </p:nvSpPr>
        <p:spPr>
          <a:xfrm>
            <a:off x="837975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3" name="Google Shape;1613;p37"/>
          <p:cNvSpPr/>
          <p:nvPr/>
        </p:nvSpPr>
        <p:spPr>
          <a:xfrm>
            <a:off x="1104263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4" name="Google Shape;1614;p37"/>
          <p:cNvSpPr/>
          <p:nvPr/>
        </p:nvSpPr>
        <p:spPr>
          <a:xfrm>
            <a:off x="1370551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5" name="Google Shape;1615;p37"/>
          <p:cNvSpPr/>
          <p:nvPr/>
        </p:nvSpPr>
        <p:spPr>
          <a:xfrm>
            <a:off x="1636838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6" name="Google Shape;1616;p37"/>
          <p:cNvSpPr/>
          <p:nvPr/>
        </p:nvSpPr>
        <p:spPr>
          <a:xfrm>
            <a:off x="2431349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7" name="Google Shape;1617;p37"/>
          <p:cNvSpPr/>
          <p:nvPr/>
        </p:nvSpPr>
        <p:spPr>
          <a:xfrm>
            <a:off x="2697637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8" name="Google Shape;1618;p37"/>
          <p:cNvSpPr/>
          <p:nvPr/>
        </p:nvSpPr>
        <p:spPr>
          <a:xfrm>
            <a:off x="1901831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9" name="Google Shape;1619;p37"/>
          <p:cNvSpPr/>
          <p:nvPr/>
        </p:nvSpPr>
        <p:spPr>
          <a:xfrm>
            <a:off x="2166823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0" name="Google Shape;1620;p37"/>
          <p:cNvSpPr/>
          <p:nvPr/>
        </p:nvSpPr>
        <p:spPr>
          <a:xfrm>
            <a:off x="2962820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1" name="Google Shape;1621;p37"/>
          <p:cNvSpPr/>
          <p:nvPr/>
        </p:nvSpPr>
        <p:spPr>
          <a:xfrm>
            <a:off x="3231037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2" name="Google Shape;1622;p37"/>
          <p:cNvSpPr/>
          <p:nvPr/>
        </p:nvSpPr>
        <p:spPr>
          <a:xfrm>
            <a:off x="3496220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3" name="Google Shape;1623;p37"/>
          <p:cNvSpPr/>
          <p:nvPr/>
        </p:nvSpPr>
        <p:spPr>
          <a:xfrm>
            <a:off x="3761402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4" name="Google Shape;1624;p37"/>
          <p:cNvSpPr/>
          <p:nvPr/>
        </p:nvSpPr>
        <p:spPr>
          <a:xfrm>
            <a:off x="837975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5" name="Google Shape;1625;p37"/>
          <p:cNvSpPr/>
          <p:nvPr/>
        </p:nvSpPr>
        <p:spPr>
          <a:xfrm>
            <a:off x="1104263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6" name="Google Shape;1626;p37"/>
          <p:cNvSpPr/>
          <p:nvPr/>
        </p:nvSpPr>
        <p:spPr>
          <a:xfrm>
            <a:off x="1370551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7" name="Google Shape;1627;p37"/>
          <p:cNvSpPr/>
          <p:nvPr/>
        </p:nvSpPr>
        <p:spPr>
          <a:xfrm>
            <a:off x="1636838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8" name="Google Shape;1628;p37"/>
          <p:cNvSpPr/>
          <p:nvPr/>
        </p:nvSpPr>
        <p:spPr>
          <a:xfrm>
            <a:off x="2431349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9" name="Google Shape;1629;p37"/>
          <p:cNvSpPr/>
          <p:nvPr/>
        </p:nvSpPr>
        <p:spPr>
          <a:xfrm>
            <a:off x="2697637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0" name="Google Shape;1630;p37"/>
          <p:cNvSpPr/>
          <p:nvPr/>
        </p:nvSpPr>
        <p:spPr>
          <a:xfrm>
            <a:off x="1901831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1" name="Google Shape;1631;p37"/>
          <p:cNvSpPr/>
          <p:nvPr/>
        </p:nvSpPr>
        <p:spPr>
          <a:xfrm>
            <a:off x="2166823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2" name="Google Shape;1632;p37"/>
          <p:cNvSpPr/>
          <p:nvPr/>
        </p:nvSpPr>
        <p:spPr>
          <a:xfrm>
            <a:off x="2962820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3" name="Google Shape;1633;p37"/>
          <p:cNvSpPr/>
          <p:nvPr/>
        </p:nvSpPr>
        <p:spPr>
          <a:xfrm>
            <a:off x="3231037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4" name="Google Shape;1634;p37"/>
          <p:cNvSpPr/>
          <p:nvPr/>
        </p:nvSpPr>
        <p:spPr>
          <a:xfrm>
            <a:off x="3496220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5" name="Google Shape;1635;p37"/>
          <p:cNvSpPr/>
          <p:nvPr/>
        </p:nvSpPr>
        <p:spPr>
          <a:xfrm>
            <a:off x="3761402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6" name="Google Shape;1636;p37"/>
          <p:cNvSpPr/>
          <p:nvPr/>
        </p:nvSpPr>
        <p:spPr>
          <a:xfrm>
            <a:off x="837975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7" name="Google Shape;1637;p37"/>
          <p:cNvSpPr/>
          <p:nvPr/>
        </p:nvSpPr>
        <p:spPr>
          <a:xfrm>
            <a:off x="1104263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8" name="Google Shape;1638;p37"/>
          <p:cNvSpPr/>
          <p:nvPr/>
        </p:nvSpPr>
        <p:spPr>
          <a:xfrm>
            <a:off x="1370551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9" name="Google Shape;1639;p37"/>
          <p:cNvSpPr/>
          <p:nvPr/>
        </p:nvSpPr>
        <p:spPr>
          <a:xfrm>
            <a:off x="1636838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0" name="Google Shape;1640;p37"/>
          <p:cNvSpPr/>
          <p:nvPr/>
        </p:nvSpPr>
        <p:spPr>
          <a:xfrm>
            <a:off x="2431349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1" name="Google Shape;1641;p37"/>
          <p:cNvSpPr/>
          <p:nvPr/>
        </p:nvSpPr>
        <p:spPr>
          <a:xfrm>
            <a:off x="2697637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2" name="Google Shape;1642;p37"/>
          <p:cNvSpPr/>
          <p:nvPr/>
        </p:nvSpPr>
        <p:spPr>
          <a:xfrm>
            <a:off x="1901831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3" name="Google Shape;1643;p37"/>
          <p:cNvSpPr/>
          <p:nvPr/>
        </p:nvSpPr>
        <p:spPr>
          <a:xfrm>
            <a:off x="2166823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4" name="Google Shape;1644;p37"/>
          <p:cNvSpPr/>
          <p:nvPr/>
        </p:nvSpPr>
        <p:spPr>
          <a:xfrm>
            <a:off x="2962820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5" name="Google Shape;1645;p37"/>
          <p:cNvSpPr/>
          <p:nvPr/>
        </p:nvSpPr>
        <p:spPr>
          <a:xfrm>
            <a:off x="3231037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6" name="Google Shape;1646;p37"/>
          <p:cNvSpPr/>
          <p:nvPr/>
        </p:nvSpPr>
        <p:spPr>
          <a:xfrm>
            <a:off x="3496220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7" name="Google Shape;1647;p37"/>
          <p:cNvSpPr/>
          <p:nvPr/>
        </p:nvSpPr>
        <p:spPr>
          <a:xfrm>
            <a:off x="3761402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8" name="Google Shape;1648;p37"/>
          <p:cNvSpPr txBox="1"/>
          <p:nvPr/>
        </p:nvSpPr>
        <p:spPr>
          <a:xfrm>
            <a:off x="-5829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9" name="Google Shape;1649;p37"/>
          <p:cNvSpPr txBox="1"/>
          <p:nvPr/>
        </p:nvSpPr>
        <p:spPr>
          <a:xfrm>
            <a:off x="-5829" y="24768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0" name="Google Shape;1650;p37"/>
          <p:cNvSpPr txBox="1"/>
          <p:nvPr/>
        </p:nvSpPr>
        <p:spPr>
          <a:xfrm>
            <a:off x="-5829" y="26835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1" name="Google Shape;1651;p37"/>
          <p:cNvSpPr txBox="1"/>
          <p:nvPr/>
        </p:nvSpPr>
        <p:spPr>
          <a:xfrm>
            <a:off x="-5829" y="28901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on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2" name="Google Shape;1652;p37"/>
          <p:cNvSpPr txBox="1"/>
          <p:nvPr/>
        </p:nvSpPr>
        <p:spPr>
          <a:xfrm>
            <a:off x="-5829" y="30864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3" name="Google Shape;1653;p37"/>
          <p:cNvSpPr txBox="1"/>
          <p:nvPr/>
        </p:nvSpPr>
        <p:spPr>
          <a:xfrm>
            <a:off x="-5829" y="32827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4" name="Google Shape;1654;p37"/>
          <p:cNvSpPr txBox="1"/>
          <p:nvPr/>
        </p:nvSpPr>
        <p:spPr>
          <a:xfrm>
            <a:off x="-5829" y="348942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dog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5" name="Google Shape;1655;p37"/>
          <p:cNvSpPr txBox="1"/>
          <p:nvPr/>
        </p:nvSpPr>
        <p:spPr>
          <a:xfrm>
            <a:off x="-5829" y="36960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cold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6" name="Google Shape;1656;p37"/>
          <p:cNvSpPr txBox="1"/>
          <p:nvPr/>
        </p:nvSpPr>
        <p:spPr>
          <a:xfrm>
            <a:off x="-5829" y="390272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floor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7" name="Google Shape;1657;p37"/>
          <p:cNvSpPr txBox="1"/>
          <p:nvPr/>
        </p:nvSpPr>
        <p:spPr>
          <a:xfrm>
            <a:off x="-5829" y="41093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rain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8" name="Google Shape;1658;p37"/>
          <p:cNvSpPr txBox="1"/>
          <p:nvPr/>
        </p:nvSpPr>
        <p:spPr>
          <a:xfrm>
            <a:off x="-5829" y="43160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fell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9" name="Google Shape;1659;p37"/>
          <p:cNvSpPr txBox="1"/>
          <p:nvPr/>
        </p:nvSpPr>
        <p:spPr>
          <a:xfrm>
            <a:off x="-5829" y="45226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0" name="Google Shape;1660;p37"/>
          <p:cNvSpPr/>
          <p:nvPr/>
        </p:nvSpPr>
        <p:spPr>
          <a:xfrm>
            <a:off x="837975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1" name="Google Shape;1661;p37"/>
          <p:cNvSpPr/>
          <p:nvPr/>
        </p:nvSpPr>
        <p:spPr>
          <a:xfrm>
            <a:off x="1104263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2" name="Google Shape;1662;p37"/>
          <p:cNvSpPr/>
          <p:nvPr/>
        </p:nvSpPr>
        <p:spPr>
          <a:xfrm>
            <a:off x="1370551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3" name="Google Shape;1663;p37"/>
          <p:cNvSpPr/>
          <p:nvPr/>
        </p:nvSpPr>
        <p:spPr>
          <a:xfrm>
            <a:off x="1636838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4" name="Google Shape;1664;p37"/>
          <p:cNvSpPr/>
          <p:nvPr/>
        </p:nvSpPr>
        <p:spPr>
          <a:xfrm>
            <a:off x="2431349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5" name="Google Shape;1665;p37"/>
          <p:cNvSpPr/>
          <p:nvPr/>
        </p:nvSpPr>
        <p:spPr>
          <a:xfrm>
            <a:off x="2697637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6" name="Google Shape;1666;p37"/>
          <p:cNvSpPr/>
          <p:nvPr/>
        </p:nvSpPr>
        <p:spPr>
          <a:xfrm>
            <a:off x="1901831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7" name="Google Shape;1667;p37"/>
          <p:cNvSpPr/>
          <p:nvPr/>
        </p:nvSpPr>
        <p:spPr>
          <a:xfrm>
            <a:off x="2166823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8" name="Google Shape;1668;p37"/>
          <p:cNvSpPr/>
          <p:nvPr/>
        </p:nvSpPr>
        <p:spPr>
          <a:xfrm>
            <a:off x="2962820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9" name="Google Shape;1669;p37"/>
          <p:cNvSpPr/>
          <p:nvPr/>
        </p:nvSpPr>
        <p:spPr>
          <a:xfrm>
            <a:off x="3231037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0" name="Google Shape;1670;p37"/>
          <p:cNvSpPr/>
          <p:nvPr/>
        </p:nvSpPr>
        <p:spPr>
          <a:xfrm>
            <a:off x="3496220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1" name="Google Shape;1671;p37"/>
          <p:cNvSpPr/>
          <p:nvPr/>
        </p:nvSpPr>
        <p:spPr>
          <a:xfrm>
            <a:off x="3761402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2" name="Google Shape;1672;p37"/>
          <p:cNvSpPr txBox="1"/>
          <p:nvPr/>
        </p:nvSpPr>
        <p:spPr>
          <a:xfrm>
            <a:off x="-5829" y="47293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sky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3" name="Google Shape;1673;p37"/>
          <p:cNvSpPr/>
          <p:nvPr/>
        </p:nvSpPr>
        <p:spPr>
          <a:xfrm>
            <a:off x="402658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4" name="Google Shape;1674;p37"/>
          <p:cNvSpPr/>
          <p:nvPr/>
        </p:nvSpPr>
        <p:spPr>
          <a:xfrm>
            <a:off x="4026585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5" name="Google Shape;1675;p37"/>
          <p:cNvSpPr/>
          <p:nvPr/>
        </p:nvSpPr>
        <p:spPr>
          <a:xfrm>
            <a:off x="4026585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6" name="Google Shape;1676;p37"/>
          <p:cNvSpPr/>
          <p:nvPr/>
        </p:nvSpPr>
        <p:spPr>
          <a:xfrm>
            <a:off x="4026585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7" name="Google Shape;1677;p37"/>
          <p:cNvSpPr/>
          <p:nvPr/>
        </p:nvSpPr>
        <p:spPr>
          <a:xfrm>
            <a:off x="4026585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8" name="Google Shape;1678;p37"/>
          <p:cNvSpPr/>
          <p:nvPr/>
        </p:nvSpPr>
        <p:spPr>
          <a:xfrm>
            <a:off x="4026585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9" name="Google Shape;1679;p37"/>
          <p:cNvSpPr/>
          <p:nvPr/>
        </p:nvSpPr>
        <p:spPr>
          <a:xfrm>
            <a:off x="4026585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0" name="Google Shape;1680;p37"/>
          <p:cNvSpPr/>
          <p:nvPr/>
        </p:nvSpPr>
        <p:spPr>
          <a:xfrm>
            <a:off x="4026585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1" name="Google Shape;1681;p37"/>
          <p:cNvSpPr/>
          <p:nvPr/>
        </p:nvSpPr>
        <p:spPr>
          <a:xfrm>
            <a:off x="4026585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2" name="Google Shape;1682;p37"/>
          <p:cNvSpPr/>
          <p:nvPr/>
        </p:nvSpPr>
        <p:spPr>
          <a:xfrm>
            <a:off x="4026585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3" name="Google Shape;1683;p37"/>
          <p:cNvSpPr/>
          <p:nvPr/>
        </p:nvSpPr>
        <p:spPr>
          <a:xfrm>
            <a:off x="4026585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4" name="Google Shape;1684;p37"/>
          <p:cNvSpPr/>
          <p:nvPr/>
        </p:nvSpPr>
        <p:spPr>
          <a:xfrm>
            <a:off x="4026585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5" name="Google Shape;1685;p37"/>
          <p:cNvSpPr/>
          <p:nvPr/>
        </p:nvSpPr>
        <p:spPr>
          <a:xfrm>
            <a:off x="4026585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6" name="Google Shape;1686;p37"/>
          <p:cNvSpPr txBox="1"/>
          <p:nvPr/>
        </p:nvSpPr>
        <p:spPr>
          <a:xfrm>
            <a:off x="298971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7" name="Google Shape;1687;p37"/>
          <p:cNvSpPr txBox="1"/>
          <p:nvPr/>
        </p:nvSpPr>
        <p:spPr>
          <a:xfrm>
            <a:off x="298971" y="24768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8" name="Google Shape;1688;p37"/>
          <p:cNvSpPr txBox="1"/>
          <p:nvPr/>
        </p:nvSpPr>
        <p:spPr>
          <a:xfrm>
            <a:off x="298971" y="26835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9" name="Google Shape;1689;p37"/>
          <p:cNvSpPr txBox="1"/>
          <p:nvPr/>
        </p:nvSpPr>
        <p:spPr>
          <a:xfrm>
            <a:off x="298971" y="28901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0" name="Google Shape;1690;p37"/>
          <p:cNvSpPr txBox="1"/>
          <p:nvPr/>
        </p:nvSpPr>
        <p:spPr>
          <a:xfrm>
            <a:off x="298971" y="30864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1" name="Google Shape;1691;p37"/>
          <p:cNvSpPr txBox="1"/>
          <p:nvPr/>
        </p:nvSpPr>
        <p:spPr>
          <a:xfrm>
            <a:off x="298971" y="32827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2" name="Google Shape;1692;p37"/>
          <p:cNvSpPr txBox="1"/>
          <p:nvPr/>
        </p:nvSpPr>
        <p:spPr>
          <a:xfrm>
            <a:off x="298971" y="348942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3" name="Google Shape;1693;p37"/>
          <p:cNvSpPr txBox="1"/>
          <p:nvPr/>
        </p:nvSpPr>
        <p:spPr>
          <a:xfrm>
            <a:off x="298971" y="36960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4" name="Google Shape;1694;p37"/>
          <p:cNvSpPr txBox="1"/>
          <p:nvPr/>
        </p:nvSpPr>
        <p:spPr>
          <a:xfrm>
            <a:off x="298971" y="390272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5" name="Google Shape;1695;p37"/>
          <p:cNvSpPr txBox="1"/>
          <p:nvPr/>
        </p:nvSpPr>
        <p:spPr>
          <a:xfrm>
            <a:off x="298971" y="41093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9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6" name="Google Shape;1696;p37"/>
          <p:cNvSpPr txBox="1"/>
          <p:nvPr/>
        </p:nvSpPr>
        <p:spPr>
          <a:xfrm>
            <a:off x="298971" y="43160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7" name="Google Shape;1697;p37"/>
          <p:cNvSpPr txBox="1"/>
          <p:nvPr/>
        </p:nvSpPr>
        <p:spPr>
          <a:xfrm>
            <a:off x="298971" y="45226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11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8" name="Google Shape;1698;p37"/>
          <p:cNvSpPr txBox="1"/>
          <p:nvPr/>
        </p:nvSpPr>
        <p:spPr>
          <a:xfrm>
            <a:off x="298971" y="47293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12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9" name="Google Shape;1699;p37"/>
          <p:cNvSpPr/>
          <p:nvPr/>
        </p:nvSpPr>
        <p:spPr>
          <a:xfrm rot="-5400000">
            <a:off x="7431609" y="1797560"/>
            <a:ext cx="219300" cy="19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37"/>
          <p:cNvSpPr/>
          <p:nvPr/>
        </p:nvSpPr>
        <p:spPr>
          <a:xfrm>
            <a:off x="5562375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1" name="Google Shape;1701;p37"/>
          <p:cNvSpPr/>
          <p:nvPr/>
        </p:nvSpPr>
        <p:spPr>
          <a:xfrm>
            <a:off x="5828663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2" name="Google Shape;1702;p37"/>
          <p:cNvSpPr/>
          <p:nvPr/>
        </p:nvSpPr>
        <p:spPr>
          <a:xfrm>
            <a:off x="6094951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3" name="Google Shape;1703;p37"/>
          <p:cNvSpPr/>
          <p:nvPr/>
        </p:nvSpPr>
        <p:spPr>
          <a:xfrm>
            <a:off x="6361238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4" name="Google Shape;1704;p37"/>
          <p:cNvSpPr/>
          <p:nvPr/>
        </p:nvSpPr>
        <p:spPr>
          <a:xfrm>
            <a:off x="7155749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5" name="Google Shape;1705;p37"/>
          <p:cNvSpPr/>
          <p:nvPr/>
        </p:nvSpPr>
        <p:spPr>
          <a:xfrm>
            <a:off x="7422037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6" name="Google Shape;1706;p37"/>
          <p:cNvSpPr/>
          <p:nvPr/>
        </p:nvSpPr>
        <p:spPr>
          <a:xfrm>
            <a:off x="6626231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7" name="Google Shape;1707;p37"/>
          <p:cNvSpPr/>
          <p:nvPr/>
        </p:nvSpPr>
        <p:spPr>
          <a:xfrm>
            <a:off x="6891223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8" name="Google Shape;1708;p37"/>
          <p:cNvSpPr/>
          <p:nvPr/>
        </p:nvSpPr>
        <p:spPr>
          <a:xfrm>
            <a:off x="7687220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9" name="Google Shape;1709;p37"/>
          <p:cNvSpPr/>
          <p:nvPr/>
        </p:nvSpPr>
        <p:spPr>
          <a:xfrm>
            <a:off x="7955437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0" name="Google Shape;1710;p37"/>
          <p:cNvSpPr/>
          <p:nvPr/>
        </p:nvSpPr>
        <p:spPr>
          <a:xfrm>
            <a:off x="8220620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1" name="Google Shape;1711;p37"/>
          <p:cNvSpPr/>
          <p:nvPr/>
        </p:nvSpPr>
        <p:spPr>
          <a:xfrm>
            <a:off x="8485802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2" name="Google Shape;1712;p37"/>
          <p:cNvSpPr txBox="1"/>
          <p:nvPr/>
        </p:nvSpPr>
        <p:spPr>
          <a:xfrm>
            <a:off x="4718571" y="24750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dog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3" name="Google Shape;1713;p37"/>
          <p:cNvSpPr/>
          <p:nvPr/>
        </p:nvSpPr>
        <p:spPr>
          <a:xfrm>
            <a:off x="8750985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4" name="Google Shape;1714;p37"/>
          <p:cNvSpPr txBox="1"/>
          <p:nvPr/>
        </p:nvSpPr>
        <p:spPr>
          <a:xfrm>
            <a:off x="5023371" y="24750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5" name="Google Shape;1715;p37"/>
          <p:cNvSpPr/>
          <p:nvPr/>
        </p:nvSpPr>
        <p:spPr>
          <a:xfrm>
            <a:off x="556237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6" name="Google Shape;1716;p37"/>
          <p:cNvSpPr/>
          <p:nvPr/>
        </p:nvSpPr>
        <p:spPr>
          <a:xfrm>
            <a:off x="582866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7" name="Google Shape;1717;p37"/>
          <p:cNvSpPr/>
          <p:nvPr/>
        </p:nvSpPr>
        <p:spPr>
          <a:xfrm>
            <a:off x="609495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8" name="Google Shape;1718;p37"/>
          <p:cNvSpPr/>
          <p:nvPr/>
        </p:nvSpPr>
        <p:spPr>
          <a:xfrm>
            <a:off x="6361238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9" name="Google Shape;1719;p37"/>
          <p:cNvSpPr/>
          <p:nvPr/>
        </p:nvSpPr>
        <p:spPr>
          <a:xfrm>
            <a:off x="7155749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0" name="Google Shape;1720;p37"/>
          <p:cNvSpPr/>
          <p:nvPr/>
        </p:nvSpPr>
        <p:spPr>
          <a:xfrm>
            <a:off x="74220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1" name="Google Shape;1721;p37"/>
          <p:cNvSpPr/>
          <p:nvPr/>
        </p:nvSpPr>
        <p:spPr>
          <a:xfrm>
            <a:off x="662623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2" name="Google Shape;1722;p37"/>
          <p:cNvSpPr/>
          <p:nvPr/>
        </p:nvSpPr>
        <p:spPr>
          <a:xfrm>
            <a:off x="689122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3" name="Google Shape;1723;p37"/>
          <p:cNvSpPr/>
          <p:nvPr/>
        </p:nvSpPr>
        <p:spPr>
          <a:xfrm>
            <a:off x="76872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4" name="Google Shape;1724;p37"/>
          <p:cNvSpPr/>
          <p:nvPr/>
        </p:nvSpPr>
        <p:spPr>
          <a:xfrm>
            <a:off x="79554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5" name="Google Shape;1725;p37"/>
          <p:cNvSpPr/>
          <p:nvPr/>
        </p:nvSpPr>
        <p:spPr>
          <a:xfrm>
            <a:off x="82206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6" name="Google Shape;1726;p37"/>
          <p:cNvSpPr/>
          <p:nvPr/>
        </p:nvSpPr>
        <p:spPr>
          <a:xfrm>
            <a:off x="8485802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7" name="Google Shape;1727;p37"/>
          <p:cNvSpPr txBox="1"/>
          <p:nvPr/>
        </p:nvSpPr>
        <p:spPr>
          <a:xfrm>
            <a:off x="4718571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8" name="Google Shape;1728;p37"/>
          <p:cNvSpPr/>
          <p:nvPr/>
        </p:nvSpPr>
        <p:spPr>
          <a:xfrm>
            <a:off x="875098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9" name="Google Shape;1729;p37"/>
          <p:cNvSpPr txBox="1"/>
          <p:nvPr/>
        </p:nvSpPr>
        <p:spPr>
          <a:xfrm>
            <a:off x="5023371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0" name="Google Shape;1730;p37"/>
          <p:cNvSpPr/>
          <p:nvPr/>
        </p:nvSpPr>
        <p:spPr>
          <a:xfrm>
            <a:off x="5562375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1" name="Google Shape;1731;p37"/>
          <p:cNvSpPr/>
          <p:nvPr/>
        </p:nvSpPr>
        <p:spPr>
          <a:xfrm>
            <a:off x="5828663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2" name="Google Shape;1732;p37"/>
          <p:cNvSpPr/>
          <p:nvPr/>
        </p:nvSpPr>
        <p:spPr>
          <a:xfrm>
            <a:off x="6094951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3" name="Google Shape;1733;p37"/>
          <p:cNvSpPr/>
          <p:nvPr/>
        </p:nvSpPr>
        <p:spPr>
          <a:xfrm>
            <a:off x="6361238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4" name="Google Shape;1734;p37"/>
          <p:cNvSpPr/>
          <p:nvPr/>
        </p:nvSpPr>
        <p:spPr>
          <a:xfrm>
            <a:off x="7155749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5" name="Google Shape;1735;p37"/>
          <p:cNvSpPr/>
          <p:nvPr/>
        </p:nvSpPr>
        <p:spPr>
          <a:xfrm>
            <a:off x="7422037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6" name="Google Shape;1736;p37"/>
          <p:cNvSpPr/>
          <p:nvPr/>
        </p:nvSpPr>
        <p:spPr>
          <a:xfrm>
            <a:off x="6626231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7" name="Google Shape;1737;p37"/>
          <p:cNvSpPr/>
          <p:nvPr/>
        </p:nvSpPr>
        <p:spPr>
          <a:xfrm>
            <a:off x="6891223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8" name="Google Shape;1738;p37"/>
          <p:cNvSpPr/>
          <p:nvPr/>
        </p:nvSpPr>
        <p:spPr>
          <a:xfrm>
            <a:off x="7687220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9" name="Google Shape;1739;p37"/>
          <p:cNvSpPr/>
          <p:nvPr/>
        </p:nvSpPr>
        <p:spPr>
          <a:xfrm>
            <a:off x="7955437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0" name="Google Shape;1740;p37"/>
          <p:cNvSpPr/>
          <p:nvPr/>
        </p:nvSpPr>
        <p:spPr>
          <a:xfrm>
            <a:off x="8220620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1" name="Google Shape;1741;p37"/>
          <p:cNvSpPr/>
          <p:nvPr/>
        </p:nvSpPr>
        <p:spPr>
          <a:xfrm>
            <a:off x="8485802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2" name="Google Shape;1742;p37"/>
          <p:cNvSpPr txBox="1"/>
          <p:nvPr/>
        </p:nvSpPr>
        <p:spPr>
          <a:xfrm>
            <a:off x="4718571" y="268529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3" name="Google Shape;1743;p37"/>
          <p:cNvSpPr/>
          <p:nvPr/>
        </p:nvSpPr>
        <p:spPr>
          <a:xfrm>
            <a:off x="8750985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4" name="Google Shape;1744;p37"/>
          <p:cNvSpPr txBox="1"/>
          <p:nvPr/>
        </p:nvSpPr>
        <p:spPr>
          <a:xfrm>
            <a:off x="5023371" y="268529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5" name="Google Shape;1745;p37"/>
          <p:cNvSpPr/>
          <p:nvPr/>
        </p:nvSpPr>
        <p:spPr>
          <a:xfrm>
            <a:off x="5562375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6" name="Google Shape;1746;p37"/>
          <p:cNvSpPr/>
          <p:nvPr/>
        </p:nvSpPr>
        <p:spPr>
          <a:xfrm>
            <a:off x="5828663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7" name="Google Shape;1747;p37"/>
          <p:cNvSpPr/>
          <p:nvPr/>
        </p:nvSpPr>
        <p:spPr>
          <a:xfrm>
            <a:off x="6094951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8" name="Google Shape;1748;p37"/>
          <p:cNvSpPr/>
          <p:nvPr/>
        </p:nvSpPr>
        <p:spPr>
          <a:xfrm>
            <a:off x="6361238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9" name="Google Shape;1749;p37"/>
          <p:cNvSpPr/>
          <p:nvPr/>
        </p:nvSpPr>
        <p:spPr>
          <a:xfrm>
            <a:off x="7155749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0" name="Google Shape;1750;p37"/>
          <p:cNvSpPr/>
          <p:nvPr/>
        </p:nvSpPr>
        <p:spPr>
          <a:xfrm>
            <a:off x="7422037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1" name="Google Shape;1751;p37"/>
          <p:cNvSpPr/>
          <p:nvPr/>
        </p:nvSpPr>
        <p:spPr>
          <a:xfrm>
            <a:off x="6626231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2" name="Google Shape;1752;p37"/>
          <p:cNvSpPr/>
          <p:nvPr/>
        </p:nvSpPr>
        <p:spPr>
          <a:xfrm>
            <a:off x="6891223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3" name="Google Shape;1753;p37"/>
          <p:cNvSpPr/>
          <p:nvPr/>
        </p:nvSpPr>
        <p:spPr>
          <a:xfrm>
            <a:off x="7687220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4" name="Google Shape;1754;p37"/>
          <p:cNvSpPr/>
          <p:nvPr/>
        </p:nvSpPr>
        <p:spPr>
          <a:xfrm>
            <a:off x="7955437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5" name="Google Shape;1755;p37"/>
          <p:cNvSpPr/>
          <p:nvPr/>
        </p:nvSpPr>
        <p:spPr>
          <a:xfrm>
            <a:off x="8220620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6" name="Google Shape;1756;p37"/>
          <p:cNvSpPr/>
          <p:nvPr/>
        </p:nvSpPr>
        <p:spPr>
          <a:xfrm>
            <a:off x="8485802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7" name="Google Shape;1757;p37"/>
          <p:cNvSpPr txBox="1"/>
          <p:nvPr/>
        </p:nvSpPr>
        <p:spPr>
          <a:xfrm>
            <a:off x="4718571" y="289749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on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8" name="Google Shape;1758;p37"/>
          <p:cNvSpPr/>
          <p:nvPr/>
        </p:nvSpPr>
        <p:spPr>
          <a:xfrm>
            <a:off x="8750985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9" name="Google Shape;1759;p37"/>
          <p:cNvSpPr txBox="1"/>
          <p:nvPr/>
        </p:nvSpPr>
        <p:spPr>
          <a:xfrm>
            <a:off x="5023371" y="289749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0" name="Google Shape;1760;p37"/>
          <p:cNvSpPr/>
          <p:nvPr/>
        </p:nvSpPr>
        <p:spPr>
          <a:xfrm>
            <a:off x="153650" y="2838090"/>
            <a:ext cx="4199700" cy="300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" name="Google Shape;1761;p37"/>
          <p:cNvSpPr/>
          <p:nvPr/>
        </p:nvSpPr>
        <p:spPr>
          <a:xfrm>
            <a:off x="1854505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2" name="Google Shape;1762;p37"/>
          <p:cNvSpPr/>
          <p:nvPr/>
        </p:nvSpPr>
        <p:spPr>
          <a:xfrm>
            <a:off x="3738452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3" name="Google Shape;1763;p37"/>
          <p:cNvSpPr txBox="1"/>
          <p:nvPr/>
        </p:nvSpPr>
        <p:spPr>
          <a:xfrm>
            <a:off x="956775" y="910986"/>
            <a:ext cx="545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4" name="Google Shape;1764;p37"/>
          <p:cNvSpPr/>
          <p:nvPr/>
        </p:nvSpPr>
        <p:spPr>
          <a:xfrm>
            <a:off x="1461238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37"/>
          <p:cNvSpPr txBox="1"/>
          <p:nvPr/>
        </p:nvSpPr>
        <p:spPr>
          <a:xfrm>
            <a:off x="7468830" y="910986"/>
            <a:ext cx="814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6" name="Google Shape;1766;p37"/>
          <p:cNvSpPr/>
          <p:nvPr/>
        </p:nvSpPr>
        <p:spPr>
          <a:xfrm>
            <a:off x="3333750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37"/>
          <p:cNvSpPr/>
          <p:nvPr/>
        </p:nvSpPr>
        <p:spPr>
          <a:xfrm>
            <a:off x="5231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8" name="Google Shape;1768;p37"/>
          <p:cNvSpPr/>
          <p:nvPr/>
        </p:nvSpPr>
        <p:spPr>
          <a:xfrm>
            <a:off x="5628819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9" name="Google Shape;1769;p37"/>
          <p:cNvSpPr/>
          <p:nvPr/>
        </p:nvSpPr>
        <p:spPr>
          <a:xfrm>
            <a:off x="7136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38"/>
          <p:cNvSpPr txBox="1"/>
          <p:nvPr/>
        </p:nvSpPr>
        <p:spPr>
          <a:xfrm>
            <a:off x="6423550" y="1460550"/>
            <a:ext cx="26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[0, 6, 2, 3, 0, 7, 8, 5]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5" name="Google Shape;1775;p38"/>
          <p:cNvSpPr txBox="1"/>
          <p:nvPr/>
        </p:nvSpPr>
        <p:spPr>
          <a:xfrm>
            <a:off x="22050" y="1468575"/>
            <a:ext cx="61020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["the", "dog", "sat", "on" "the", "cold", "floor", "."]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6" name="Google Shape;1776;p3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IDs to Vectors</a:t>
            </a:r>
            <a:endParaRPr/>
          </a:p>
        </p:txBody>
      </p:sp>
      <p:sp>
        <p:nvSpPr>
          <p:cNvPr id="1777" name="Google Shape;1777;p3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778" name="Google Shape;1778;p38"/>
          <p:cNvSpPr/>
          <p:nvPr/>
        </p:nvSpPr>
        <p:spPr>
          <a:xfrm>
            <a:off x="5770400" y="1503750"/>
            <a:ext cx="440100" cy="30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" name="Google Shape;1779;p38"/>
          <p:cNvSpPr/>
          <p:nvPr/>
        </p:nvSpPr>
        <p:spPr>
          <a:xfrm>
            <a:off x="83797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0" name="Google Shape;1780;p38"/>
          <p:cNvSpPr/>
          <p:nvPr/>
        </p:nvSpPr>
        <p:spPr>
          <a:xfrm>
            <a:off x="110426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1" name="Google Shape;1781;p38"/>
          <p:cNvSpPr/>
          <p:nvPr/>
        </p:nvSpPr>
        <p:spPr>
          <a:xfrm>
            <a:off x="137055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2" name="Google Shape;1782;p38"/>
          <p:cNvSpPr/>
          <p:nvPr/>
        </p:nvSpPr>
        <p:spPr>
          <a:xfrm>
            <a:off x="1636838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3" name="Google Shape;1783;p38"/>
          <p:cNvSpPr/>
          <p:nvPr/>
        </p:nvSpPr>
        <p:spPr>
          <a:xfrm>
            <a:off x="2431349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4" name="Google Shape;1784;p38"/>
          <p:cNvSpPr/>
          <p:nvPr/>
        </p:nvSpPr>
        <p:spPr>
          <a:xfrm>
            <a:off x="26976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5" name="Google Shape;1785;p38"/>
          <p:cNvSpPr/>
          <p:nvPr/>
        </p:nvSpPr>
        <p:spPr>
          <a:xfrm>
            <a:off x="190183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6" name="Google Shape;1786;p38"/>
          <p:cNvSpPr/>
          <p:nvPr/>
        </p:nvSpPr>
        <p:spPr>
          <a:xfrm>
            <a:off x="216682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7" name="Google Shape;1787;p38"/>
          <p:cNvSpPr/>
          <p:nvPr/>
        </p:nvSpPr>
        <p:spPr>
          <a:xfrm>
            <a:off x="837975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8" name="Google Shape;1788;p38"/>
          <p:cNvSpPr/>
          <p:nvPr/>
        </p:nvSpPr>
        <p:spPr>
          <a:xfrm>
            <a:off x="1104263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9" name="Google Shape;1789;p38"/>
          <p:cNvSpPr/>
          <p:nvPr/>
        </p:nvSpPr>
        <p:spPr>
          <a:xfrm>
            <a:off x="1370551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0" name="Google Shape;1790;p38"/>
          <p:cNvSpPr/>
          <p:nvPr/>
        </p:nvSpPr>
        <p:spPr>
          <a:xfrm>
            <a:off x="1636838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1" name="Google Shape;1791;p38"/>
          <p:cNvSpPr/>
          <p:nvPr/>
        </p:nvSpPr>
        <p:spPr>
          <a:xfrm>
            <a:off x="2431349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2" name="Google Shape;1792;p38"/>
          <p:cNvSpPr/>
          <p:nvPr/>
        </p:nvSpPr>
        <p:spPr>
          <a:xfrm>
            <a:off x="2697637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3" name="Google Shape;1793;p38"/>
          <p:cNvSpPr/>
          <p:nvPr/>
        </p:nvSpPr>
        <p:spPr>
          <a:xfrm>
            <a:off x="1901831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4" name="Google Shape;1794;p38"/>
          <p:cNvSpPr/>
          <p:nvPr/>
        </p:nvSpPr>
        <p:spPr>
          <a:xfrm>
            <a:off x="2166823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5" name="Google Shape;1795;p38"/>
          <p:cNvSpPr/>
          <p:nvPr/>
        </p:nvSpPr>
        <p:spPr>
          <a:xfrm>
            <a:off x="837975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6" name="Google Shape;1796;p38"/>
          <p:cNvSpPr/>
          <p:nvPr/>
        </p:nvSpPr>
        <p:spPr>
          <a:xfrm>
            <a:off x="1104263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7" name="Google Shape;1797;p38"/>
          <p:cNvSpPr/>
          <p:nvPr/>
        </p:nvSpPr>
        <p:spPr>
          <a:xfrm>
            <a:off x="1370551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8" name="Google Shape;1798;p38"/>
          <p:cNvSpPr/>
          <p:nvPr/>
        </p:nvSpPr>
        <p:spPr>
          <a:xfrm>
            <a:off x="1636838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9" name="Google Shape;1799;p38"/>
          <p:cNvSpPr/>
          <p:nvPr/>
        </p:nvSpPr>
        <p:spPr>
          <a:xfrm>
            <a:off x="2431349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0" name="Google Shape;1800;p38"/>
          <p:cNvSpPr/>
          <p:nvPr/>
        </p:nvSpPr>
        <p:spPr>
          <a:xfrm>
            <a:off x="2697637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1" name="Google Shape;1801;p38"/>
          <p:cNvSpPr/>
          <p:nvPr/>
        </p:nvSpPr>
        <p:spPr>
          <a:xfrm>
            <a:off x="1901831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2" name="Google Shape;1802;p38"/>
          <p:cNvSpPr/>
          <p:nvPr/>
        </p:nvSpPr>
        <p:spPr>
          <a:xfrm>
            <a:off x="2166823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3" name="Google Shape;1803;p38"/>
          <p:cNvSpPr/>
          <p:nvPr/>
        </p:nvSpPr>
        <p:spPr>
          <a:xfrm>
            <a:off x="837975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4" name="Google Shape;1804;p38"/>
          <p:cNvSpPr/>
          <p:nvPr/>
        </p:nvSpPr>
        <p:spPr>
          <a:xfrm>
            <a:off x="1104263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5" name="Google Shape;1805;p38"/>
          <p:cNvSpPr/>
          <p:nvPr/>
        </p:nvSpPr>
        <p:spPr>
          <a:xfrm>
            <a:off x="1370551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6" name="Google Shape;1806;p38"/>
          <p:cNvSpPr/>
          <p:nvPr/>
        </p:nvSpPr>
        <p:spPr>
          <a:xfrm>
            <a:off x="1636838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7" name="Google Shape;1807;p38"/>
          <p:cNvSpPr/>
          <p:nvPr/>
        </p:nvSpPr>
        <p:spPr>
          <a:xfrm>
            <a:off x="2431349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8" name="Google Shape;1808;p38"/>
          <p:cNvSpPr/>
          <p:nvPr/>
        </p:nvSpPr>
        <p:spPr>
          <a:xfrm>
            <a:off x="2697637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9" name="Google Shape;1809;p38"/>
          <p:cNvSpPr/>
          <p:nvPr/>
        </p:nvSpPr>
        <p:spPr>
          <a:xfrm>
            <a:off x="1901831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0" name="Google Shape;1810;p38"/>
          <p:cNvSpPr/>
          <p:nvPr/>
        </p:nvSpPr>
        <p:spPr>
          <a:xfrm>
            <a:off x="2166823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1" name="Google Shape;1811;p38"/>
          <p:cNvSpPr/>
          <p:nvPr/>
        </p:nvSpPr>
        <p:spPr>
          <a:xfrm>
            <a:off x="837975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2" name="Google Shape;1812;p38"/>
          <p:cNvSpPr/>
          <p:nvPr/>
        </p:nvSpPr>
        <p:spPr>
          <a:xfrm>
            <a:off x="1104263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3" name="Google Shape;1813;p38"/>
          <p:cNvSpPr/>
          <p:nvPr/>
        </p:nvSpPr>
        <p:spPr>
          <a:xfrm>
            <a:off x="1370551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4" name="Google Shape;1814;p38"/>
          <p:cNvSpPr/>
          <p:nvPr/>
        </p:nvSpPr>
        <p:spPr>
          <a:xfrm>
            <a:off x="1636838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5" name="Google Shape;1815;p38"/>
          <p:cNvSpPr/>
          <p:nvPr/>
        </p:nvSpPr>
        <p:spPr>
          <a:xfrm>
            <a:off x="2431349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6" name="Google Shape;1816;p38"/>
          <p:cNvSpPr/>
          <p:nvPr/>
        </p:nvSpPr>
        <p:spPr>
          <a:xfrm>
            <a:off x="2697637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7" name="Google Shape;1817;p38"/>
          <p:cNvSpPr/>
          <p:nvPr/>
        </p:nvSpPr>
        <p:spPr>
          <a:xfrm>
            <a:off x="1901831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8" name="Google Shape;1818;p38"/>
          <p:cNvSpPr/>
          <p:nvPr/>
        </p:nvSpPr>
        <p:spPr>
          <a:xfrm>
            <a:off x="2166823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9" name="Google Shape;1819;p38"/>
          <p:cNvSpPr/>
          <p:nvPr/>
        </p:nvSpPr>
        <p:spPr>
          <a:xfrm>
            <a:off x="837975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0" name="Google Shape;1820;p38"/>
          <p:cNvSpPr/>
          <p:nvPr/>
        </p:nvSpPr>
        <p:spPr>
          <a:xfrm>
            <a:off x="1104263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1" name="Google Shape;1821;p38"/>
          <p:cNvSpPr/>
          <p:nvPr/>
        </p:nvSpPr>
        <p:spPr>
          <a:xfrm>
            <a:off x="1370551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2" name="Google Shape;1822;p38"/>
          <p:cNvSpPr/>
          <p:nvPr/>
        </p:nvSpPr>
        <p:spPr>
          <a:xfrm>
            <a:off x="1636838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3" name="Google Shape;1823;p38"/>
          <p:cNvSpPr/>
          <p:nvPr/>
        </p:nvSpPr>
        <p:spPr>
          <a:xfrm>
            <a:off x="2431349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4" name="Google Shape;1824;p38"/>
          <p:cNvSpPr/>
          <p:nvPr/>
        </p:nvSpPr>
        <p:spPr>
          <a:xfrm>
            <a:off x="2697637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5" name="Google Shape;1825;p38"/>
          <p:cNvSpPr/>
          <p:nvPr/>
        </p:nvSpPr>
        <p:spPr>
          <a:xfrm>
            <a:off x="1901831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6" name="Google Shape;1826;p38"/>
          <p:cNvSpPr/>
          <p:nvPr/>
        </p:nvSpPr>
        <p:spPr>
          <a:xfrm>
            <a:off x="2166823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7" name="Google Shape;1827;p38"/>
          <p:cNvSpPr/>
          <p:nvPr/>
        </p:nvSpPr>
        <p:spPr>
          <a:xfrm>
            <a:off x="837975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8" name="Google Shape;1828;p38"/>
          <p:cNvSpPr/>
          <p:nvPr/>
        </p:nvSpPr>
        <p:spPr>
          <a:xfrm>
            <a:off x="1104263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9" name="Google Shape;1829;p38"/>
          <p:cNvSpPr/>
          <p:nvPr/>
        </p:nvSpPr>
        <p:spPr>
          <a:xfrm>
            <a:off x="1370551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0" name="Google Shape;1830;p38"/>
          <p:cNvSpPr/>
          <p:nvPr/>
        </p:nvSpPr>
        <p:spPr>
          <a:xfrm>
            <a:off x="1636838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1" name="Google Shape;1831;p38"/>
          <p:cNvSpPr/>
          <p:nvPr/>
        </p:nvSpPr>
        <p:spPr>
          <a:xfrm>
            <a:off x="2431349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2" name="Google Shape;1832;p38"/>
          <p:cNvSpPr/>
          <p:nvPr/>
        </p:nvSpPr>
        <p:spPr>
          <a:xfrm>
            <a:off x="2697637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3" name="Google Shape;1833;p38"/>
          <p:cNvSpPr/>
          <p:nvPr/>
        </p:nvSpPr>
        <p:spPr>
          <a:xfrm>
            <a:off x="1901831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4" name="Google Shape;1834;p38"/>
          <p:cNvSpPr/>
          <p:nvPr/>
        </p:nvSpPr>
        <p:spPr>
          <a:xfrm>
            <a:off x="2166823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5" name="Google Shape;1835;p38"/>
          <p:cNvSpPr/>
          <p:nvPr/>
        </p:nvSpPr>
        <p:spPr>
          <a:xfrm>
            <a:off x="837975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6" name="Google Shape;1836;p38"/>
          <p:cNvSpPr/>
          <p:nvPr/>
        </p:nvSpPr>
        <p:spPr>
          <a:xfrm>
            <a:off x="1104263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7" name="Google Shape;1837;p38"/>
          <p:cNvSpPr/>
          <p:nvPr/>
        </p:nvSpPr>
        <p:spPr>
          <a:xfrm>
            <a:off x="1370551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8" name="Google Shape;1838;p38"/>
          <p:cNvSpPr/>
          <p:nvPr/>
        </p:nvSpPr>
        <p:spPr>
          <a:xfrm>
            <a:off x="1636838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9" name="Google Shape;1839;p38"/>
          <p:cNvSpPr/>
          <p:nvPr/>
        </p:nvSpPr>
        <p:spPr>
          <a:xfrm>
            <a:off x="2431349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0" name="Google Shape;1840;p38"/>
          <p:cNvSpPr/>
          <p:nvPr/>
        </p:nvSpPr>
        <p:spPr>
          <a:xfrm>
            <a:off x="2697637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1" name="Google Shape;1841;p38"/>
          <p:cNvSpPr/>
          <p:nvPr/>
        </p:nvSpPr>
        <p:spPr>
          <a:xfrm>
            <a:off x="1901831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2" name="Google Shape;1842;p38"/>
          <p:cNvSpPr/>
          <p:nvPr/>
        </p:nvSpPr>
        <p:spPr>
          <a:xfrm>
            <a:off x="2166823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3" name="Google Shape;1843;p38"/>
          <p:cNvSpPr/>
          <p:nvPr/>
        </p:nvSpPr>
        <p:spPr>
          <a:xfrm>
            <a:off x="29628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4" name="Google Shape;1844;p38"/>
          <p:cNvSpPr/>
          <p:nvPr/>
        </p:nvSpPr>
        <p:spPr>
          <a:xfrm>
            <a:off x="2962820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5" name="Google Shape;1845;p38"/>
          <p:cNvSpPr/>
          <p:nvPr/>
        </p:nvSpPr>
        <p:spPr>
          <a:xfrm>
            <a:off x="2962820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6" name="Google Shape;1846;p38"/>
          <p:cNvSpPr/>
          <p:nvPr/>
        </p:nvSpPr>
        <p:spPr>
          <a:xfrm>
            <a:off x="2962820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7" name="Google Shape;1847;p38"/>
          <p:cNvSpPr/>
          <p:nvPr/>
        </p:nvSpPr>
        <p:spPr>
          <a:xfrm>
            <a:off x="2962820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8" name="Google Shape;1848;p38"/>
          <p:cNvSpPr/>
          <p:nvPr/>
        </p:nvSpPr>
        <p:spPr>
          <a:xfrm>
            <a:off x="2962820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9" name="Google Shape;1849;p38"/>
          <p:cNvSpPr/>
          <p:nvPr/>
        </p:nvSpPr>
        <p:spPr>
          <a:xfrm>
            <a:off x="2962820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0" name="Google Shape;1850;p38"/>
          <p:cNvSpPr/>
          <p:nvPr/>
        </p:nvSpPr>
        <p:spPr>
          <a:xfrm>
            <a:off x="2962820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1" name="Google Shape;1851;p38"/>
          <p:cNvSpPr/>
          <p:nvPr/>
        </p:nvSpPr>
        <p:spPr>
          <a:xfrm>
            <a:off x="32310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2" name="Google Shape;1852;p38"/>
          <p:cNvSpPr/>
          <p:nvPr/>
        </p:nvSpPr>
        <p:spPr>
          <a:xfrm>
            <a:off x="3231037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3" name="Google Shape;1853;p38"/>
          <p:cNvSpPr/>
          <p:nvPr/>
        </p:nvSpPr>
        <p:spPr>
          <a:xfrm>
            <a:off x="3231037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4" name="Google Shape;1854;p38"/>
          <p:cNvSpPr/>
          <p:nvPr/>
        </p:nvSpPr>
        <p:spPr>
          <a:xfrm>
            <a:off x="3231037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5" name="Google Shape;1855;p38"/>
          <p:cNvSpPr/>
          <p:nvPr/>
        </p:nvSpPr>
        <p:spPr>
          <a:xfrm>
            <a:off x="3231037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6" name="Google Shape;1856;p38"/>
          <p:cNvSpPr/>
          <p:nvPr/>
        </p:nvSpPr>
        <p:spPr>
          <a:xfrm>
            <a:off x="3231037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7" name="Google Shape;1857;p38"/>
          <p:cNvSpPr/>
          <p:nvPr/>
        </p:nvSpPr>
        <p:spPr>
          <a:xfrm>
            <a:off x="3231037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8" name="Google Shape;1858;p38"/>
          <p:cNvSpPr/>
          <p:nvPr/>
        </p:nvSpPr>
        <p:spPr>
          <a:xfrm>
            <a:off x="3231037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9" name="Google Shape;1859;p38"/>
          <p:cNvSpPr/>
          <p:nvPr/>
        </p:nvSpPr>
        <p:spPr>
          <a:xfrm>
            <a:off x="34962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0" name="Google Shape;1860;p38"/>
          <p:cNvSpPr/>
          <p:nvPr/>
        </p:nvSpPr>
        <p:spPr>
          <a:xfrm>
            <a:off x="3496220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1" name="Google Shape;1861;p38"/>
          <p:cNvSpPr/>
          <p:nvPr/>
        </p:nvSpPr>
        <p:spPr>
          <a:xfrm>
            <a:off x="3496220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2" name="Google Shape;1862;p38"/>
          <p:cNvSpPr/>
          <p:nvPr/>
        </p:nvSpPr>
        <p:spPr>
          <a:xfrm>
            <a:off x="3496220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3" name="Google Shape;1863;p38"/>
          <p:cNvSpPr/>
          <p:nvPr/>
        </p:nvSpPr>
        <p:spPr>
          <a:xfrm>
            <a:off x="3496220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4" name="Google Shape;1864;p38"/>
          <p:cNvSpPr/>
          <p:nvPr/>
        </p:nvSpPr>
        <p:spPr>
          <a:xfrm>
            <a:off x="3496220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5" name="Google Shape;1865;p38"/>
          <p:cNvSpPr/>
          <p:nvPr/>
        </p:nvSpPr>
        <p:spPr>
          <a:xfrm>
            <a:off x="3496220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6" name="Google Shape;1866;p38"/>
          <p:cNvSpPr/>
          <p:nvPr/>
        </p:nvSpPr>
        <p:spPr>
          <a:xfrm>
            <a:off x="3496220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7" name="Google Shape;1867;p38"/>
          <p:cNvSpPr/>
          <p:nvPr/>
        </p:nvSpPr>
        <p:spPr>
          <a:xfrm>
            <a:off x="3761402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8" name="Google Shape;1868;p38"/>
          <p:cNvSpPr/>
          <p:nvPr/>
        </p:nvSpPr>
        <p:spPr>
          <a:xfrm>
            <a:off x="3761402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9" name="Google Shape;1869;p38"/>
          <p:cNvSpPr/>
          <p:nvPr/>
        </p:nvSpPr>
        <p:spPr>
          <a:xfrm>
            <a:off x="3761402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0" name="Google Shape;1870;p38"/>
          <p:cNvSpPr/>
          <p:nvPr/>
        </p:nvSpPr>
        <p:spPr>
          <a:xfrm>
            <a:off x="3761402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1" name="Google Shape;1871;p38"/>
          <p:cNvSpPr/>
          <p:nvPr/>
        </p:nvSpPr>
        <p:spPr>
          <a:xfrm>
            <a:off x="3761402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2" name="Google Shape;1872;p38"/>
          <p:cNvSpPr/>
          <p:nvPr/>
        </p:nvSpPr>
        <p:spPr>
          <a:xfrm>
            <a:off x="3761402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3" name="Google Shape;1873;p38"/>
          <p:cNvSpPr/>
          <p:nvPr/>
        </p:nvSpPr>
        <p:spPr>
          <a:xfrm>
            <a:off x="3761402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4" name="Google Shape;1874;p38"/>
          <p:cNvSpPr/>
          <p:nvPr/>
        </p:nvSpPr>
        <p:spPr>
          <a:xfrm>
            <a:off x="3761402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5" name="Google Shape;1875;p38"/>
          <p:cNvSpPr/>
          <p:nvPr/>
        </p:nvSpPr>
        <p:spPr>
          <a:xfrm>
            <a:off x="837975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6" name="Google Shape;1876;p38"/>
          <p:cNvSpPr/>
          <p:nvPr/>
        </p:nvSpPr>
        <p:spPr>
          <a:xfrm>
            <a:off x="1104263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7" name="Google Shape;1877;p38"/>
          <p:cNvSpPr/>
          <p:nvPr/>
        </p:nvSpPr>
        <p:spPr>
          <a:xfrm>
            <a:off x="1370551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8" name="Google Shape;1878;p38"/>
          <p:cNvSpPr/>
          <p:nvPr/>
        </p:nvSpPr>
        <p:spPr>
          <a:xfrm>
            <a:off x="1636838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9" name="Google Shape;1879;p38"/>
          <p:cNvSpPr/>
          <p:nvPr/>
        </p:nvSpPr>
        <p:spPr>
          <a:xfrm>
            <a:off x="2431349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0" name="Google Shape;1880;p38"/>
          <p:cNvSpPr/>
          <p:nvPr/>
        </p:nvSpPr>
        <p:spPr>
          <a:xfrm>
            <a:off x="2697637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1" name="Google Shape;1881;p38"/>
          <p:cNvSpPr/>
          <p:nvPr/>
        </p:nvSpPr>
        <p:spPr>
          <a:xfrm>
            <a:off x="1901831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2" name="Google Shape;1882;p38"/>
          <p:cNvSpPr/>
          <p:nvPr/>
        </p:nvSpPr>
        <p:spPr>
          <a:xfrm>
            <a:off x="2166823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3" name="Google Shape;1883;p38"/>
          <p:cNvSpPr/>
          <p:nvPr/>
        </p:nvSpPr>
        <p:spPr>
          <a:xfrm>
            <a:off x="2962820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4" name="Google Shape;1884;p38"/>
          <p:cNvSpPr/>
          <p:nvPr/>
        </p:nvSpPr>
        <p:spPr>
          <a:xfrm>
            <a:off x="3231037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5" name="Google Shape;1885;p38"/>
          <p:cNvSpPr/>
          <p:nvPr/>
        </p:nvSpPr>
        <p:spPr>
          <a:xfrm>
            <a:off x="3496220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6" name="Google Shape;1886;p38"/>
          <p:cNvSpPr/>
          <p:nvPr/>
        </p:nvSpPr>
        <p:spPr>
          <a:xfrm>
            <a:off x="3761402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7" name="Google Shape;1887;p38"/>
          <p:cNvSpPr/>
          <p:nvPr/>
        </p:nvSpPr>
        <p:spPr>
          <a:xfrm>
            <a:off x="837975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8" name="Google Shape;1888;p38"/>
          <p:cNvSpPr/>
          <p:nvPr/>
        </p:nvSpPr>
        <p:spPr>
          <a:xfrm>
            <a:off x="1104263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9" name="Google Shape;1889;p38"/>
          <p:cNvSpPr/>
          <p:nvPr/>
        </p:nvSpPr>
        <p:spPr>
          <a:xfrm>
            <a:off x="1370551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0" name="Google Shape;1890;p38"/>
          <p:cNvSpPr/>
          <p:nvPr/>
        </p:nvSpPr>
        <p:spPr>
          <a:xfrm>
            <a:off x="1636838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1" name="Google Shape;1891;p38"/>
          <p:cNvSpPr/>
          <p:nvPr/>
        </p:nvSpPr>
        <p:spPr>
          <a:xfrm>
            <a:off x="2431349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2" name="Google Shape;1892;p38"/>
          <p:cNvSpPr/>
          <p:nvPr/>
        </p:nvSpPr>
        <p:spPr>
          <a:xfrm>
            <a:off x="2697637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3" name="Google Shape;1893;p38"/>
          <p:cNvSpPr/>
          <p:nvPr/>
        </p:nvSpPr>
        <p:spPr>
          <a:xfrm>
            <a:off x="1901831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4" name="Google Shape;1894;p38"/>
          <p:cNvSpPr/>
          <p:nvPr/>
        </p:nvSpPr>
        <p:spPr>
          <a:xfrm>
            <a:off x="2166823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5" name="Google Shape;1895;p38"/>
          <p:cNvSpPr/>
          <p:nvPr/>
        </p:nvSpPr>
        <p:spPr>
          <a:xfrm>
            <a:off x="2962820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6" name="Google Shape;1896;p38"/>
          <p:cNvSpPr/>
          <p:nvPr/>
        </p:nvSpPr>
        <p:spPr>
          <a:xfrm>
            <a:off x="3231037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7" name="Google Shape;1897;p38"/>
          <p:cNvSpPr/>
          <p:nvPr/>
        </p:nvSpPr>
        <p:spPr>
          <a:xfrm>
            <a:off x="3496220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8" name="Google Shape;1898;p38"/>
          <p:cNvSpPr/>
          <p:nvPr/>
        </p:nvSpPr>
        <p:spPr>
          <a:xfrm>
            <a:off x="3761402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9" name="Google Shape;1899;p38"/>
          <p:cNvSpPr/>
          <p:nvPr/>
        </p:nvSpPr>
        <p:spPr>
          <a:xfrm>
            <a:off x="837975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0" name="Google Shape;1900;p38"/>
          <p:cNvSpPr/>
          <p:nvPr/>
        </p:nvSpPr>
        <p:spPr>
          <a:xfrm>
            <a:off x="1104263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1" name="Google Shape;1901;p38"/>
          <p:cNvSpPr/>
          <p:nvPr/>
        </p:nvSpPr>
        <p:spPr>
          <a:xfrm>
            <a:off x="1370551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2" name="Google Shape;1902;p38"/>
          <p:cNvSpPr/>
          <p:nvPr/>
        </p:nvSpPr>
        <p:spPr>
          <a:xfrm>
            <a:off x="1636838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3" name="Google Shape;1903;p38"/>
          <p:cNvSpPr/>
          <p:nvPr/>
        </p:nvSpPr>
        <p:spPr>
          <a:xfrm>
            <a:off x="2431349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4" name="Google Shape;1904;p38"/>
          <p:cNvSpPr/>
          <p:nvPr/>
        </p:nvSpPr>
        <p:spPr>
          <a:xfrm>
            <a:off x="2697637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5" name="Google Shape;1905;p38"/>
          <p:cNvSpPr/>
          <p:nvPr/>
        </p:nvSpPr>
        <p:spPr>
          <a:xfrm>
            <a:off x="1901831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6" name="Google Shape;1906;p38"/>
          <p:cNvSpPr/>
          <p:nvPr/>
        </p:nvSpPr>
        <p:spPr>
          <a:xfrm>
            <a:off x="2166823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7" name="Google Shape;1907;p38"/>
          <p:cNvSpPr/>
          <p:nvPr/>
        </p:nvSpPr>
        <p:spPr>
          <a:xfrm>
            <a:off x="2962820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8" name="Google Shape;1908;p38"/>
          <p:cNvSpPr/>
          <p:nvPr/>
        </p:nvSpPr>
        <p:spPr>
          <a:xfrm>
            <a:off x="3231037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9" name="Google Shape;1909;p38"/>
          <p:cNvSpPr/>
          <p:nvPr/>
        </p:nvSpPr>
        <p:spPr>
          <a:xfrm>
            <a:off x="3496220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0" name="Google Shape;1910;p38"/>
          <p:cNvSpPr/>
          <p:nvPr/>
        </p:nvSpPr>
        <p:spPr>
          <a:xfrm>
            <a:off x="3761402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1" name="Google Shape;1911;p38"/>
          <p:cNvSpPr/>
          <p:nvPr/>
        </p:nvSpPr>
        <p:spPr>
          <a:xfrm>
            <a:off x="837975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2" name="Google Shape;1912;p38"/>
          <p:cNvSpPr/>
          <p:nvPr/>
        </p:nvSpPr>
        <p:spPr>
          <a:xfrm>
            <a:off x="1104263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3" name="Google Shape;1913;p38"/>
          <p:cNvSpPr/>
          <p:nvPr/>
        </p:nvSpPr>
        <p:spPr>
          <a:xfrm>
            <a:off x="1370551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4" name="Google Shape;1914;p38"/>
          <p:cNvSpPr/>
          <p:nvPr/>
        </p:nvSpPr>
        <p:spPr>
          <a:xfrm>
            <a:off x="1636838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5" name="Google Shape;1915;p38"/>
          <p:cNvSpPr/>
          <p:nvPr/>
        </p:nvSpPr>
        <p:spPr>
          <a:xfrm>
            <a:off x="2431349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6" name="Google Shape;1916;p38"/>
          <p:cNvSpPr/>
          <p:nvPr/>
        </p:nvSpPr>
        <p:spPr>
          <a:xfrm>
            <a:off x="2697637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7" name="Google Shape;1917;p38"/>
          <p:cNvSpPr/>
          <p:nvPr/>
        </p:nvSpPr>
        <p:spPr>
          <a:xfrm>
            <a:off x="1901831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8" name="Google Shape;1918;p38"/>
          <p:cNvSpPr/>
          <p:nvPr/>
        </p:nvSpPr>
        <p:spPr>
          <a:xfrm>
            <a:off x="2166823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9" name="Google Shape;1919;p38"/>
          <p:cNvSpPr/>
          <p:nvPr/>
        </p:nvSpPr>
        <p:spPr>
          <a:xfrm>
            <a:off x="2962820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0" name="Google Shape;1920;p38"/>
          <p:cNvSpPr/>
          <p:nvPr/>
        </p:nvSpPr>
        <p:spPr>
          <a:xfrm>
            <a:off x="3231037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1" name="Google Shape;1921;p38"/>
          <p:cNvSpPr/>
          <p:nvPr/>
        </p:nvSpPr>
        <p:spPr>
          <a:xfrm>
            <a:off x="3496220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2" name="Google Shape;1922;p38"/>
          <p:cNvSpPr/>
          <p:nvPr/>
        </p:nvSpPr>
        <p:spPr>
          <a:xfrm>
            <a:off x="3761402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3" name="Google Shape;1923;p38"/>
          <p:cNvSpPr txBox="1"/>
          <p:nvPr/>
        </p:nvSpPr>
        <p:spPr>
          <a:xfrm>
            <a:off x="-5829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4" name="Google Shape;1924;p38"/>
          <p:cNvSpPr txBox="1"/>
          <p:nvPr/>
        </p:nvSpPr>
        <p:spPr>
          <a:xfrm>
            <a:off x="-5829" y="24768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5" name="Google Shape;1925;p38"/>
          <p:cNvSpPr txBox="1"/>
          <p:nvPr/>
        </p:nvSpPr>
        <p:spPr>
          <a:xfrm>
            <a:off x="-5829" y="26835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6" name="Google Shape;1926;p38"/>
          <p:cNvSpPr txBox="1"/>
          <p:nvPr/>
        </p:nvSpPr>
        <p:spPr>
          <a:xfrm>
            <a:off x="-5829" y="28901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on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7" name="Google Shape;1927;p38"/>
          <p:cNvSpPr txBox="1"/>
          <p:nvPr/>
        </p:nvSpPr>
        <p:spPr>
          <a:xfrm>
            <a:off x="-5829" y="30864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8" name="Google Shape;1928;p38"/>
          <p:cNvSpPr txBox="1"/>
          <p:nvPr/>
        </p:nvSpPr>
        <p:spPr>
          <a:xfrm>
            <a:off x="-5829" y="32827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9" name="Google Shape;1929;p38"/>
          <p:cNvSpPr txBox="1"/>
          <p:nvPr/>
        </p:nvSpPr>
        <p:spPr>
          <a:xfrm>
            <a:off x="-5829" y="348942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dog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0" name="Google Shape;1930;p38"/>
          <p:cNvSpPr txBox="1"/>
          <p:nvPr/>
        </p:nvSpPr>
        <p:spPr>
          <a:xfrm>
            <a:off x="-5829" y="36960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cold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1" name="Google Shape;1931;p38"/>
          <p:cNvSpPr txBox="1"/>
          <p:nvPr/>
        </p:nvSpPr>
        <p:spPr>
          <a:xfrm>
            <a:off x="-5829" y="390272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floor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2" name="Google Shape;1932;p38"/>
          <p:cNvSpPr txBox="1"/>
          <p:nvPr/>
        </p:nvSpPr>
        <p:spPr>
          <a:xfrm>
            <a:off x="-5829" y="41093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rain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3" name="Google Shape;1933;p38"/>
          <p:cNvSpPr txBox="1"/>
          <p:nvPr/>
        </p:nvSpPr>
        <p:spPr>
          <a:xfrm>
            <a:off x="-5829" y="43160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fell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4" name="Google Shape;1934;p38"/>
          <p:cNvSpPr txBox="1"/>
          <p:nvPr/>
        </p:nvSpPr>
        <p:spPr>
          <a:xfrm>
            <a:off x="-5829" y="45226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5" name="Google Shape;1935;p38"/>
          <p:cNvSpPr/>
          <p:nvPr/>
        </p:nvSpPr>
        <p:spPr>
          <a:xfrm>
            <a:off x="837975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6" name="Google Shape;1936;p38"/>
          <p:cNvSpPr/>
          <p:nvPr/>
        </p:nvSpPr>
        <p:spPr>
          <a:xfrm>
            <a:off x="1104263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7" name="Google Shape;1937;p38"/>
          <p:cNvSpPr/>
          <p:nvPr/>
        </p:nvSpPr>
        <p:spPr>
          <a:xfrm>
            <a:off x="1370551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8" name="Google Shape;1938;p38"/>
          <p:cNvSpPr/>
          <p:nvPr/>
        </p:nvSpPr>
        <p:spPr>
          <a:xfrm>
            <a:off x="1636838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9" name="Google Shape;1939;p38"/>
          <p:cNvSpPr/>
          <p:nvPr/>
        </p:nvSpPr>
        <p:spPr>
          <a:xfrm>
            <a:off x="2431349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0" name="Google Shape;1940;p38"/>
          <p:cNvSpPr/>
          <p:nvPr/>
        </p:nvSpPr>
        <p:spPr>
          <a:xfrm>
            <a:off x="2697637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1" name="Google Shape;1941;p38"/>
          <p:cNvSpPr/>
          <p:nvPr/>
        </p:nvSpPr>
        <p:spPr>
          <a:xfrm>
            <a:off x="1901831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2" name="Google Shape;1942;p38"/>
          <p:cNvSpPr/>
          <p:nvPr/>
        </p:nvSpPr>
        <p:spPr>
          <a:xfrm>
            <a:off x="2166823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3" name="Google Shape;1943;p38"/>
          <p:cNvSpPr/>
          <p:nvPr/>
        </p:nvSpPr>
        <p:spPr>
          <a:xfrm>
            <a:off x="2962820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4" name="Google Shape;1944;p38"/>
          <p:cNvSpPr/>
          <p:nvPr/>
        </p:nvSpPr>
        <p:spPr>
          <a:xfrm>
            <a:off x="3231037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5" name="Google Shape;1945;p38"/>
          <p:cNvSpPr/>
          <p:nvPr/>
        </p:nvSpPr>
        <p:spPr>
          <a:xfrm>
            <a:off x="3496220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6" name="Google Shape;1946;p38"/>
          <p:cNvSpPr/>
          <p:nvPr/>
        </p:nvSpPr>
        <p:spPr>
          <a:xfrm>
            <a:off x="3761402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7" name="Google Shape;1947;p38"/>
          <p:cNvSpPr txBox="1"/>
          <p:nvPr/>
        </p:nvSpPr>
        <p:spPr>
          <a:xfrm>
            <a:off x="-5829" y="47293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sky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8" name="Google Shape;1948;p38"/>
          <p:cNvSpPr/>
          <p:nvPr/>
        </p:nvSpPr>
        <p:spPr>
          <a:xfrm>
            <a:off x="402658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9" name="Google Shape;1949;p38"/>
          <p:cNvSpPr/>
          <p:nvPr/>
        </p:nvSpPr>
        <p:spPr>
          <a:xfrm>
            <a:off x="4026585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0" name="Google Shape;1950;p38"/>
          <p:cNvSpPr/>
          <p:nvPr/>
        </p:nvSpPr>
        <p:spPr>
          <a:xfrm>
            <a:off x="4026585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1" name="Google Shape;1951;p38"/>
          <p:cNvSpPr/>
          <p:nvPr/>
        </p:nvSpPr>
        <p:spPr>
          <a:xfrm>
            <a:off x="4026585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2" name="Google Shape;1952;p38"/>
          <p:cNvSpPr/>
          <p:nvPr/>
        </p:nvSpPr>
        <p:spPr>
          <a:xfrm>
            <a:off x="4026585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3" name="Google Shape;1953;p38"/>
          <p:cNvSpPr/>
          <p:nvPr/>
        </p:nvSpPr>
        <p:spPr>
          <a:xfrm>
            <a:off x="4026585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4" name="Google Shape;1954;p38"/>
          <p:cNvSpPr/>
          <p:nvPr/>
        </p:nvSpPr>
        <p:spPr>
          <a:xfrm>
            <a:off x="4026585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5" name="Google Shape;1955;p38"/>
          <p:cNvSpPr/>
          <p:nvPr/>
        </p:nvSpPr>
        <p:spPr>
          <a:xfrm>
            <a:off x="4026585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6" name="Google Shape;1956;p38"/>
          <p:cNvSpPr/>
          <p:nvPr/>
        </p:nvSpPr>
        <p:spPr>
          <a:xfrm>
            <a:off x="4026585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7" name="Google Shape;1957;p38"/>
          <p:cNvSpPr/>
          <p:nvPr/>
        </p:nvSpPr>
        <p:spPr>
          <a:xfrm>
            <a:off x="4026585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8" name="Google Shape;1958;p38"/>
          <p:cNvSpPr/>
          <p:nvPr/>
        </p:nvSpPr>
        <p:spPr>
          <a:xfrm>
            <a:off x="4026585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9" name="Google Shape;1959;p38"/>
          <p:cNvSpPr/>
          <p:nvPr/>
        </p:nvSpPr>
        <p:spPr>
          <a:xfrm>
            <a:off x="4026585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0" name="Google Shape;1960;p38"/>
          <p:cNvSpPr/>
          <p:nvPr/>
        </p:nvSpPr>
        <p:spPr>
          <a:xfrm>
            <a:off x="4026585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1" name="Google Shape;1961;p38"/>
          <p:cNvSpPr txBox="1"/>
          <p:nvPr/>
        </p:nvSpPr>
        <p:spPr>
          <a:xfrm>
            <a:off x="298971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2" name="Google Shape;1962;p38"/>
          <p:cNvSpPr txBox="1"/>
          <p:nvPr/>
        </p:nvSpPr>
        <p:spPr>
          <a:xfrm>
            <a:off x="298971" y="24768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3" name="Google Shape;1963;p38"/>
          <p:cNvSpPr txBox="1"/>
          <p:nvPr/>
        </p:nvSpPr>
        <p:spPr>
          <a:xfrm>
            <a:off x="298971" y="26835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4" name="Google Shape;1964;p38"/>
          <p:cNvSpPr txBox="1"/>
          <p:nvPr/>
        </p:nvSpPr>
        <p:spPr>
          <a:xfrm>
            <a:off x="298971" y="28901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5" name="Google Shape;1965;p38"/>
          <p:cNvSpPr txBox="1"/>
          <p:nvPr/>
        </p:nvSpPr>
        <p:spPr>
          <a:xfrm>
            <a:off x="298971" y="30864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6" name="Google Shape;1966;p38"/>
          <p:cNvSpPr txBox="1"/>
          <p:nvPr/>
        </p:nvSpPr>
        <p:spPr>
          <a:xfrm>
            <a:off x="298971" y="32827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7" name="Google Shape;1967;p38"/>
          <p:cNvSpPr txBox="1"/>
          <p:nvPr/>
        </p:nvSpPr>
        <p:spPr>
          <a:xfrm>
            <a:off x="298971" y="348942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8" name="Google Shape;1968;p38"/>
          <p:cNvSpPr txBox="1"/>
          <p:nvPr/>
        </p:nvSpPr>
        <p:spPr>
          <a:xfrm>
            <a:off x="298971" y="36960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9" name="Google Shape;1969;p38"/>
          <p:cNvSpPr txBox="1"/>
          <p:nvPr/>
        </p:nvSpPr>
        <p:spPr>
          <a:xfrm>
            <a:off x="298971" y="390272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0" name="Google Shape;1970;p38"/>
          <p:cNvSpPr txBox="1"/>
          <p:nvPr/>
        </p:nvSpPr>
        <p:spPr>
          <a:xfrm>
            <a:off x="298971" y="41093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9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1" name="Google Shape;1971;p38"/>
          <p:cNvSpPr txBox="1"/>
          <p:nvPr/>
        </p:nvSpPr>
        <p:spPr>
          <a:xfrm>
            <a:off x="298971" y="43160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2" name="Google Shape;1972;p38"/>
          <p:cNvSpPr txBox="1"/>
          <p:nvPr/>
        </p:nvSpPr>
        <p:spPr>
          <a:xfrm>
            <a:off x="298971" y="45226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11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3" name="Google Shape;1973;p38"/>
          <p:cNvSpPr txBox="1"/>
          <p:nvPr/>
        </p:nvSpPr>
        <p:spPr>
          <a:xfrm>
            <a:off x="298971" y="47293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12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4" name="Google Shape;1974;p38"/>
          <p:cNvSpPr/>
          <p:nvPr/>
        </p:nvSpPr>
        <p:spPr>
          <a:xfrm rot="-5400000">
            <a:off x="7729093" y="1797560"/>
            <a:ext cx="219300" cy="19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38"/>
          <p:cNvSpPr/>
          <p:nvPr/>
        </p:nvSpPr>
        <p:spPr>
          <a:xfrm>
            <a:off x="5562375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6" name="Google Shape;1976;p38"/>
          <p:cNvSpPr/>
          <p:nvPr/>
        </p:nvSpPr>
        <p:spPr>
          <a:xfrm>
            <a:off x="5828663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7" name="Google Shape;1977;p38"/>
          <p:cNvSpPr/>
          <p:nvPr/>
        </p:nvSpPr>
        <p:spPr>
          <a:xfrm>
            <a:off x="6094951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8" name="Google Shape;1978;p38"/>
          <p:cNvSpPr/>
          <p:nvPr/>
        </p:nvSpPr>
        <p:spPr>
          <a:xfrm>
            <a:off x="6361238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9" name="Google Shape;1979;p38"/>
          <p:cNvSpPr/>
          <p:nvPr/>
        </p:nvSpPr>
        <p:spPr>
          <a:xfrm>
            <a:off x="7155749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0" name="Google Shape;1980;p38"/>
          <p:cNvSpPr/>
          <p:nvPr/>
        </p:nvSpPr>
        <p:spPr>
          <a:xfrm>
            <a:off x="7422037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1" name="Google Shape;1981;p38"/>
          <p:cNvSpPr/>
          <p:nvPr/>
        </p:nvSpPr>
        <p:spPr>
          <a:xfrm>
            <a:off x="6626231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2" name="Google Shape;1982;p38"/>
          <p:cNvSpPr/>
          <p:nvPr/>
        </p:nvSpPr>
        <p:spPr>
          <a:xfrm>
            <a:off x="6891223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3" name="Google Shape;1983;p38"/>
          <p:cNvSpPr/>
          <p:nvPr/>
        </p:nvSpPr>
        <p:spPr>
          <a:xfrm>
            <a:off x="7687220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4" name="Google Shape;1984;p38"/>
          <p:cNvSpPr/>
          <p:nvPr/>
        </p:nvSpPr>
        <p:spPr>
          <a:xfrm>
            <a:off x="7955437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5" name="Google Shape;1985;p38"/>
          <p:cNvSpPr/>
          <p:nvPr/>
        </p:nvSpPr>
        <p:spPr>
          <a:xfrm>
            <a:off x="8220620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6" name="Google Shape;1986;p38"/>
          <p:cNvSpPr/>
          <p:nvPr/>
        </p:nvSpPr>
        <p:spPr>
          <a:xfrm>
            <a:off x="8485802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7" name="Google Shape;1987;p38"/>
          <p:cNvSpPr txBox="1"/>
          <p:nvPr/>
        </p:nvSpPr>
        <p:spPr>
          <a:xfrm>
            <a:off x="4718571" y="24750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dog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8" name="Google Shape;1988;p38"/>
          <p:cNvSpPr/>
          <p:nvPr/>
        </p:nvSpPr>
        <p:spPr>
          <a:xfrm>
            <a:off x="8750985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9" name="Google Shape;1989;p38"/>
          <p:cNvSpPr txBox="1"/>
          <p:nvPr/>
        </p:nvSpPr>
        <p:spPr>
          <a:xfrm>
            <a:off x="5023371" y="24750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0" name="Google Shape;1990;p38"/>
          <p:cNvSpPr/>
          <p:nvPr/>
        </p:nvSpPr>
        <p:spPr>
          <a:xfrm>
            <a:off x="556237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1" name="Google Shape;1991;p38"/>
          <p:cNvSpPr/>
          <p:nvPr/>
        </p:nvSpPr>
        <p:spPr>
          <a:xfrm>
            <a:off x="582866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2" name="Google Shape;1992;p38"/>
          <p:cNvSpPr/>
          <p:nvPr/>
        </p:nvSpPr>
        <p:spPr>
          <a:xfrm>
            <a:off x="609495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3" name="Google Shape;1993;p38"/>
          <p:cNvSpPr/>
          <p:nvPr/>
        </p:nvSpPr>
        <p:spPr>
          <a:xfrm>
            <a:off x="6361238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4" name="Google Shape;1994;p38"/>
          <p:cNvSpPr/>
          <p:nvPr/>
        </p:nvSpPr>
        <p:spPr>
          <a:xfrm>
            <a:off x="7155749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5" name="Google Shape;1995;p38"/>
          <p:cNvSpPr/>
          <p:nvPr/>
        </p:nvSpPr>
        <p:spPr>
          <a:xfrm>
            <a:off x="74220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6" name="Google Shape;1996;p38"/>
          <p:cNvSpPr/>
          <p:nvPr/>
        </p:nvSpPr>
        <p:spPr>
          <a:xfrm>
            <a:off x="662623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7" name="Google Shape;1997;p38"/>
          <p:cNvSpPr/>
          <p:nvPr/>
        </p:nvSpPr>
        <p:spPr>
          <a:xfrm>
            <a:off x="689122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8" name="Google Shape;1998;p38"/>
          <p:cNvSpPr/>
          <p:nvPr/>
        </p:nvSpPr>
        <p:spPr>
          <a:xfrm>
            <a:off x="76872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9" name="Google Shape;1999;p38"/>
          <p:cNvSpPr/>
          <p:nvPr/>
        </p:nvSpPr>
        <p:spPr>
          <a:xfrm>
            <a:off x="79554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0" name="Google Shape;2000;p38"/>
          <p:cNvSpPr/>
          <p:nvPr/>
        </p:nvSpPr>
        <p:spPr>
          <a:xfrm>
            <a:off x="82206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1" name="Google Shape;2001;p38"/>
          <p:cNvSpPr/>
          <p:nvPr/>
        </p:nvSpPr>
        <p:spPr>
          <a:xfrm>
            <a:off x="8485802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2" name="Google Shape;2002;p38"/>
          <p:cNvSpPr txBox="1"/>
          <p:nvPr/>
        </p:nvSpPr>
        <p:spPr>
          <a:xfrm>
            <a:off x="4718571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3" name="Google Shape;2003;p38"/>
          <p:cNvSpPr/>
          <p:nvPr/>
        </p:nvSpPr>
        <p:spPr>
          <a:xfrm>
            <a:off x="875098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4" name="Google Shape;2004;p38"/>
          <p:cNvSpPr txBox="1"/>
          <p:nvPr/>
        </p:nvSpPr>
        <p:spPr>
          <a:xfrm>
            <a:off x="5023371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5" name="Google Shape;2005;p38"/>
          <p:cNvSpPr/>
          <p:nvPr/>
        </p:nvSpPr>
        <p:spPr>
          <a:xfrm>
            <a:off x="5562375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6" name="Google Shape;2006;p38"/>
          <p:cNvSpPr/>
          <p:nvPr/>
        </p:nvSpPr>
        <p:spPr>
          <a:xfrm>
            <a:off x="5828663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7" name="Google Shape;2007;p38"/>
          <p:cNvSpPr/>
          <p:nvPr/>
        </p:nvSpPr>
        <p:spPr>
          <a:xfrm>
            <a:off x="6094951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8" name="Google Shape;2008;p38"/>
          <p:cNvSpPr/>
          <p:nvPr/>
        </p:nvSpPr>
        <p:spPr>
          <a:xfrm>
            <a:off x="6361238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9" name="Google Shape;2009;p38"/>
          <p:cNvSpPr/>
          <p:nvPr/>
        </p:nvSpPr>
        <p:spPr>
          <a:xfrm>
            <a:off x="7155749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0" name="Google Shape;2010;p38"/>
          <p:cNvSpPr/>
          <p:nvPr/>
        </p:nvSpPr>
        <p:spPr>
          <a:xfrm>
            <a:off x="7422037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1" name="Google Shape;2011;p38"/>
          <p:cNvSpPr/>
          <p:nvPr/>
        </p:nvSpPr>
        <p:spPr>
          <a:xfrm>
            <a:off x="6626231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2" name="Google Shape;2012;p38"/>
          <p:cNvSpPr/>
          <p:nvPr/>
        </p:nvSpPr>
        <p:spPr>
          <a:xfrm>
            <a:off x="6891223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3" name="Google Shape;2013;p38"/>
          <p:cNvSpPr/>
          <p:nvPr/>
        </p:nvSpPr>
        <p:spPr>
          <a:xfrm>
            <a:off x="7687220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4" name="Google Shape;2014;p38"/>
          <p:cNvSpPr/>
          <p:nvPr/>
        </p:nvSpPr>
        <p:spPr>
          <a:xfrm>
            <a:off x="7955437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5" name="Google Shape;2015;p38"/>
          <p:cNvSpPr/>
          <p:nvPr/>
        </p:nvSpPr>
        <p:spPr>
          <a:xfrm>
            <a:off x="8220620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6" name="Google Shape;2016;p38"/>
          <p:cNvSpPr/>
          <p:nvPr/>
        </p:nvSpPr>
        <p:spPr>
          <a:xfrm>
            <a:off x="8485802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7" name="Google Shape;2017;p38"/>
          <p:cNvSpPr txBox="1"/>
          <p:nvPr/>
        </p:nvSpPr>
        <p:spPr>
          <a:xfrm>
            <a:off x="4718571" y="268529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8" name="Google Shape;2018;p38"/>
          <p:cNvSpPr/>
          <p:nvPr/>
        </p:nvSpPr>
        <p:spPr>
          <a:xfrm>
            <a:off x="8750985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9" name="Google Shape;2019;p38"/>
          <p:cNvSpPr txBox="1"/>
          <p:nvPr/>
        </p:nvSpPr>
        <p:spPr>
          <a:xfrm>
            <a:off x="5023371" y="268529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0" name="Google Shape;2020;p38"/>
          <p:cNvSpPr/>
          <p:nvPr/>
        </p:nvSpPr>
        <p:spPr>
          <a:xfrm>
            <a:off x="5562375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1" name="Google Shape;2021;p38"/>
          <p:cNvSpPr/>
          <p:nvPr/>
        </p:nvSpPr>
        <p:spPr>
          <a:xfrm>
            <a:off x="5828663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2" name="Google Shape;2022;p38"/>
          <p:cNvSpPr/>
          <p:nvPr/>
        </p:nvSpPr>
        <p:spPr>
          <a:xfrm>
            <a:off x="6094951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3" name="Google Shape;2023;p38"/>
          <p:cNvSpPr/>
          <p:nvPr/>
        </p:nvSpPr>
        <p:spPr>
          <a:xfrm>
            <a:off x="6361238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4" name="Google Shape;2024;p38"/>
          <p:cNvSpPr/>
          <p:nvPr/>
        </p:nvSpPr>
        <p:spPr>
          <a:xfrm>
            <a:off x="7155749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5" name="Google Shape;2025;p38"/>
          <p:cNvSpPr/>
          <p:nvPr/>
        </p:nvSpPr>
        <p:spPr>
          <a:xfrm>
            <a:off x="7422037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6" name="Google Shape;2026;p38"/>
          <p:cNvSpPr/>
          <p:nvPr/>
        </p:nvSpPr>
        <p:spPr>
          <a:xfrm>
            <a:off x="6626231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7" name="Google Shape;2027;p38"/>
          <p:cNvSpPr/>
          <p:nvPr/>
        </p:nvSpPr>
        <p:spPr>
          <a:xfrm>
            <a:off x="6891223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8" name="Google Shape;2028;p38"/>
          <p:cNvSpPr/>
          <p:nvPr/>
        </p:nvSpPr>
        <p:spPr>
          <a:xfrm>
            <a:off x="7687220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9" name="Google Shape;2029;p38"/>
          <p:cNvSpPr/>
          <p:nvPr/>
        </p:nvSpPr>
        <p:spPr>
          <a:xfrm>
            <a:off x="7955437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0" name="Google Shape;2030;p38"/>
          <p:cNvSpPr/>
          <p:nvPr/>
        </p:nvSpPr>
        <p:spPr>
          <a:xfrm>
            <a:off x="8220620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1" name="Google Shape;2031;p38"/>
          <p:cNvSpPr/>
          <p:nvPr/>
        </p:nvSpPr>
        <p:spPr>
          <a:xfrm>
            <a:off x="8485802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2" name="Google Shape;2032;p38"/>
          <p:cNvSpPr txBox="1"/>
          <p:nvPr/>
        </p:nvSpPr>
        <p:spPr>
          <a:xfrm>
            <a:off x="4718571" y="289749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on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3" name="Google Shape;2033;p38"/>
          <p:cNvSpPr/>
          <p:nvPr/>
        </p:nvSpPr>
        <p:spPr>
          <a:xfrm>
            <a:off x="8750985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4" name="Google Shape;2034;p38"/>
          <p:cNvSpPr txBox="1"/>
          <p:nvPr/>
        </p:nvSpPr>
        <p:spPr>
          <a:xfrm>
            <a:off x="5023371" y="289749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5" name="Google Shape;2035;p38"/>
          <p:cNvSpPr/>
          <p:nvPr/>
        </p:nvSpPr>
        <p:spPr>
          <a:xfrm>
            <a:off x="5562375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6" name="Google Shape;2036;p38"/>
          <p:cNvSpPr/>
          <p:nvPr/>
        </p:nvSpPr>
        <p:spPr>
          <a:xfrm>
            <a:off x="5828663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7" name="Google Shape;2037;p38"/>
          <p:cNvSpPr/>
          <p:nvPr/>
        </p:nvSpPr>
        <p:spPr>
          <a:xfrm>
            <a:off x="6094951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8" name="Google Shape;2038;p38"/>
          <p:cNvSpPr/>
          <p:nvPr/>
        </p:nvSpPr>
        <p:spPr>
          <a:xfrm>
            <a:off x="6361238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9" name="Google Shape;2039;p38"/>
          <p:cNvSpPr/>
          <p:nvPr/>
        </p:nvSpPr>
        <p:spPr>
          <a:xfrm>
            <a:off x="7155749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0" name="Google Shape;2040;p38"/>
          <p:cNvSpPr/>
          <p:nvPr/>
        </p:nvSpPr>
        <p:spPr>
          <a:xfrm>
            <a:off x="7422037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1" name="Google Shape;2041;p38"/>
          <p:cNvSpPr/>
          <p:nvPr/>
        </p:nvSpPr>
        <p:spPr>
          <a:xfrm>
            <a:off x="6626231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2" name="Google Shape;2042;p38"/>
          <p:cNvSpPr/>
          <p:nvPr/>
        </p:nvSpPr>
        <p:spPr>
          <a:xfrm>
            <a:off x="6891223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3" name="Google Shape;2043;p38"/>
          <p:cNvSpPr/>
          <p:nvPr/>
        </p:nvSpPr>
        <p:spPr>
          <a:xfrm>
            <a:off x="7687220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4" name="Google Shape;2044;p38"/>
          <p:cNvSpPr/>
          <p:nvPr/>
        </p:nvSpPr>
        <p:spPr>
          <a:xfrm>
            <a:off x="7955437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5" name="Google Shape;2045;p38"/>
          <p:cNvSpPr/>
          <p:nvPr/>
        </p:nvSpPr>
        <p:spPr>
          <a:xfrm>
            <a:off x="8220620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6" name="Google Shape;2046;p38"/>
          <p:cNvSpPr/>
          <p:nvPr/>
        </p:nvSpPr>
        <p:spPr>
          <a:xfrm>
            <a:off x="8485802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7" name="Google Shape;2047;p38"/>
          <p:cNvSpPr txBox="1"/>
          <p:nvPr/>
        </p:nvSpPr>
        <p:spPr>
          <a:xfrm>
            <a:off x="4718571" y="3098067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8" name="Google Shape;2048;p38"/>
          <p:cNvSpPr/>
          <p:nvPr/>
        </p:nvSpPr>
        <p:spPr>
          <a:xfrm>
            <a:off x="8750985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9" name="Google Shape;2049;p38"/>
          <p:cNvSpPr txBox="1"/>
          <p:nvPr/>
        </p:nvSpPr>
        <p:spPr>
          <a:xfrm>
            <a:off x="5023371" y="3098067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0" name="Google Shape;2050;p38"/>
          <p:cNvSpPr/>
          <p:nvPr/>
        </p:nvSpPr>
        <p:spPr>
          <a:xfrm>
            <a:off x="153650" y="2228490"/>
            <a:ext cx="4199700" cy="300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1" name="Google Shape;2051;p38"/>
          <p:cNvSpPr/>
          <p:nvPr/>
        </p:nvSpPr>
        <p:spPr>
          <a:xfrm>
            <a:off x="1854505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2" name="Google Shape;2052;p38"/>
          <p:cNvSpPr/>
          <p:nvPr/>
        </p:nvSpPr>
        <p:spPr>
          <a:xfrm>
            <a:off x="3738452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3" name="Google Shape;2053;p38"/>
          <p:cNvSpPr txBox="1"/>
          <p:nvPr/>
        </p:nvSpPr>
        <p:spPr>
          <a:xfrm>
            <a:off x="956775" y="910986"/>
            <a:ext cx="545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4" name="Google Shape;2054;p38"/>
          <p:cNvSpPr/>
          <p:nvPr/>
        </p:nvSpPr>
        <p:spPr>
          <a:xfrm>
            <a:off x="1461238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38"/>
          <p:cNvSpPr txBox="1"/>
          <p:nvPr/>
        </p:nvSpPr>
        <p:spPr>
          <a:xfrm>
            <a:off x="7468830" y="910986"/>
            <a:ext cx="814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6" name="Google Shape;2056;p38"/>
          <p:cNvSpPr/>
          <p:nvPr/>
        </p:nvSpPr>
        <p:spPr>
          <a:xfrm>
            <a:off x="3333750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7" name="Google Shape;2057;p38"/>
          <p:cNvSpPr/>
          <p:nvPr/>
        </p:nvSpPr>
        <p:spPr>
          <a:xfrm>
            <a:off x="5231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38"/>
          <p:cNvSpPr/>
          <p:nvPr/>
        </p:nvSpPr>
        <p:spPr>
          <a:xfrm>
            <a:off x="5628819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9" name="Google Shape;2059;p38"/>
          <p:cNvSpPr/>
          <p:nvPr/>
        </p:nvSpPr>
        <p:spPr>
          <a:xfrm>
            <a:off x="7136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9"/>
          <p:cNvSpPr txBox="1"/>
          <p:nvPr/>
        </p:nvSpPr>
        <p:spPr>
          <a:xfrm>
            <a:off x="6423550" y="1460550"/>
            <a:ext cx="26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[0, 6, 2, 3, 0, 7, 8, 5]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5" name="Google Shape;2065;p39"/>
          <p:cNvSpPr txBox="1"/>
          <p:nvPr/>
        </p:nvSpPr>
        <p:spPr>
          <a:xfrm>
            <a:off x="22050" y="1468575"/>
            <a:ext cx="61020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["the", "dog", "sat", "on" "the", "cold", "floor", "."]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6" name="Google Shape;2066;p3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IDs to Vectors</a:t>
            </a:r>
            <a:endParaRPr/>
          </a:p>
        </p:txBody>
      </p:sp>
      <p:sp>
        <p:nvSpPr>
          <p:cNvPr id="2067" name="Google Shape;2067;p3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068" name="Google Shape;2068;p39"/>
          <p:cNvSpPr/>
          <p:nvPr/>
        </p:nvSpPr>
        <p:spPr>
          <a:xfrm>
            <a:off x="5770400" y="1503750"/>
            <a:ext cx="440100" cy="30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" name="Google Shape;2069;p39"/>
          <p:cNvSpPr/>
          <p:nvPr/>
        </p:nvSpPr>
        <p:spPr>
          <a:xfrm>
            <a:off x="83797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0" name="Google Shape;2070;p39"/>
          <p:cNvSpPr/>
          <p:nvPr/>
        </p:nvSpPr>
        <p:spPr>
          <a:xfrm>
            <a:off x="110426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1" name="Google Shape;2071;p39"/>
          <p:cNvSpPr/>
          <p:nvPr/>
        </p:nvSpPr>
        <p:spPr>
          <a:xfrm>
            <a:off x="137055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2" name="Google Shape;2072;p39"/>
          <p:cNvSpPr/>
          <p:nvPr/>
        </p:nvSpPr>
        <p:spPr>
          <a:xfrm>
            <a:off x="1636838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3" name="Google Shape;2073;p39"/>
          <p:cNvSpPr/>
          <p:nvPr/>
        </p:nvSpPr>
        <p:spPr>
          <a:xfrm>
            <a:off x="2431349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4" name="Google Shape;2074;p39"/>
          <p:cNvSpPr/>
          <p:nvPr/>
        </p:nvSpPr>
        <p:spPr>
          <a:xfrm>
            <a:off x="26976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5" name="Google Shape;2075;p39"/>
          <p:cNvSpPr/>
          <p:nvPr/>
        </p:nvSpPr>
        <p:spPr>
          <a:xfrm>
            <a:off x="190183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6" name="Google Shape;2076;p39"/>
          <p:cNvSpPr/>
          <p:nvPr/>
        </p:nvSpPr>
        <p:spPr>
          <a:xfrm>
            <a:off x="216682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7" name="Google Shape;2077;p39"/>
          <p:cNvSpPr/>
          <p:nvPr/>
        </p:nvSpPr>
        <p:spPr>
          <a:xfrm>
            <a:off x="837975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8" name="Google Shape;2078;p39"/>
          <p:cNvSpPr/>
          <p:nvPr/>
        </p:nvSpPr>
        <p:spPr>
          <a:xfrm>
            <a:off x="1104263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9" name="Google Shape;2079;p39"/>
          <p:cNvSpPr/>
          <p:nvPr/>
        </p:nvSpPr>
        <p:spPr>
          <a:xfrm>
            <a:off x="1370551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0" name="Google Shape;2080;p39"/>
          <p:cNvSpPr/>
          <p:nvPr/>
        </p:nvSpPr>
        <p:spPr>
          <a:xfrm>
            <a:off x="1636838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1" name="Google Shape;2081;p39"/>
          <p:cNvSpPr/>
          <p:nvPr/>
        </p:nvSpPr>
        <p:spPr>
          <a:xfrm>
            <a:off x="2431349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2" name="Google Shape;2082;p39"/>
          <p:cNvSpPr/>
          <p:nvPr/>
        </p:nvSpPr>
        <p:spPr>
          <a:xfrm>
            <a:off x="2697637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3" name="Google Shape;2083;p39"/>
          <p:cNvSpPr/>
          <p:nvPr/>
        </p:nvSpPr>
        <p:spPr>
          <a:xfrm>
            <a:off x="1901831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4" name="Google Shape;2084;p39"/>
          <p:cNvSpPr/>
          <p:nvPr/>
        </p:nvSpPr>
        <p:spPr>
          <a:xfrm>
            <a:off x="2166823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5" name="Google Shape;2085;p39"/>
          <p:cNvSpPr/>
          <p:nvPr/>
        </p:nvSpPr>
        <p:spPr>
          <a:xfrm>
            <a:off x="837975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6" name="Google Shape;2086;p39"/>
          <p:cNvSpPr/>
          <p:nvPr/>
        </p:nvSpPr>
        <p:spPr>
          <a:xfrm>
            <a:off x="1104263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7" name="Google Shape;2087;p39"/>
          <p:cNvSpPr/>
          <p:nvPr/>
        </p:nvSpPr>
        <p:spPr>
          <a:xfrm>
            <a:off x="1370551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8" name="Google Shape;2088;p39"/>
          <p:cNvSpPr/>
          <p:nvPr/>
        </p:nvSpPr>
        <p:spPr>
          <a:xfrm>
            <a:off x="1636838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9" name="Google Shape;2089;p39"/>
          <p:cNvSpPr/>
          <p:nvPr/>
        </p:nvSpPr>
        <p:spPr>
          <a:xfrm>
            <a:off x="2431349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0" name="Google Shape;2090;p39"/>
          <p:cNvSpPr/>
          <p:nvPr/>
        </p:nvSpPr>
        <p:spPr>
          <a:xfrm>
            <a:off x="2697637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1" name="Google Shape;2091;p39"/>
          <p:cNvSpPr/>
          <p:nvPr/>
        </p:nvSpPr>
        <p:spPr>
          <a:xfrm>
            <a:off x="1901831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2" name="Google Shape;2092;p39"/>
          <p:cNvSpPr/>
          <p:nvPr/>
        </p:nvSpPr>
        <p:spPr>
          <a:xfrm>
            <a:off x="2166823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3" name="Google Shape;2093;p39"/>
          <p:cNvSpPr/>
          <p:nvPr/>
        </p:nvSpPr>
        <p:spPr>
          <a:xfrm>
            <a:off x="837975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4" name="Google Shape;2094;p39"/>
          <p:cNvSpPr/>
          <p:nvPr/>
        </p:nvSpPr>
        <p:spPr>
          <a:xfrm>
            <a:off x="1104263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5" name="Google Shape;2095;p39"/>
          <p:cNvSpPr/>
          <p:nvPr/>
        </p:nvSpPr>
        <p:spPr>
          <a:xfrm>
            <a:off x="1370551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6" name="Google Shape;2096;p39"/>
          <p:cNvSpPr/>
          <p:nvPr/>
        </p:nvSpPr>
        <p:spPr>
          <a:xfrm>
            <a:off x="1636838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7" name="Google Shape;2097;p39"/>
          <p:cNvSpPr/>
          <p:nvPr/>
        </p:nvSpPr>
        <p:spPr>
          <a:xfrm>
            <a:off x="2431349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8" name="Google Shape;2098;p39"/>
          <p:cNvSpPr/>
          <p:nvPr/>
        </p:nvSpPr>
        <p:spPr>
          <a:xfrm>
            <a:off x="2697637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9" name="Google Shape;2099;p39"/>
          <p:cNvSpPr/>
          <p:nvPr/>
        </p:nvSpPr>
        <p:spPr>
          <a:xfrm>
            <a:off x="1901831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0" name="Google Shape;2100;p39"/>
          <p:cNvSpPr/>
          <p:nvPr/>
        </p:nvSpPr>
        <p:spPr>
          <a:xfrm>
            <a:off x="2166823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1" name="Google Shape;2101;p39"/>
          <p:cNvSpPr/>
          <p:nvPr/>
        </p:nvSpPr>
        <p:spPr>
          <a:xfrm>
            <a:off x="837975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2" name="Google Shape;2102;p39"/>
          <p:cNvSpPr/>
          <p:nvPr/>
        </p:nvSpPr>
        <p:spPr>
          <a:xfrm>
            <a:off x="1104263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3" name="Google Shape;2103;p39"/>
          <p:cNvSpPr/>
          <p:nvPr/>
        </p:nvSpPr>
        <p:spPr>
          <a:xfrm>
            <a:off x="1370551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4" name="Google Shape;2104;p39"/>
          <p:cNvSpPr/>
          <p:nvPr/>
        </p:nvSpPr>
        <p:spPr>
          <a:xfrm>
            <a:off x="1636838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5" name="Google Shape;2105;p39"/>
          <p:cNvSpPr/>
          <p:nvPr/>
        </p:nvSpPr>
        <p:spPr>
          <a:xfrm>
            <a:off x="2431349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6" name="Google Shape;2106;p39"/>
          <p:cNvSpPr/>
          <p:nvPr/>
        </p:nvSpPr>
        <p:spPr>
          <a:xfrm>
            <a:off x="2697637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7" name="Google Shape;2107;p39"/>
          <p:cNvSpPr/>
          <p:nvPr/>
        </p:nvSpPr>
        <p:spPr>
          <a:xfrm>
            <a:off x="1901831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8" name="Google Shape;2108;p39"/>
          <p:cNvSpPr/>
          <p:nvPr/>
        </p:nvSpPr>
        <p:spPr>
          <a:xfrm>
            <a:off x="2166823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9" name="Google Shape;2109;p39"/>
          <p:cNvSpPr/>
          <p:nvPr/>
        </p:nvSpPr>
        <p:spPr>
          <a:xfrm>
            <a:off x="837975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0" name="Google Shape;2110;p39"/>
          <p:cNvSpPr/>
          <p:nvPr/>
        </p:nvSpPr>
        <p:spPr>
          <a:xfrm>
            <a:off x="1104263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1" name="Google Shape;2111;p39"/>
          <p:cNvSpPr/>
          <p:nvPr/>
        </p:nvSpPr>
        <p:spPr>
          <a:xfrm>
            <a:off x="1370551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2" name="Google Shape;2112;p39"/>
          <p:cNvSpPr/>
          <p:nvPr/>
        </p:nvSpPr>
        <p:spPr>
          <a:xfrm>
            <a:off x="1636838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3" name="Google Shape;2113;p39"/>
          <p:cNvSpPr/>
          <p:nvPr/>
        </p:nvSpPr>
        <p:spPr>
          <a:xfrm>
            <a:off x="2431349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4" name="Google Shape;2114;p39"/>
          <p:cNvSpPr/>
          <p:nvPr/>
        </p:nvSpPr>
        <p:spPr>
          <a:xfrm>
            <a:off x="2697637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5" name="Google Shape;2115;p39"/>
          <p:cNvSpPr/>
          <p:nvPr/>
        </p:nvSpPr>
        <p:spPr>
          <a:xfrm>
            <a:off x="1901831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6" name="Google Shape;2116;p39"/>
          <p:cNvSpPr/>
          <p:nvPr/>
        </p:nvSpPr>
        <p:spPr>
          <a:xfrm>
            <a:off x="2166823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7" name="Google Shape;2117;p39"/>
          <p:cNvSpPr/>
          <p:nvPr/>
        </p:nvSpPr>
        <p:spPr>
          <a:xfrm>
            <a:off x="837975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8" name="Google Shape;2118;p39"/>
          <p:cNvSpPr/>
          <p:nvPr/>
        </p:nvSpPr>
        <p:spPr>
          <a:xfrm>
            <a:off x="1104263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9" name="Google Shape;2119;p39"/>
          <p:cNvSpPr/>
          <p:nvPr/>
        </p:nvSpPr>
        <p:spPr>
          <a:xfrm>
            <a:off x="1370551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0" name="Google Shape;2120;p39"/>
          <p:cNvSpPr/>
          <p:nvPr/>
        </p:nvSpPr>
        <p:spPr>
          <a:xfrm>
            <a:off x="1636838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1" name="Google Shape;2121;p39"/>
          <p:cNvSpPr/>
          <p:nvPr/>
        </p:nvSpPr>
        <p:spPr>
          <a:xfrm>
            <a:off x="2431349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2" name="Google Shape;2122;p39"/>
          <p:cNvSpPr/>
          <p:nvPr/>
        </p:nvSpPr>
        <p:spPr>
          <a:xfrm>
            <a:off x="2697637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3" name="Google Shape;2123;p39"/>
          <p:cNvSpPr/>
          <p:nvPr/>
        </p:nvSpPr>
        <p:spPr>
          <a:xfrm>
            <a:off x="1901831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4" name="Google Shape;2124;p39"/>
          <p:cNvSpPr/>
          <p:nvPr/>
        </p:nvSpPr>
        <p:spPr>
          <a:xfrm>
            <a:off x="2166823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5" name="Google Shape;2125;p39"/>
          <p:cNvSpPr/>
          <p:nvPr/>
        </p:nvSpPr>
        <p:spPr>
          <a:xfrm>
            <a:off x="837975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6" name="Google Shape;2126;p39"/>
          <p:cNvSpPr/>
          <p:nvPr/>
        </p:nvSpPr>
        <p:spPr>
          <a:xfrm>
            <a:off x="1104263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7" name="Google Shape;2127;p39"/>
          <p:cNvSpPr/>
          <p:nvPr/>
        </p:nvSpPr>
        <p:spPr>
          <a:xfrm>
            <a:off x="1370551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8" name="Google Shape;2128;p39"/>
          <p:cNvSpPr/>
          <p:nvPr/>
        </p:nvSpPr>
        <p:spPr>
          <a:xfrm>
            <a:off x="1636838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9" name="Google Shape;2129;p39"/>
          <p:cNvSpPr/>
          <p:nvPr/>
        </p:nvSpPr>
        <p:spPr>
          <a:xfrm>
            <a:off x="2431349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0" name="Google Shape;2130;p39"/>
          <p:cNvSpPr/>
          <p:nvPr/>
        </p:nvSpPr>
        <p:spPr>
          <a:xfrm>
            <a:off x="2697637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1" name="Google Shape;2131;p39"/>
          <p:cNvSpPr/>
          <p:nvPr/>
        </p:nvSpPr>
        <p:spPr>
          <a:xfrm>
            <a:off x="1901831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2" name="Google Shape;2132;p39"/>
          <p:cNvSpPr/>
          <p:nvPr/>
        </p:nvSpPr>
        <p:spPr>
          <a:xfrm>
            <a:off x="2166823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3" name="Google Shape;2133;p39"/>
          <p:cNvSpPr/>
          <p:nvPr/>
        </p:nvSpPr>
        <p:spPr>
          <a:xfrm>
            <a:off x="29628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4" name="Google Shape;2134;p39"/>
          <p:cNvSpPr/>
          <p:nvPr/>
        </p:nvSpPr>
        <p:spPr>
          <a:xfrm>
            <a:off x="2962820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5" name="Google Shape;2135;p39"/>
          <p:cNvSpPr/>
          <p:nvPr/>
        </p:nvSpPr>
        <p:spPr>
          <a:xfrm>
            <a:off x="2962820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6" name="Google Shape;2136;p39"/>
          <p:cNvSpPr/>
          <p:nvPr/>
        </p:nvSpPr>
        <p:spPr>
          <a:xfrm>
            <a:off x="2962820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7" name="Google Shape;2137;p39"/>
          <p:cNvSpPr/>
          <p:nvPr/>
        </p:nvSpPr>
        <p:spPr>
          <a:xfrm>
            <a:off x="2962820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8" name="Google Shape;2138;p39"/>
          <p:cNvSpPr/>
          <p:nvPr/>
        </p:nvSpPr>
        <p:spPr>
          <a:xfrm>
            <a:off x="2962820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9" name="Google Shape;2139;p39"/>
          <p:cNvSpPr/>
          <p:nvPr/>
        </p:nvSpPr>
        <p:spPr>
          <a:xfrm>
            <a:off x="2962820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0" name="Google Shape;2140;p39"/>
          <p:cNvSpPr/>
          <p:nvPr/>
        </p:nvSpPr>
        <p:spPr>
          <a:xfrm>
            <a:off x="2962820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1" name="Google Shape;2141;p39"/>
          <p:cNvSpPr/>
          <p:nvPr/>
        </p:nvSpPr>
        <p:spPr>
          <a:xfrm>
            <a:off x="32310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2" name="Google Shape;2142;p39"/>
          <p:cNvSpPr/>
          <p:nvPr/>
        </p:nvSpPr>
        <p:spPr>
          <a:xfrm>
            <a:off x="3231037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3" name="Google Shape;2143;p39"/>
          <p:cNvSpPr/>
          <p:nvPr/>
        </p:nvSpPr>
        <p:spPr>
          <a:xfrm>
            <a:off x="3231037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4" name="Google Shape;2144;p39"/>
          <p:cNvSpPr/>
          <p:nvPr/>
        </p:nvSpPr>
        <p:spPr>
          <a:xfrm>
            <a:off x="3231037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5" name="Google Shape;2145;p39"/>
          <p:cNvSpPr/>
          <p:nvPr/>
        </p:nvSpPr>
        <p:spPr>
          <a:xfrm>
            <a:off x="3231037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6" name="Google Shape;2146;p39"/>
          <p:cNvSpPr/>
          <p:nvPr/>
        </p:nvSpPr>
        <p:spPr>
          <a:xfrm>
            <a:off x="3231037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7" name="Google Shape;2147;p39"/>
          <p:cNvSpPr/>
          <p:nvPr/>
        </p:nvSpPr>
        <p:spPr>
          <a:xfrm>
            <a:off x="3231037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8" name="Google Shape;2148;p39"/>
          <p:cNvSpPr/>
          <p:nvPr/>
        </p:nvSpPr>
        <p:spPr>
          <a:xfrm>
            <a:off x="3231037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9" name="Google Shape;2149;p39"/>
          <p:cNvSpPr/>
          <p:nvPr/>
        </p:nvSpPr>
        <p:spPr>
          <a:xfrm>
            <a:off x="34962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0" name="Google Shape;2150;p39"/>
          <p:cNvSpPr/>
          <p:nvPr/>
        </p:nvSpPr>
        <p:spPr>
          <a:xfrm>
            <a:off x="3496220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1" name="Google Shape;2151;p39"/>
          <p:cNvSpPr/>
          <p:nvPr/>
        </p:nvSpPr>
        <p:spPr>
          <a:xfrm>
            <a:off x="3496220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2" name="Google Shape;2152;p39"/>
          <p:cNvSpPr/>
          <p:nvPr/>
        </p:nvSpPr>
        <p:spPr>
          <a:xfrm>
            <a:off x="3496220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3" name="Google Shape;2153;p39"/>
          <p:cNvSpPr/>
          <p:nvPr/>
        </p:nvSpPr>
        <p:spPr>
          <a:xfrm>
            <a:off x="3496220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4" name="Google Shape;2154;p39"/>
          <p:cNvSpPr/>
          <p:nvPr/>
        </p:nvSpPr>
        <p:spPr>
          <a:xfrm>
            <a:off x="3496220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5" name="Google Shape;2155;p39"/>
          <p:cNvSpPr/>
          <p:nvPr/>
        </p:nvSpPr>
        <p:spPr>
          <a:xfrm>
            <a:off x="3496220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6" name="Google Shape;2156;p39"/>
          <p:cNvSpPr/>
          <p:nvPr/>
        </p:nvSpPr>
        <p:spPr>
          <a:xfrm>
            <a:off x="3496220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7" name="Google Shape;2157;p39"/>
          <p:cNvSpPr/>
          <p:nvPr/>
        </p:nvSpPr>
        <p:spPr>
          <a:xfrm>
            <a:off x="3761402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8" name="Google Shape;2158;p39"/>
          <p:cNvSpPr/>
          <p:nvPr/>
        </p:nvSpPr>
        <p:spPr>
          <a:xfrm>
            <a:off x="3761402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9" name="Google Shape;2159;p39"/>
          <p:cNvSpPr/>
          <p:nvPr/>
        </p:nvSpPr>
        <p:spPr>
          <a:xfrm>
            <a:off x="3761402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0" name="Google Shape;2160;p39"/>
          <p:cNvSpPr/>
          <p:nvPr/>
        </p:nvSpPr>
        <p:spPr>
          <a:xfrm>
            <a:off x="3761402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1" name="Google Shape;2161;p39"/>
          <p:cNvSpPr/>
          <p:nvPr/>
        </p:nvSpPr>
        <p:spPr>
          <a:xfrm>
            <a:off x="3761402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2" name="Google Shape;2162;p39"/>
          <p:cNvSpPr/>
          <p:nvPr/>
        </p:nvSpPr>
        <p:spPr>
          <a:xfrm>
            <a:off x="3761402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3" name="Google Shape;2163;p39"/>
          <p:cNvSpPr/>
          <p:nvPr/>
        </p:nvSpPr>
        <p:spPr>
          <a:xfrm>
            <a:off x="3761402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4" name="Google Shape;2164;p39"/>
          <p:cNvSpPr/>
          <p:nvPr/>
        </p:nvSpPr>
        <p:spPr>
          <a:xfrm>
            <a:off x="3761402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5" name="Google Shape;2165;p39"/>
          <p:cNvSpPr/>
          <p:nvPr/>
        </p:nvSpPr>
        <p:spPr>
          <a:xfrm>
            <a:off x="837975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6" name="Google Shape;2166;p39"/>
          <p:cNvSpPr/>
          <p:nvPr/>
        </p:nvSpPr>
        <p:spPr>
          <a:xfrm>
            <a:off x="1104263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7" name="Google Shape;2167;p39"/>
          <p:cNvSpPr/>
          <p:nvPr/>
        </p:nvSpPr>
        <p:spPr>
          <a:xfrm>
            <a:off x="1370551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8" name="Google Shape;2168;p39"/>
          <p:cNvSpPr/>
          <p:nvPr/>
        </p:nvSpPr>
        <p:spPr>
          <a:xfrm>
            <a:off x="1636838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9" name="Google Shape;2169;p39"/>
          <p:cNvSpPr/>
          <p:nvPr/>
        </p:nvSpPr>
        <p:spPr>
          <a:xfrm>
            <a:off x="2431349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0" name="Google Shape;2170;p39"/>
          <p:cNvSpPr/>
          <p:nvPr/>
        </p:nvSpPr>
        <p:spPr>
          <a:xfrm>
            <a:off x="2697637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1" name="Google Shape;2171;p39"/>
          <p:cNvSpPr/>
          <p:nvPr/>
        </p:nvSpPr>
        <p:spPr>
          <a:xfrm>
            <a:off x="1901831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2" name="Google Shape;2172;p39"/>
          <p:cNvSpPr/>
          <p:nvPr/>
        </p:nvSpPr>
        <p:spPr>
          <a:xfrm>
            <a:off x="2166823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3" name="Google Shape;2173;p39"/>
          <p:cNvSpPr/>
          <p:nvPr/>
        </p:nvSpPr>
        <p:spPr>
          <a:xfrm>
            <a:off x="2962820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4" name="Google Shape;2174;p39"/>
          <p:cNvSpPr/>
          <p:nvPr/>
        </p:nvSpPr>
        <p:spPr>
          <a:xfrm>
            <a:off x="3231037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5" name="Google Shape;2175;p39"/>
          <p:cNvSpPr/>
          <p:nvPr/>
        </p:nvSpPr>
        <p:spPr>
          <a:xfrm>
            <a:off x="3496220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6" name="Google Shape;2176;p39"/>
          <p:cNvSpPr/>
          <p:nvPr/>
        </p:nvSpPr>
        <p:spPr>
          <a:xfrm>
            <a:off x="3761402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7" name="Google Shape;2177;p39"/>
          <p:cNvSpPr/>
          <p:nvPr/>
        </p:nvSpPr>
        <p:spPr>
          <a:xfrm>
            <a:off x="837975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8" name="Google Shape;2178;p39"/>
          <p:cNvSpPr/>
          <p:nvPr/>
        </p:nvSpPr>
        <p:spPr>
          <a:xfrm>
            <a:off x="1104263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9" name="Google Shape;2179;p39"/>
          <p:cNvSpPr/>
          <p:nvPr/>
        </p:nvSpPr>
        <p:spPr>
          <a:xfrm>
            <a:off x="1370551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0" name="Google Shape;2180;p39"/>
          <p:cNvSpPr/>
          <p:nvPr/>
        </p:nvSpPr>
        <p:spPr>
          <a:xfrm>
            <a:off x="1636838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1" name="Google Shape;2181;p39"/>
          <p:cNvSpPr/>
          <p:nvPr/>
        </p:nvSpPr>
        <p:spPr>
          <a:xfrm>
            <a:off x="2431349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2" name="Google Shape;2182;p39"/>
          <p:cNvSpPr/>
          <p:nvPr/>
        </p:nvSpPr>
        <p:spPr>
          <a:xfrm>
            <a:off x="2697637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3" name="Google Shape;2183;p39"/>
          <p:cNvSpPr/>
          <p:nvPr/>
        </p:nvSpPr>
        <p:spPr>
          <a:xfrm>
            <a:off x="1901831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4" name="Google Shape;2184;p39"/>
          <p:cNvSpPr/>
          <p:nvPr/>
        </p:nvSpPr>
        <p:spPr>
          <a:xfrm>
            <a:off x="2166823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5" name="Google Shape;2185;p39"/>
          <p:cNvSpPr/>
          <p:nvPr/>
        </p:nvSpPr>
        <p:spPr>
          <a:xfrm>
            <a:off x="2962820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6" name="Google Shape;2186;p39"/>
          <p:cNvSpPr/>
          <p:nvPr/>
        </p:nvSpPr>
        <p:spPr>
          <a:xfrm>
            <a:off x="3231037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7" name="Google Shape;2187;p39"/>
          <p:cNvSpPr/>
          <p:nvPr/>
        </p:nvSpPr>
        <p:spPr>
          <a:xfrm>
            <a:off x="3496220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8" name="Google Shape;2188;p39"/>
          <p:cNvSpPr/>
          <p:nvPr/>
        </p:nvSpPr>
        <p:spPr>
          <a:xfrm>
            <a:off x="3761402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9" name="Google Shape;2189;p39"/>
          <p:cNvSpPr/>
          <p:nvPr/>
        </p:nvSpPr>
        <p:spPr>
          <a:xfrm>
            <a:off x="837975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0" name="Google Shape;2190;p39"/>
          <p:cNvSpPr/>
          <p:nvPr/>
        </p:nvSpPr>
        <p:spPr>
          <a:xfrm>
            <a:off x="1104263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1" name="Google Shape;2191;p39"/>
          <p:cNvSpPr/>
          <p:nvPr/>
        </p:nvSpPr>
        <p:spPr>
          <a:xfrm>
            <a:off x="1370551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2" name="Google Shape;2192;p39"/>
          <p:cNvSpPr/>
          <p:nvPr/>
        </p:nvSpPr>
        <p:spPr>
          <a:xfrm>
            <a:off x="1636838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3" name="Google Shape;2193;p39"/>
          <p:cNvSpPr/>
          <p:nvPr/>
        </p:nvSpPr>
        <p:spPr>
          <a:xfrm>
            <a:off x="2431349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4" name="Google Shape;2194;p39"/>
          <p:cNvSpPr/>
          <p:nvPr/>
        </p:nvSpPr>
        <p:spPr>
          <a:xfrm>
            <a:off x="2697637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5" name="Google Shape;2195;p39"/>
          <p:cNvSpPr/>
          <p:nvPr/>
        </p:nvSpPr>
        <p:spPr>
          <a:xfrm>
            <a:off x="1901831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6" name="Google Shape;2196;p39"/>
          <p:cNvSpPr/>
          <p:nvPr/>
        </p:nvSpPr>
        <p:spPr>
          <a:xfrm>
            <a:off x="2166823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7" name="Google Shape;2197;p39"/>
          <p:cNvSpPr/>
          <p:nvPr/>
        </p:nvSpPr>
        <p:spPr>
          <a:xfrm>
            <a:off x="2962820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8" name="Google Shape;2198;p39"/>
          <p:cNvSpPr/>
          <p:nvPr/>
        </p:nvSpPr>
        <p:spPr>
          <a:xfrm>
            <a:off x="3231037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9" name="Google Shape;2199;p39"/>
          <p:cNvSpPr/>
          <p:nvPr/>
        </p:nvSpPr>
        <p:spPr>
          <a:xfrm>
            <a:off x="3496220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0" name="Google Shape;2200;p39"/>
          <p:cNvSpPr/>
          <p:nvPr/>
        </p:nvSpPr>
        <p:spPr>
          <a:xfrm>
            <a:off x="3761402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1" name="Google Shape;2201;p39"/>
          <p:cNvSpPr/>
          <p:nvPr/>
        </p:nvSpPr>
        <p:spPr>
          <a:xfrm>
            <a:off x="837975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2" name="Google Shape;2202;p39"/>
          <p:cNvSpPr/>
          <p:nvPr/>
        </p:nvSpPr>
        <p:spPr>
          <a:xfrm>
            <a:off x="1104263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3" name="Google Shape;2203;p39"/>
          <p:cNvSpPr/>
          <p:nvPr/>
        </p:nvSpPr>
        <p:spPr>
          <a:xfrm>
            <a:off x="1370551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4" name="Google Shape;2204;p39"/>
          <p:cNvSpPr/>
          <p:nvPr/>
        </p:nvSpPr>
        <p:spPr>
          <a:xfrm>
            <a:off x="1636838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5" name="Google Shape;2205;p39"/>
          <p:cNvSpPr/>
          <p:nvPr/>
        </p:nvSpPr>
        <p:spPr>
          <a:xfrm>
            <a:off x="2431349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6" name="Google Shape;2206;p39"/>
          <p:cNvSpPr/>
          <p:nvPr/>
        </p:nvSpPr>
        <p:spPr>
          <a:xfrm>
            <a:off x="2697637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7" name="Google Shape;2207;p39"/>
          <p:cNvSpPr/>
          <p:nvPr/>
        </p:nvSpPr>
        <p:spPr>
          <a:xfrm>
            <a:off x="1901831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8" name="Google Shape;2208;p39"/>
          <p:cNvSpPr/>
          <p:nvPr/>
        </p:nvSpPr>
        <p:spPr>
          <a:xfrm>
            <a:off x="2166823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9" name="Google Shape;2209;p39"/>
          <p:cNvSpPr/>
          <p:nvPr/>
        </p:nvSpPr>
        <p:spPr>
          <a:xfrm>
            <a:off x="2962820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0" name="Google Shape;2210;p39"/>
          <p:cNvSpPr/>
          <p:nvPr/>
        </p:nvSpPr>
        <p:spPr>
          <a:xfrm>
            <a:off x="3231037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1" name="Google Shape;2211;p39"/>
          <p:cNvSpPr/>
          <p:nvPr/>
        </p:nvSpPr>
        <p:spPr>
          <a:xfrm>
            <a:off x="3496220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2" name="Google Shape;2212;p39"/>
          <p:cNvSpPr/>
          <p:nvPr/>
        </p:nvSpPr>
        <p:spPr>
          <a:xfrm>
            <a:off x="3761402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3" name="Google Shape;2213;p39"/>
          <p:cNvSpPr txBox="1"/>
          <p:nvPr/>
        </p:nvSpPr>
        <p:spPr>
          <a:xfrm>
            <a:off x="-5829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4" name="Google Shape;2214;p39"/>
          <p:cNvSpPr txBox="1"/>
          <p:nvPr/>
        </p:nvSpPr>
        <p:spPr>
          <a:xfrm>
            <a:off x="-5829" y="24768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5" name="Google Shape;2215;p39"/>
          <p:cNvSpPr txBox="1"/>
          <p:nvPr/>
        </p:nvSpPr>
        <p:spPr>
          <a:xfrm>
            <a:off x="-5829" y="26835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6" name="Google Shape;2216;p39"/>
          <p:cNvSpPr txBox="1"/>
          <p:nvPr/>
        </p:nvSpPr>
        <p:spPr>
          <a:xfrm>
            <a:off x="-5829" y="28901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on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7" name="Google Shape;2217;p39"/>
          <p:cNvSpPr txBox="1"/>
          <p:nvPr/>
        </p:nvSpPr>
        <p:spPr>
          <a:xfrm>
            <a:off x="-5829" y="30864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8" name="Google Shape;2218;p39"/>
          <p:cNvSpPr txBox="1"/>
          <p:nvPr/>
        </p:nvSpPr>
        <p:spPr>
          <a:xfrm>
            <a:off x="-5829" y="32827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9" name="Google Shape;2219;p39"/>
          <p:cNvSpPr txBox="1"/>
          <p:nvPr/>
        </p:nvSpPr>
        <p:spPr>
          <a:xfrm>
            <a:off x="-5829" y="348942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dog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0" name="Google Shape;2220;p39"/>
          <p:cNvSpPr txBox="1"/>
          <p:nvPr/>
        </p:nvSpPr>
        <p:spPr>
          <a:xfrm>
            <a:off x="-5829" y="36960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cold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1" name="Google Shape;2221;p39"/>
          <p:cNvSpPr txBox="1"/>
          <p:nvPr/>
        </p:nvSpPr>
        <p:spPr>
          <a:xfrm>
            <a:off x="-5829" y="390272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floor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2" name="Google Shape;2222;p39"/>
          <p:cNvSpPr txBox="1"/>
          <p:nvPr/>
        </p:nvSpPr>
        <p:spPr>
          <a:xfrm>
            <a:off x="-5829" y="41093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rain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3" name="Google Shape;2223;p39"/>
          <p:cNvSpPr txBox="1"/>
          <p:nvPr/>
        </p:nvSpPr>
        <p:spPr>
          <a:xfrm>
            <a:off x="-5829" y="43160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fell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4" name="Google Shape;2224;p39"/>
          <p:cNvSpPr txBox="1"/>
          <p:nvPr/>
        </p:nvSpPr>
        <p:spPr>
          <a:xfrm>
            <a:off x="-5829" y="45226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5" name="Google Shape;2225;p39"/>
          <p:cNvSpPr/>
          <p:nvPr/>
        </p:nvSpPr>
        <p:spPr>
          <a:xfrm>
            <a:off x="837975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6" name="Google Shape;2226;p39"/>
          <p:cNvSpPr/>
          <p:nvPr/>
        </p:nvSpPr>
        <p:spPr>
          <a:xfrm>
            <a:off x="1104263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7" name="Google Shape;2227;p39"/>
          <p:cNvSpPr/>
          <p:nvPr/>
        </p:nvSpPr>
        <p:spPr>
          <a:xfrm>
            <a:off x="1370551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8" name="Google Shape;2228;p39"/>
          <p:cNvSpPr/>
          <p:nvPr/>
        </p:nvSpPr>
        <p:spPr>
          <a:xfrm>
            <a:off x="1636838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9" name="Google Shape;2229;p39"/>
          <p:cNvSpPr/>
          <p:nvPr/>
        </p:nvSpPr>
        <p:spPr>
          <a:xfrm>
            <a:off x="2431349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0" name="Google Shape;2230;p39"/>
          <p:cNvSpPr/>
          <p:nvPr/>
        </p:nvSpPr>
        <p:spPr>
          <a:xfrm>
            <a:off x="2697637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1" name="Google Shape;2231;p39"/>
          <p:cNvSpPr/>
          <p:nvPr/>
        </p:nvSpPr>
        <p:spPr>
          <a:xfrm>
            <a:off x="1901831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2" name="Google Shape;2232;p39"/>
          <p:cNvSpPr/>
          <p:nvPr/>
        </p:nvSpPr>
        <p:spPr>
          <a:xfrm>
            <a:off x="2166823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3" name="Google Shape;2233;p39"/>
          <p:cNvSpPr/>
          <p:nvPr/>
        </p:nvSpPr>
        <p:spPr>
          <a:xfrm>
            <a:off x="2962820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4" name="Google Shape;2234;p39"/>
          <p:cNvSpPr/>
          <p:nvPr/>
        </p:nvSpPr>
        <p:spPr>
          <a:xfrm>
            <a:off x="3231037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5" name="Google Shape;2235;p39"/>
          <p:cNvSpPr/>
          <p:nvPr/>
        </p:nvSpPr>
        <p:spPr>
          <a:xfrm>
            <a:off x="3496220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6" name="Google Shape;2236;p39"/>
          <p:cNvSpPr/>
          <p:nvPr/>
        </p:nvSpPr>
        <p:spPr>
          <a:xfrm>
            <a:off x="3761402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7" name="Google Shape;2237;p39"/>
          <p:cNvSpPr txBox="1"/>
          <p:nvPr/>
        </p:nvSpPr>
        <p:spPr>
          <a:xfrm>
            <a:off x="-5829" y="47293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sky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8" name="Google Shape;2238;p39"/>
          <p:cNvSpPr/>
          <p:nvPr/>
        </p:nvSpPr>
        <p:spPr>
          <a:xfrm>
            <a:off x="402658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9" name="Google Shape;2239;p39"/>
          <p:cNvSpPr/>
          <p:nvPr/>
        </p:nvSpPr>
        <p:spPr>
          <a:xfrm>
            <a:off x="4026585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0" name="Google Shape;2240;p39"/>
          <p:cNvSpPr/>
          <p:nvPr/>
        </p:nvSpPr>
        <p:spPr>
          <a:xfrm>
            <a:off x="4026585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1" name="Google Shape;2241;p39"/>
          <p:cNvSpPr/>
          <p:nvPr/>
        </p:nvSpPr>
        <p:spPr>
          <a:xfrm>
            <a:off x="4026585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2" name="Google Shape;2242;p39"/>
          <p:cNvSpPr/>
          <p:nvPr/>
        </p:nvSpPr>
        <p:spPr>
          <a:xfrm>
            <a:off x="4026585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3" name="Google Shape;2243;p39"/>
          <p:cNvSpPr/>
          <p:nvPr/>
        </p:nvSpPr>
        <p:spPr>
          <a:xfrm>
            <a:off x="4026585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4" name="Google Shape;2244;p39"/>
          <p:cNvSpPr/>
          <p:nvPr/>
        </p:nvSpPr>
        <p:spPr>
          <a:xfrm>
            <a:off x="4026585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5" name="Google Shape;2245;p39"/>
          <p:cNvSpPr/>
          <p:nvPr/>
        </p:nvSpPr>
        <p:spPr>
          <a:xfrm>
            <a:off x="4026585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6" name="Google Shape;2246;p39"/>
          <p:cNvSpPr/>
          <p:nvPr/>
        </p:nvSpPr>
        <p:spPr>
          <a:xfrm>
            <a:off x="4026585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7" name="Google Shape;2247;p39"/>
          <p:cNvSpPr/>
          <p:nvPr/>
        </p:nvSpPr>
        <p:spPr>
          <a:xfrm>
            <a:off x="4026585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8" name="Google Shape;2248;p39"/>
          <p:cNvSpPr/>
          <p:nvPr/>
        </p:nvSpPr>
        <p:spPr>
          <a:xfrm>
            <a:off x="4026585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9" name="Google Shape;2249;p39"/>
          <p:cNvSpPr/>
          <p:nvPr/>
        </p:nvSpPr>
        <p:spPr>
          <a:xfrm>
            <a:off x="4026585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0" name="Google Shape;2250;p39"/>
          <p:cNvSpPr/>
          <p:nvPr/>
        </p:nvSpPr>
        <p:spPr>
          <a:xfrm>
            <a:off x="4026585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1" name="Google Shape;2251;p39"/>
          <p:cNvSpPr txBox="1"/>
          <p:nvPr/>
        </p:nvSpPr>
        <p:spPr>
          <a:xfrm>
            <a:off x="298971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2" name="Google Shape;2252;p39"/>
          <p:cNvSpPr txBox="1"/>
          <p:nvPr/>
        </p:nvSpPr>
        <p:spPr>
          <a:xfrm>
            <a:off x="298971" y="24768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3" name="Google Shape;2253;p39"/>
          <p:cNvSpPr txBox="1"/>
          <p:nvPr/>
        </p:nvSpPr>
        <p:spPr>
          <a:xfrm>
            <a:off x="298971" y="26835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4" name="Google Shape;2254;p39"/>
          <p:cNvSpPr txBox="1"/>
          <p:nvPr/>
        </p:nvSpPr>
        <p:spPr>
          <a:xfrm>
            <a:off x="298971" y="28901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5" name="Google Shape;2255;p39"/>
          <p:cNvSpPr txBox="1"/>
          <p:nvPr/>
        </p:nvSpPr>
        <p:spPr>
          <a:xfrm>
            <a:off x="298971" y="30864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6" name="Google Shape;2256;p39"/>
          <p:cNvSpPr txBox="1"/>
          <p:nvPr/>
        </p:nvSpPr>
        <p:spPr>
          <a:xfrm>
            <a:off x="298971" y="32827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7" name="Google Shape;2257;p39"/>
          <p:cNvSpPr txBox="1"/>
          <p:nvPr/>
        </p:nvSpPr>
        <p:spPr>
          <a:xfrm>
            <a:off x="298971" y="348942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8" name="Google Shape;2258;p39"/>
          <p:cNvSpPr txBox="1"/>
          <p:nvPr/>
        </p:nvSpPr>
        <p:spPr>
          <a:xfrm>
            <a:off x="298971" y="36960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9" name="Google Shape;2259;p39"/>
          <p:cNvSpPr txBox="1"/>
          <p:nvPr/>
        </p:nvSpPr>
        <p:spPr>
          <a:xfrm>
            <a:off x="298971" y="390272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0" name="Google Shape;2260;p39"/>
          <p:cNvSpPr txBox="1"/>
          <p:nvPr/>
        </p:nvSpPr>
        <p:spPr>
          <a:xfrm>
            <a:off x="298971" y="41093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9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1" name="Google Shape;2261;p39"/>
          <p:cNvSpPr txBox="1"/>
          <p:nvPr/>
        </p:nvSpPr>
        <p:spPr>
          <a:xfrm>
            <a:off x="298971" y="43160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2" name="Google Shape;2262;p39"/>
          <p:cNvSpPr txBox="1"/>
          <p:nvPr/>
        </p:nvSpPr>
        <p:spPr>
          <a:xfrm>
            <a:off x="298971" y="45226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11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3" name="Google Shape;2263;p39"/>
          <p:cNvSpPr txBox="1"/>
          <p:nvPr/>
        </p:nvSpPr>
        <p:spPr>
          <a:xfrm>
            <a:off x="298971" y="47293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12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4" name="Google Shape;2264;p39"/>
          <p:cNvSpPr/>
          <p:nvPr/>
        </p:nvSpPr>
        <p:spPr>
          <a:xfrm rot="-5400000">
            <a:off x="8016225" y="1797560"/>
            <a:ext cx="219300" cy="19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5" name="Google Shape;2265;p39"/>
          <p:cNvSpPr/>
          <p:nvPr/>
        </p:nvSpPr>
        <p:spPr>
          <a:xfrm>
            <a:off x="5562375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6" name="Google Shape;2266;p39"/>
          <p:cNvSpPr/>
          <p:nvPr/>
        </p:nvSpPr>
        <p:spPr>
          <a:xfrm>
            <a:off x="5828663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7" name="Google Shape;2267;p39"/>
          <p:cNvSpPr/>
          <p:nvPr/>
        </p:nvSpPr>
        <p:spPr>
          <a:xfrm>
            <a:off x="6094951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8" name="Google Shape;2268;p39"/>
          <p:cNvSpPr/>
          <p:nvPr/>
        </p:nvSpPr>
        <p:spPr>
          <a:xfrm>
            <a:off x="6361238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9" name="Google Shape;2269;p39"/>
          <p:cNvSpPr/>
          <p:nvPr/>
        </p:nvSpPr>
        <p:spPr>
          <a:xfrm>
            <a:off x="7155749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0" name="Google Shape;2270;p39"/>
          <p:cNvSpPr/>
          <p:nvPr/>
        </p:nvSpPr>
        <p:spPr>
          <a:xfrm>
            <a:off x="7422037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1" name="Google Shape;2271;p39"/>
          <p:cNvSpPr/>
          <p:nvPr/>
        </p:nvSpPr>
        <p:spPr>
          <a:xfrm>
            <a:off x="6626231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2" name="Google Shape;2272;p39"/>
          <p:cNvSpPr/>
          <p:nvPr/>
        </p:nvSpPr>
        <p:spPr>
          <a:xfrm>
            <a:off x="6891223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3" name="Google Shape;2273;p39"/>
          <p:cNvSpPr/>
          <p:nvPr/>
        </p:nvSpPr>
        <p:spPr>
          <a:xfrm>
            <a:off x="7687220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4" name="Google Shape;2274;p39"/>
          <p:cNvSpPr/>
          <p:nvPr/>
        </p:nvSpPr>
        <p:spPr>
          <a:xfrm>
            <a:off x="7955437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5" name="Google Shape;2275;p39"/>
          <p:cNvSpPr/>
          <p:nvPr/>
        </p:nvSpPr>
        <p:spPr>
          <a:xfrm>
            <a:off x="8220620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6" name="Google Shape;2276;p39"/>
          <p:cNvSpPr/>
          <p:nvPr/>
        </p:nvSpPr>
        <p:spPr>
          <a:xfrm>
            <a:off x="8485802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7" name="Google Shape;2277;p39"/>
          <p:cNvSpPr txBox="1"/>
          <p:nvPr/>
        </p:nvSpPr>
        <p:spPr>
          <a:xfrm>
            <a:off x="4718571" y="24750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dog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8" name="Google Shape;2278;p39"/>
          <p:cNvSpPr/>
          <p:nvPr/>
        </p:nvSpPr>
        <p:spPr>
          <a:xfrm>
            <a:off x="8750985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9" name="Google Shape;2279;p39"/>
          <p:cNvSpPr txBox="1"/>
          <p:nvPr/>
        </p:nvSpPr>
        <p:spPr>
          <a:xfrm>
            <a:off x="5023371" y="24750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0" name="Google Shape;2280;p39"/>
          <p:cNvSpPr/>
          <p:nvPr/>
        </p:nvSpPr>
        <p:spPr>
          <a:xfrm>
            <a:off x="556237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1" name="Google Shape;2281;p39"/>
          <p:cNvSpPr/>
          <p:nvPr/>
        </p:nvSpPr>
        <p:spPr>
          <a:xfrm>
            <a:off x="582866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2" name="Google Shape;2282;p39"/>
          <p:cNvSpPr/>
          <p:nvPr/>
        </p:nvSpPr>
        <p:spPr>
          <a:xfrm>
            <a:off x="609495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3" name="Google Shape;2283;p39"/>
          <p:cNvSpPr/>
          <p:nvPr/>
        </p:nvSpPr>
        <p:spPr>
          <a:xfrm>
            <a:off x="6361238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4" name="Google Shape;2284;p39"/>
          <p:cNvSpPr/>
          <p:nvPr/>
        </p:nvSpPr>
        <p:spPr>
          <a:xfrm>
            <a:off x="7155749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5" name="Google Shape;2285;p39"/>
          <p:cNvSpPr/>
          <p:nvPr/>
        </p:nvSpPr>
        <p:spPr>
          <a:xfrm>
            <a:off x="74220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6" name="Google Shape;2286;p39"/>
          <p:cNvSpPr/>
          <p:nvPr/>
        </p:nvSpPr>
        <p:spPr>
          <a:xfrm>
            <a:off x="662623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7" name="Google Shape;2287;p39"/>
          <p:cNvSpPr/>
          <p:nvPr/>
        </p:nvSpPr>
        <p:spPr>
          <a:xfrm>
            <a:off x="689122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8" name="Google Shape;2288;p39"/>
          <p:cNvSpPr/>
          <p:nvPr/>
        </p:nvSpPr>
        <p:spPr>
          <a:xfrm>
            <a:off x="76872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9" name="Google Shape;2289;p39"/>
          <p:cNvSpPr/>
          <p:nvPr/>
        </p:nvSpPr>
        <p:spPr>
          <a:xfrm>
            <a:off x="79554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0" name="Google Shape;2290;p39"/>
          <p:cNvSpPr/>
          <p:nvPr/>
        </p:nvSpPr>
        <p:spPr>
          <a:xfrm>
            <a:off x="82206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1" name="Google Shape;2291;p39"/>
          <p:cNvSpPr/>
          <p:nvPr/>
        </p:nvSpPr>
        <p:spPr>
          <a:xfrm>
            <a:off x="8485802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2" name="Google Shape;2292;p39"/>
          <p:cNvSpPr txBox="1"/>
          <p:nvPr/>
        </p:nvSpPr>
        <p:spPr>
          <a:xfrm>
            <a:off x="4718571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3" name="Google Shape;2293;p39"/>
          <p:cNvSpPr/>
          <p:nvPr/>
        </p:nvSpPr>
        <p:spPr>
          <a:xfrm>
            <a:off x="875098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4" name="Google Shape;2294;p39"/>
          <p:cNvSpPr txBox="1"/>
          <p:nvPr/>
        </p:nvSpPr>
        <p:spPr>
          <a:xfrm>
            <a:off x="5023371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5" name="Google Shape;2295;p39"/>
          <p:cNvSpPr/>
          <p:nvPr/>
        </p:nvSpPr>
        <p:spPr>
          <a:xfrm>
            <a:off x="5562375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6" name="Google Shape;2296;p39"/>
          <p:cNvSpPr/>
          <p:nvPr/>
        </p:nvSpPr>
        <p:spPr>
          <a:xfrm>
            <a:off x="5828663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7" name="Google Shape;2297;p39"/>
          <p:cNvSpPr/>
          <p:nvPr/>
        </p:nvSpPr>
        <p:spPr>
          <a:xfrm>
            <a:off x="6094951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8" name="Google Shape;2298;p39"/>
          <p:cNvSpPr/>
          <p:nvPr/>
        </p:nvSpPr>
        <p:spPr>
          <a:xfrm>
            <a:off x="6361238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9" name="Google Shape;2299;p39"/>
          <p:cNvSpPr/>
          <p:nvPr/>
        </p:nvSpPr>
        <p:spPr>
          <a:xfrm>
            <a:off x="7155749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0" name="Google Shape;2300;p39"/>
          <p:cNvSpPr/>
          <p:nvPr/>
        </p:nvSpPr>
        <p:spPr>
          <a:xfrm>
            <a:off x="7422037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1" name="Google Shape;2301;p39"/>
          <p:cNvSpPr/>
          <p:nvPr/>
        </p:nvSpPr>
        <p:spPr>
          <a:xfrm>
            <a:off x="6626231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2" name="Google Shape;2302;p39"/>
          <p:cNvSpPr/>
          <p:nvPr/>
        </p:nvSpPr>
        <p:spPr>
          <a:xfrm>
            <a:off x="6891223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3" name="Google Shape;2303;p39"/>
          <p:cNvSpPr/>
          <p:nvPr/>
        </p:nvSpPr>
        <p:spPr>
          <a:xfrm>
            <a:off x="7687220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4" name="Google Shape;2304;p39"/>
          <p:cNvSpPr/>
          <p:nvPr/>
        </p:nvSpPr>
        <p:spPr>
          <a:xfrm>
            <a:off x="7955437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5" name="Google Shape;2305;p39"/>
          <p:cNvSpPr/>
          <p:nvPr/>
        </p:nvSpPr>
        <p:spPr>
          <a:xfrm>
            <a:off x="8220620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6" name="Google Shape;2306;p39"/>
          <p:cNvSpPr/>
          <p:nvPr/>
        </p:nvSpPr>
        <p:spPr>
          <a:xfrm>
            <a:off x="8485802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7" name="Google Shape;2307;p39"/>
          <p:cNvSpPr txBox="1"/>
          <p:nvPr/>
        </p:nvSpPr>
        <p:spPr>
          <a:xfrm>
            <a:off x="4718571" y="268529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8" name="Google Shape;2308;p39"/>
          <p:cNvSpPr/>
          <p:nvPr/>
        </p:nvSpPr>
        <p:spPr>
          <a:xfrm>
            <a:off x="8750985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9" name="Google Shape;2309;p39"/>
          <p:cNvSpPr txBox="1"/>
          <p:nvPr/>
        </p:nvSpPr>
        <p:spPr>
          <a:xfrm>
            <a:off x="5023371" y="268529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0" name="Google Shape;2310;p39"/>
          <p:cNvSpPr/>
          <p:nvPr/>
        </p:nvSpPr>
        <p:spPr>
          <a:xfrm>
            <a:off x="5562375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1" name="Google Shape;2311;p39"/>
          <p:cNvSpPr/>
          <p:nvPr/>
        </p:nvSpPr>
        <p:spPr>
          <a:xfrm>
            <a:off x="5828663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2" name="Google Shape;2312;p39"/>
          <p:cNvSpPr/>
          <p:nvPr/>
        </p:nvSpPr>
        <p:spPr>
          <a:xfrm>
            <a:off x="6094951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3" name="Google Shape;2313;p39"/>
          <p:cNvSpPr/>
          <p:nvPr/>
        </p:nvSpPr>
        <p:spPr>
          <a:xfrm>
            <a:off x="6361238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4" name="Google Shape;2314;p39"/>
          <p:cNvSpPr/>
          <p:nvPr/>
        </p:nvSpPr>
        <p:spPr>
          <a:xfrm>
            <a:off x="7155749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5" name="Google Shape;2315;p39"/>
          <p:cNvSpPr/>
          <p:nvPr/>
        </p:nvSpPr>
        <p:spPr>
          <a:xfrm>
            <a:off x="7422037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6" name="Google Shape;2316;p39"/>
          <p:cNvSpPr/>
          <p:nvPr/>
        </p:nvSpPr>
        <p:spPr>
          <a:xfrm>
            <a:off x="6626231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7" name="Google Shape;2317;p39"/>
          <p:cNvSpPr/>
          <p:nvPr/>
        </p:nvSpPr>
        <p:spPr>
          <a:xfrm>
            <a:off x="6891223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8" name="Google Shape;2318;p39"/>
          <p:cNvSpPr/>
          <p:nvPr/>
        </p:nvSpPr>
        <p:spPr>
          <a:xfrm>
            <a:off x="7687220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9" name="Google Shape;2319;p39"/>
          <p:cNvSpPr/>
          <p:nvPr/>
        </p:nvSpPr>
        <p:spPr>
          <a:xfrm>
            <a:off x="7955437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0" name="Google Shape;2320;p39"/>
          <p:cNvSpPr/>
          <p:nvPr/>
        </p:nvSpPr>
        <p:spPr>
          <a:xfrm>
            <a:off x="8220620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1" name="Google Shape;2321;p39"/>
          <p:cNvSpPr/>
          <p:nvPr/>
        </p:nvSpPr>
        <p:spPr>
          <a:xfrm>
            <a:off x="8485802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2" name="Google Shape;2322;p39"/>
          <p:cNvSpPr txBox="1"/>
          <p:nvPr/>
        </p:nvSpPr>
        <p:spPr>
          <a:xfrm>
            <a:off x="4718571" y="289749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on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3" name="Google Shape;2323;p39"/>
          <p:cNvSpPr/>
          <p:nvPr/>
        </p:nvSpPr>
        <p:spPr>
          <a:xfrm>
            <a:off x="8750985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4" name="Google Shape;2324;p39"/>
          <p:cNvSpPr txBox="1"/>
          <p:nvPr/>
        </p:nvSpPr>
        <p:spPr>
          <a:xfrm>
            <a:off x="5023371" y="289749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5" name="Google Shape;2325;p39"/>
          <p:cNvSpPr/>
          <p:nvPr/>
        </p:nvSpPr>
        <p:spPr>
          <a:xfrm>
            <a:off x="5562375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6" name="Google Shape;2326;p39"/>
          <p:cNvSpPr/>
          <p:nvPr/>
        </p:nvSpPr>
        <p:spPr>
          <a:xfrm>
            <a:off x="5828663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7" name="Google Shape;2327;p39"/>
          <p:cNvSpPr/>
          <p:nvPr/>
        </p:nvSpPr>
        <p:spPr>
          <a:xfrm>
            <a:off x="6094951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8" name="Google Shape;2328;p39"/>
          <p:cNvSpPr/>
          <p:nvPr/>
        </p:nvSpPr>
        <p:spPr>
          <a:xfrm>
            <a:off x="6361238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9" name="Google Shape;2329;p39"/>
          <p:cNvSpPr/>
          <p:nvPr/>
        </p:nvSpPr>
        <p:spPr>
          <a:xfrm>
            <a:off x="7155749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0" name="Google Shape;2330;p39"/>
          <p:cNvSpPr/>
          <p:nvPr/>
        </p:nvSpPr>
        <p:spPr>
          <a:xfrm>
            <a:off x="7422037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1" name="Google Shape;2331;p39"/>
          <p:cNvSpPr/>
          <p:nvPr/>
        </p:nvSpPr>
        <p:spPr>
          <a:xfrm>
            <a:off x="6626231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2" name="Google Shape;2332;p39"/>
          <p:cNvSpPr/>
          <p:nvPr/>
        </p:nvSpPr>
        <p:spPr>
          <a:xfrm>
            <a:off x="6891223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3" name="Google Shape;2333;p39"/>
          <p:cNvSpPr/>
          <p:nvPr/>
        </p:nvSpPr>
        <p:spPr>
          <a:xfrm>
            <a:off x="7687220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4" name="Google Shape;2334;p39"/>
          <p:cNvSpPr/>
          <p:nvPr/>
        </p:nvSpPr>
        <p:spPr>
          <a:xfrm>
            <a:off x="7955437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5" name="Google Shape;2335;p39"/>
          <p:cNvSpPr/>
          <p:nvPr/>
        </p:nvSpPr>
        <p:spPr>
          <a:xfrm>
            <a:off x="8220620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6" name="Google Shape;2336;p39"/>
          <p:cNvSpPr/>
          <p:nvPr/>
        </p:nvSpPr>
        <p:spPr>
          <a:xfrm>
            <a:off x="8485802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7" name="Google Shape;2337;p39"/>
          <p:cNvSpPr txBox="1"/>
          <p:nvPr/>
        </p:nvSpPr>
        <p:spPr>
          <a:xfrm>
            <a:off x="4718571" y="3098067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8" name="Google Shape;2338;p39"/>
          <p:cNvSpPr/>
          <p:nvPr/>
        </p:nvSpPr>
        <p:spPr>
          <a:xfrm>
            <a:off x="8750985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9" name="Google Shape;2339;p39"/>
          <p:cNvSpPr txBox="1"/>
          <p:nvPr/>
        </p:nvSpPr>
        <p:spPr>
          <a:xfrm>
            <a:off x="5023371" y="3098067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0" name="Google Shape;2340;p39"/>
          <p:cNvSpPr/>
          <p:nvPr/>
        </p:nvSpPr>
        <p:spPr>
          <a:xfrm>
            <a:off x="5562375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1" name="Google Shape;2341;p39"/>
          <p:cNvSpPr/>
          <p:nvPr/>
        </p:nvSpPr>
        <p:spPr>
          <a:xfrm>
            <a:off x="5828663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2" name="Google Shape;2342;p39"/>
          <p:cNvSpPr/>
          <p:nvPr/>
        </p:nvSpPr>
        <p:spPr>
          <a:xfrm>
            <a:off x="6094951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3" name="Google Shape;2343;p39"/>
          <p:cNvSpPr/>
          <p:nvPr/>
        </p:nvSpPr>
        <p:spPr>
          <a:xfrm>
            <a:off x="6361238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4" name="Google Shape;2344;p39"/>
          <p:cNvSpPr/>
          <p:nvPr/>
        </p:nvSpPr>
        <p:spPr>
          <a:xfrm>
            <a:off x="7155749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5" name="Google Shape;2345;p39"/>
          <p:cNvSpPr/>
          <p:nvPr/>
        </p:nvSpPr>
        <p:spPr>
          <a:xfrm>
            <a:off x="7422037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6" name="Google Shape;2346;p39"/>
          <p:cNvSpPr/>
          <p:nvPr/>
        </p:nvSpPr>
        <p:spPr>
          <a:xfrm>
            <a:off x="6626231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7" name="Google Shape;2347;p39"/>
          <p:cNvSpPr/>
          <p:nvPr/>
        </p:nvSpPr>
        <p:spPr>
          <a:xfrm>
            <a:off x="6891223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8" name="Google Shape;2348;p39"/>
          <p:cNvSpPr/>
          <p:nvPr/>
        </p:nvSpPr>
        <p:spPr>
          <a:xfrm>
            <a:off x="7687220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9" name="Google Shape;2349;p39"/>
          <p:cNvSpPr/>
          <p:nvPr/>
        </p:nvSpPr>
        <p:spPr>
          <a:xfrm>
            <a:off x="7955437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0" name="Google Shape;2350;p39"/>
          <p:cNvSpPr/>
          <p:nvPr/>
        </p:nvSpPr>
        <p:spPr>
          <a:xfrm>
            <a:off x="8220620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1" name="Google Shape;2351;p39"/>
          <p:cNvSpPr/>
          <p:nvPr/>
        </p:nvSpPr>
        <p:spPr>
          <a:xfrm>
            <a:off x="8485802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2" name="Google Shape;2352;p39"/>
          <p:cNvSpPr txBox="1"/>
          <p:nvPr/>
        </p:nvSpPr>
        <p:spPr>
          <a:xfrm>
            <a:off x="4718571" y="3300441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cold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3" name="Google Shape;2353;p39"/>
          <p:cNvSpPr/>
          <p:nvPr/>
        </p:nvSpPr>
        <p:spPr>
          <a:xfrm>
            <a:off x="8750985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4" name="Google Shape;2354;p39"/>
          <p:cNvSpPr txBox="1"/>
          <p:nvPr/>
        </p:nvSpPr>
        <p:spPr>
          <a:xfrm>
            <a:off x="5023371" y="3300441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5" name="Google Shape;2355;p39"/>
          <p:cNvSpPr/>
          <p:nvPr/>
        </p:nvSpPr>
        <p:spPr>
          <a:xfrm>
            <a:off x="153650" y="3651305"/>
            <a:ext cx="4199700" cy="300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6" name="Google Shape;2356;p39"/>
          <p:cNvSpPr/>
          <p:nvPr/>
        </p:nvSpPr>
        <p:spPr>
          <a:xfrm>
            <a:off x="1854505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7" name="Google Shape;2357;p39"/>
          <p:cNvSpPr/>
          <p:nvPr/>
        </p:nvSpPr>
        <p:spPr>
          <a:xfrm>
            <a:off x="3738452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8" name="Google Shape;2358;p39"/>
          <p:cNvSpPr txBox="1"/>
          <p:nvPr/>
        </p:nvSpPr>
        <p:spPr>
          <a:xfrm>
            <a:off x="956775" y="910986"/>
            <a:ext cx="545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9" name="Google Shape;2359;p39"/>
          <p:cNvSpPr/>
          <p:nvPr/>
        </p:nvSpPr>
        <p:spPr>
          <a:xfrm>
            <a:off x="1461238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0" name="Google Shape;2360;p39"/>
          <p:cNvSpPr txBox="1"/>
          <p:nvPr/>
        </p:nvSpPr>
        <p:spPr>
          <a:xfrm>
            <a:off x="7468830" y="910986"/>
            <a:ext cx="814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1" name="Google Shape;2361;p39"/>
          <p:cNvSpPr/>
          <p:nvPr/>
        </p:nvSpPr>
        <p:spPr>
          <a:xfrm>
            <a:off x="3333750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2" name="Google Shape;2362;p39"/>
          <p:cNvSpPr/>
          <p:nvPr/>
        </p:nvSpPr>
        <p:spPr>
          <a:xfrm>
            <a:off x="5231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3" name="Google Shape;2363;p39"/>
          <p:cNvSpPr/>
          <p:nvPr/>
        </p:nvSpPr>
        <p:spPr>
          <a:xfrm>
            <a:off x="5628819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4" name="Google Shape;2364;p39"/>
          <p:cNvSpPr/>
          <p:nvPr/>
        </p:nvSpPr>
        <p:spPr>
          <a:xfrm>
            <a:off x="7136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p40"/>
          <p:cNvSpPr txBox="1"/>
          <p:nvPr/>
        </p:nvSpPr>
        <p:spPr>
          <a:xfrm>
            <a:off x="6423550" y="1460550"/>
            <a:ext cx="26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[0, 6, 2, 3, 0, 7, 8, 5]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0" name="Google Shape;2370;p40"/>
          <p:cNvSpPr txBox="1"/>
          <p:nvPr/>
        </p:nvSpPr>
        <p:spPr>
          <a:xfrm>
            <a:off x="22050" y="1468575"/>
            <a:ext cx="61020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["the", "dog", "sat", "on" "the", "cold", "floor", "."]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1" name="Google Shape;2371;p4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IDs to Vectors</a:t>
            </a:r>
            <a:endParaRPr/>
          </a:p>
        </p:txBody>
      </p:sp>
      <p:sp>
        <p:nvSpPr>
          <p:cNvPr id="2372" name="Google Shape;2372;p4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373" name="Google Shape;2373;p40"/>
          <p:cNvSpPr/>
          <p:nvPr/>
        </p:nvSpPr>
        <p:spPr>
          <a:xfrm>
            <a:off x="5770400" y="1503750"/>
            <a:ext cx="440100" cy="30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4" name="Google Shape;2374;p40"/>
          <p:cNvSpPr/>
          <p:nvPr/>
        </p:nvSpPr>
        <p:spPr>
          <a:xfrm>
            <a:off x="83797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5" name="Google Shape;2375;p40"/>
          <p:cNvSpPr/>
          <p:nvPr/>
        </p:nvSpPr>
        <p:spPr>
          <a:xfrm>
            <a:off x="110426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6" name="Google Shape;2376;p40"/>
          <p:cNvSpPr/>
          <p:nvPr/>
        </p:nvSpPr>
        <p:spPr>
          <a:xfrm>
            <a:off x="137055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7" name="Google Shape;2377;p40"/>
          <p:cNvSpPr/>
          <p:nvPr/>
        </p:nvSpPr>
        <p:spPr>
          <a:xfrm>
            <a:off x="1636838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8" name="Google Shape;2378;p40"/>
          <p:cNvSpPr/>
          <p:nvPr/>
        </p:nvSpPr>
        <p:spPr>
          <a:xfrm>
            <a:off x="2431349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9" name="Google Shape;2379;p40"/>
          <p:cNvSpPr/>
          <p:nvPr/>
        </p:nvSpPr>
        <p:spPr>
          <a:xfrm>
            <a:off x="26976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0" name="Google Shape;2380;p40"/>
          <p:cNvSpPr/>
          <p:nvPr/>
        </p:nvSpPr>
        <p:spPr>
          <a:xfrm>
            <a:off x="190183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1" name="Google Shape;2381;p40"/>
          <p:cNvSpPr/>
          <p:nvPr/>
        </p:nvSpPr>
        <p:spPr>
          <a:xfrm>
            <a:off x="216682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2" name="Google Shape;2382;p40"/>
          <p:cNvSpPr/>
          <p:nvPr/>
        </p:nvSpPr>
        <p:spPr>
          <a:xfrm>
            <a:off x="837975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3" name="Google Shape;2383;p40"/>
          <p:cNvSpPr/>
          <p:nvPr/>
        </p:nvSpPr>
        <p:spPr>
          <a:xfrm>
            <a:off x="1104263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4" name="Google Shape;2384;p40"/>
          <p:cNvSpPr/>
          <p:nvPr/>
        </p:nvSpPr>
        <p:spPr>
          <a:xfrm>
            <a:off x="1370551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5" name="Google Shape;2385;p40"/>
          <p:cNvSpPr/>
          <p:nvPr/>
        </p:nvSpPr>
        <p:spPr>
          <a:xfrm>
            <a:off x="1636838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6" name="Google Shape;2386;p40"/>
          <p:cNvSpPr/>
          <p:nvPr/>
        </p:nvSpPr>
        <p:spPr>
          <a:xfrm>
            <a:off x="2431349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7" name="Google Shape;2387;p40"/>
          <p:cNvSpPr/>
          <p:nvPr/>
        </p:nvSpPr>
        <p:spPr>
          <a:xfrm>
            <a:off x="2697637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8" name="Google Shape;2388;p40"/>
          <p:cNvSpPr/>
          <p:nvPr/>
        </p:nvSpPr>
        <p:spPr>
          <a:xfrm>
            <a:off x="1901831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9" name="Google Shape;2389;p40"/>
          <p:cNvSpPr/>
          <p:nvPr/>
        </p:nvSpPr>
        <p:spPr>
          <a:xfrm>
            <a:off x="2166823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0" name="Google Shape;2390;p40"/>
          <p:cNvSpPr/>
          <p:nvPr/>
        </p:nvSpPr>
        <p:spPr>
          <a:xfrm>
            <a:off x="837975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1" name="Google Shape;2391;p40"/>
          <p:cNvSpPr/>
          <p:nvPr/>
        </p:nvSpPr>
        <p:spPr>
          <a:xfrm>
            <a:off x="1104263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2" name="Google Shape;2392;p40"/>
          <p:cNvSpPr/>
          <p:nvPr/>
        </p:nvSpPr>
        <p:spPr>
          <a:xfrm>
            <a:off x="1370551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3" name="Google Shape;2393;p40"/>
          <p:cNvSpPr/>
          <p:nvPr/>
        </p:nvSpPr>
        <p:spPr>
          <a:xfrm>
            <a:off x="1636838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4" name="Google Shape;2394;p40"/>
          <p:cNvSpPr/>
          <p:nvPr/>
        </p:nvSpPr>
        <p:spPr>
          <a:xfrm>
            <a:off x="2431349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5" name="Google Shape;2395;p40"/>
          <p:cNvSpPr/>
          <p:nvPr/>
        </p:nvSpPr>
        <p:spPr>
          <a:xfrm>
            <a:off x="2697637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6" name="Google Shape;2396;p40"/>
          <p:cNvSpPr/>
          <p:nvPr/>
        </p:nvSpPr>
        <p:spPr>
          <a:xfrm>
            <a:off x="1901831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7" name="Google Shape;2397;p40"/>
          <p:cNvSpPr/>
          <p:nvPr/>
        </p:nvSpPr>
        <p:spPr>
          <a:xfrm>
            <a:off x="2166823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8" name="Google Shape;2398;p40"/>
          <p:cNvSpPr/>
          <p:nvPr/>
        </p:nvSpPr>
        <p:spPr>
          <a:xfrm>
            <a:off x="837975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9" name="Google Shape;2399;p40"/>
          <p:cNvSpPr/>
          <p:nvPr/>
        </p:nvSpPr>
        <p:spPr>
          <a:xfrm>
            <a:off x="1104263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0" name="Google Shape;2400;p40"/>
          <p:cNvSpPr/>
          <p:nvPr/>
        </p:nvSpPr>
        <p:spPr>
          <a:xfrm>
            <a:off x="1370551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1" name="Google Shape;2401;p40"/>
          <p:cNvSpPr/>
          <p:nvPr/>
        </p:nvSpPr>
        <p:spPr>
          <a:xfrm>
            <a:off x="1636838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2" name="Google Shape;2402;p40"/>
          <p:cNvSpPr/>
          <p:nvPr/>
        </p:nvSpPr>
        <p:spPr>
          <a:xfrm>
            <a:off x="2431349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3" name="Google Shape;2403;p40"/>
          <p:cNvSpPr/>
          <p:nvPr/>
        </p:nvSpPr>
        <p:spPr>
          <a:xfrm>
            <a:off x="2697637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4" name="Google Shape;2404;p40"/>
          <p:cNvSpPr/>
          <p:nvPr/>
        </p:nvSpPr>
        <p:spPr>
          <a:xfrm>
            <a:off x="1901831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5" name="Google Shape;2405;p40"/>
          <p:cNvSpPr/>
          <p:nvPr/>
        </p:nvSpPr>
        <p:spPr>
          <a:xfrm>
            <a:off x="2166823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6" name="Google Shape;2406;p40"/>
          <p:cNvSpPr/>
          <p:nvPr/>
        </p:nvSpPr>
        <p:spPr>
          <a:xfrm>
            <a:off x="837975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7" name="Google Shape;2407;p40"/>
          <p:cNvSpPr/>
          <p:nvPr/>
        </p:nvSpPr>
        <p:spPr>
          <a:xfrm>
            <a:off x="1104263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8" name="Google Shape;2408;p40"/>
          <p:cNvSpPr/>
          <p:nvPr/>
        </p:nvSpPr>
        <p:spPr>
          <a:xfrm>
            <a:off x="1370551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9" name="Google Shape;2409;p40"/>
          <p:cNvSpPr/>
          <p:nvPr/>
        </p:nvSpPr>
        <p:spPr>
          <a:xfrm>
            <a:off x="1636838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0" name="Google Shape;2410;p40"/>
          <p:cNvSpPr/>
          <p:nvPr/>
        </p:nvSpPr>
        <p:spPr>
          <a:xfrm>
            <a:off x="2431349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1" name="Google Shape;2411;p40"/>
          <p:cNvSpPr/>
          <p:nvPr/>
        </p:nvSpPr>
        <p:spPr>
          <a:xfrm>
            <a:off x="2697637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2" name="Google Shape;2412;p40"/>
          <p:cNvSpPr/>
          <p:nvPr/>
        </p:nvSpPr>
        <p:spPr>
          <a:xfrm>
            <a:off x="1901831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3" name="Google Shape;2413;p40"/>
          <p:cNvSpPr/>
          <p:nvPr/>
        </p:nvSpPr>
        <p:spPr>
          <a:xfrm>
            <a:off x="2166823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4" name="Google Shape;2414;p40"/>
          <p:cNvSpPr/>
          <p:nvPr/>
        </p:nvSpPr>
        <p:spPr>
          <a:xfrm>
            <a:off x="837975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5" name="Google Shape;2415;p40"/>
          <p:cNvSpPr/>
          <p:nvPr/>
        </p:nvSpPr>
        <p:spPr>
          <a:xfrm>
            <a:off x="1104263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6" name="Google Shape;2416;p40"/>
          <p:cNvSpPr/>
          <p:nvPr/>
        </p:nvSpPr>
        <p:spPr>
          <a:xfrm>
            <a:off x="1370551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7" name="Google Shape;2417;p40"/>
          <p:cNvSpPr/>
          <p:nvPr/>
        </p:nvSpPr>
        <p:spPr>
          <a:xfrm>
            <a:off x="1636838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8" name="Google Shape;2418;p40"/>
          <p:cNvSpPr/>
          <p:nvPr/>
        </p:nvSpPr>
        <p:spPr>
          <a:xfrm>
            <a:off x="2431349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9" name="Google Shape;2419;p40"/>
          <p:cNvSpPr/>
          <p:nvPr/>
        </p:nvSpPr>
        <p:spPr>
          <a:xfrm>
            <a:off x="2697637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0" name="Google Shape;2420;p40"/>
          <p:cNvSpPr/>
          <p:nvPr/>
        </p:nvSpPr>
        <p:spPr>
          <a:xfrm>
            <a:off x="1901831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1" name="Google Shape;2421;p40"/>
          <p:cNvSpPr/>
          <p:nvPr/>
        </p:nvSpPr>
        <p:spPr>
          <a:xfrm>
            <a:off x="2166823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2" name="Google Shape;2422;p40"/>
          <p:cNvSpPr/>
          <p:nvPr/>
        </p:nvSpPr>
        <p:spPr>
          <a:xfrm>
            <a:off x="837975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3" name="Google Shape;2423;p40"/>
          <p:cNvSpPr/>
          <p:nvPr/>
        </p:nvSpPr>
        <p:spPr>
          <a:xfrm>
            <a:off x="1104263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4" name="Google Shape;2424;p40"/>
          <p:cNvSpPr/>
          <p:nvPr/>
        </p:nvSpPr>
        <p:spPr>
          <a:xfrm>
            <a:off x="1370551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5" name="Google Shape;2425;p40"/>
          <p:cNvSpPr/>
          <p:nvPr/>
        </p:nvSpPr>
        <p:spPr>
          <a:xfrm>
            <a:off x="1636838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6" name="Google Shape;2426;p40"/>
          <p:cNvSpPr/>
          <p:nvPr/>
        </p:nvSpPr>
        <p:spPr>
          <a:xfrm>
            <a:off x="2431349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7" name="Google Shape;2427;p40"/>
          <p:cNvSpPr/>
          <p:nvPr/>
        </p:nvSpPr>
        <p:spPr>
          <a:xfrm>
            <a:off x="2697637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8" name="Google Shape;2428;p40"/>
          <p:cNvSpPr/>
          <p:nvPr/>
        </p:nvSpPr>
        <p:spPr>
          <a:xfrm>
            <a:off x="1901831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9" name="Google Shape;2429;p40"/>
          <p:cNvSpPr/>
          <p:nvPr/>
        </p:nvSpPr>
        <p:spPr>
          <a:xfrm>
            <a:off x="2166823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0" name="Google Shape;2430;p40"/>
          <p:cNvSpPr/>
          <p:nvPr/>
        </p:nvSpPr>
        <p:spPr>
          <a:xfrm>
            <a:off x="837975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1" name="Google Shape;2431;p40"/>
          <p:cNvSpPr/>
          <p:nvPr/>
        </p:nvSpPr>
        <p:spPr>
          <a:xfrm>
            <a:off x="1104263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2" name="Google Shape;2432;p40"/>
          <p:cNvSpPr/>
          <p:nvPr/>
        </p:nvSpPr>
        <p:spPr>
          <a:xfrm>
            <a:off x="1370551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3" name="Google Shape;2433;p40"/>
          <p:cNvSpPr/>
          <p:nvPr/>
        </p:nvSpPr>
        <p:spPr>
          <a:xfrm>
            <a:off x="1636838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4" name="Google Shape;2434;p40"/>
          <p:cNvSpPr/>
          <p:nvPr/>
        </p:nvSpPr>
        <p:spPr>
          <a:xfrm>
            <a:off x="2431349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5" name="Google Shape;2435;p40"/>
          <p:cNvSpPr/>
          <p:nvPr/>
        </p:nvSpPr>
        <p:spPr>
          <a:xfrm>
            <a:off x="2697637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6" name="Google Shape;2436;p40"/>
          <p:cNvSpPr/>
          <p:nvPr/>
        </p:nvSpPr>
        <p:spPr>
          <a:xfrm>
            <a:off x="1901831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7" name="Google Shape;2437;p40"/>
          <p:cNvSpPr/>
          <p:nvPr/>
        </p:nvSpPr>
        <p:spPr>
          <a:xfrm>
            <a:off x="2166823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8" name="Google Shape;2438;p40"/>
          <p:cNvSpPr/>
          <p:nvPr/>
        </p:nvSpPr>
        <p:spPr>
          <a:xfrm>
            <a:off x="29628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9" name="Google Shape;2439;p40"/>
          <p:cNvSpPr/>
          <p:nvPr/>
        </p:nvSpPr>
        <p:spPr>
          <a:xfrm>
            <a:off x="2962820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0" name="Google Shape;2440;p40"/>
          <p:cNvSpPr/>
          <p:nvPr/>
        </p:nvSpPr>
        <p:spPr>
          <a:xfrm>
            <a:off x="2962820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1" name="Google Shape;2441;p40"/>
          <p:cNvSpPr/>
          <p:nvPr/>
        </p:nvSpPr>
        <p:spPr>
          <a:xfrm>
            <a:off x="2962820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2" name="Google Shape;2442;p40"/>
          <p:cNvSpPr/>
          <p:nvPr/>
        </p:nvSpPr>
        <p:spPr>
          <a:xfrm>
            <a:off x="2962820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3" name="Google Shape;2443;p40"/>
          <p:cNvSpPr/>
          <p:nvPr/>
        </p:nvSpPr>
        <p:spPr>
          <a:xfrm>
            <a:off x="2962820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4" name="Google Shape;2444;p40"/>
          <p:cNvSpPr/>
          <p:nvPr/>
        </p:nvSpPr>
        <p:spPr>
          <a:xfrm>
            <a:off x="2962820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5" name="Google Shape;2445;p40"/>
          <p:cNvSpPr/>
          <p:nvPr/>
        </p:nvSpPr>
        <p:spPr>
          <a:xfrm>
            <a:off x="2962820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6" name="Google Shape;2446;p40"/>
          <p:cNvSpPr/>
          <p:nvPr/>
        </p:nvSpPr>
        <p:spPr>
          <a:xfrm>
            <a:off x="32310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7" name="Google Shape;2447;p40"/>
          <p:cNvSpPr/>
          <p:nvPr/>
        </p:nvSpPr>
        <p:spPr>
          <a:xfrm>
            <a:off x="3231037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8" name="Google Shape;2448;p40"/>
          <p:cNvSpPr/>
          <p:nvPr/>
        </p:nvSpPr>
        <p:spPr>
          <a:xfrm>
            <a:off x="3231037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9" name="Google Shape;2449;p40"/>
          <p:cNvSpPr/>
          <p:nvPr/>
        </p:nvSpPr>
        <p:spPr>
          <a:xfrm>
            <a:off x="3231037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0" name="Google Shape;2450;p40"/>
          <p:cNvSpPr/>
          <p:nvPr/>
        </p:nvSpPr>
        <p:spPr>
          <a:xfrm>
            <a:off x="3231037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1" name="Google Shape;2451;p40"/>
          <p:cNvSpPr/>
          <p:nvPr/>
        </p:nvSpPr>
        <p:spPr>
          <a:xfrm>
            <a:off x="3231037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2" name="Google Shape;2452;p40"/>
          <p:cNvSpPr/>
          <p:nvPr/>
        </p:nvSpPr>
        <p:spPr>
          <a:xfrm>
            <a:off x="3231037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3" name="Google Shape;2453;p40"/>
          <p:cNvSpPr/>
          <p:nvPr/>
        </p:nvSpPr>
        <p:spPr>
          <a:xfrm>
            <a:off x="3231037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4" name="Google Shape;2454;p40"/>
          <p:cNvSpPr/>
          <p:nvPr/>
        </p:nvSpPr>
        <p:spPr>
          <a:xfrm>
            <a:off x="34962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5" name="Google Shape;2455;p40"/>
          <p:cNvSpPr/>
          <p:nvPr/>
        </p:nvSpPr>
        <p:spPr>
          <a:xfrm>
            <a:off x="3496220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6" name="Google Shape;2456;p40"/>
          <p:cNvSpPr/>
          <p:nvPr/>
        </p:nvSpPr>
        <p:spPr>
          <a:xfrm>
            <a:off x="3496220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7" name="Google Shape;2457;p40"/>
          <p:cNvSpPr/>
          <p:nvPr/>
        </p:nvSpPr>
        <p:spPr>
          <a:xfrm>
            <a:off x="3496220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8" name="Google Shape;2458;p40"/>
          <p:cNvSpPr/>
          <p:nvPr/>
        </p:nvSpPr>
        <p:spPr>
          <a:xfrm>
            <a:off x="3496220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9" name="Google Shape;2459;p40"/>
          <p:cNvSpPr/>
          <p:nvPr/>
        </p:nvSpPr>
        <p:spPr>
          <a:xfrm>
            <a:off x="3496220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0" name="Google Shape;2460;p40"/>
          <p:cNvSpPr/>
          <p:nvPr/>
        </p:nvSpPr>
        <p:spPr>
          <a:xfrm>
            <a:off x="3496220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1" name="Google Shape;2461;p40"/>
          <p:cNvSpPr/>
          <p:nvPr/>
        </p:nvSpPr>
        <p:spPr>
          <a:xfrm>
            <a:off x="3496220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2" name="Google Shape;2462;p40"/>
          <p:cNvSpPr/>
          <p:nvPr/>
        </p:nvSpPr>
        <p:spPr>
          <a:xfrm>
            <a:off x="3761402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3" name="Google Shape;2463;p40"/>
          <p:cNvSpPr/>
          <p:nvPr/>
        </p:nvSpPr>
        <p:spPr>
          <a:xfrm>
            <a:off x="3761402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4" name="Google Shape;2464;p40"/>
          <p:cNvSpPr/>
          <p:nvPr/>
        </p:nvSpPr>
        <p:spPr>
          <a:xfrm>
            <a:off x="3761402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5" name="Google Shape;2465;p40"/>
          <p:cNvSpPr/>
          <p:nvPr/>
        </p:nvSpPr>
        <p:spPr>
          <a:xfrm>
            <a:off x="3761402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6" name="Google Shape;2466;p40"/>
          <p:cNvSpPr/>
          <p:nvPr/>
        </p:nvSpPr>
        <p:spPr>
          <a:xfrm>
            <a:off x="3761402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7" name="Google Shape;2467;p40"/>
          <p:cNvSpPr/>
          <p:nvPr/>
        </p:nvSpPr>
        <p:spPr>
          <a:xfrm>
            <a:off x="3761402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8" name="Google Shape;2468;p40"/>
          <p:cNvSpPr/>
          <p:nvPr/>
        </p:nvSpPr>
        <p:spPr>
          <a:xfrm>
            <a:off x="3761402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9" name="Google Shape;2469;p40"/>
          <p:cNvSpPr/>
          <p:nvPr/>
        </p:nvSpPr>
        <p:spPr>
          <a:xfrm>
            <a:off x="3761402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0" name="Google Shape;2470;p40"/>
          <p:cNvSpPr/>
          <p:nvPr/>
        </p:nvSpPr>
        <p:spPr>
          <a:xfrm>
            <a:off x="837975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1" name="Google Shape;2471;p40"/>
          <p:cNvSpPr/>
          <p:nvPr/>
        </p:nvSpPr>
        <p:spPr>
          <a:xfrm>
            <a:off x="1104263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2" name="Google Shape;2472;p40"/>
          <p:cNvSpPr/>
          <p:nvPr/>
        </p:nvSpPr>
        <p:spPr>
          <a:xfrm>
            <a:off x="1370551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3" name="Google Shape;2473;p40"/>
          <p:cNvSpPr/>
          <p:nvPr/>
        </p:nvSpPr>
        <p:spPr>
          <a:xfrm>
            <a:off x="1636838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4" name="Google Shape;2474;p40"/>
          <p:cNvSpPr/>
          <p:nvPr/>
        </p:nvSpPr>
        <p:spPr>
          <a:xfrm>
            <a:off x="2431349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5" name="Google Shape;2475;p40"/>
          <p:cNvSpPr/>
          <p:nvPr/>
        </p:nvSpPr>
        <p:spPr>
          <a:xfrm>
            <a:off x="2697637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6" name="Google Shape;2476;p40"/>
          <p:cNvSpPr/>
          <p:nvPr/>
        </p:nvSpPr>
        <p:spPr>
          <a:xfrm>
            <a:off x="1901831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7" name="Google Shape;2477;p40"/>
          <p:cNvSpPr/>
          <p:nvPr/>
        </p:nvSpPr>
        <p:spPr>
          <a:xfrm>
            <a:off x="2166823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8" name="Google Shape;2478;p40"/>
          <p:cNvSpPr/>
          <p:nvPr/>
        </p:nvSpPr>
        <p:spPr>
          <a:xfrm>
            <a:off x="2962820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9" name="Google Shape;2479;p40"/>
          <p:cNvSpPr/>
          <p:nvPr/>
        </p:nvSpPr>
        <p:spPr>
          <a:xfrm>
            <a:off x="3231037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0" name="Google Shape;2480;p40"/>
          <p:cNvSpPr/>
          <p:nvPr/>
        </p:nvSpPr>
        <p:spPr>
          <a:xfrm>
            <a:off x="3496220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1" name="Google Shape;2481;p40"/>
          <p:cNvSpPr/>
          <p:nvPr/>
        </p:nvSpPr>
        <p:spPr>
          <a:xfrm>
            <a:off x="3761402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2" name="Google Shape;2482;p40"/>
          <p:cNvSpPr/>
          <p:nvPr/>
        </p:nvSpPr>
        <p:spPr>
          <a:xfrm>
            <a:off x="837975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3" name="Google Shape;2483;p40"/>
          <p:cNvSpPr/>
          <p:nvPr/>
        </p:nvSpPr>
        <p:spPr>
          <a:xfrm>
            <a:off x="1104263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4" name="Google Shape;2484;p40"/>
          <p:cNvSpPr/>
          <p:nvPr/>
        </p:nvSpPr>
        <p:spPr>
          <a:xfrm>
            <a:off x="1370551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5" name="Google Shape;2485;p40"/>
          <p:cNvSpPr/>
          <p:nvPr/>
        </p:nvSpPr>
        <p:spPr>
          <a:xfrm>
            <a:off x="1636838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6" name="Google Shape;2486;p40"/>
          <p:cNvSpPr/>
          <p:nvPr/>
        </p:nvSpPr>
        <p:spPr>
          <a:xfrm>
            <a:off x="2431349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7" name="Google Shape;2487;p40"/>
          <p:cNvSpPr/>
          <p:nvPr/>
        </p:nvSpPr>
        <p:spPr>
          <a:xfrm>
            <a:off x="2697637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8" name="Google Shape;2488;p40"/>
          <p:cNvSpPr/>
          <p:nvPr/>
        </p:nvSpPr>
        <p:spPr>
          <a:xfrm>
            <a:off x="1901831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9" name="Google Shape;2489;p40"/>
          <p:cNvSpPr/>
          <p:nvPr/>
        </p:nvSpPr>
        <p:spPr>
          <a:xfrm>
            <a:off x="2166823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0" name="Google Shape;2490;p40"/>
          <p:cNvSpPr/>
          <p:nvPr/>
        </p:nvSpPr>
        <p:spPr>
          <a:xfrm>
            <a:off x="2962820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1" name="Google Shape;2491;p40"/>
          <p:cNvSpPr/>
          <p:nvPr/>
        </p:nvSpPr>
        <p:spPr>
          <a:xfrm>
            <a:off x="3231037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2" name="Google Shape;2492;p40"/>
          <p:cNvSpPr/>
          <p:nvPr/>
        </p:nvSpPr>
        <p:spPr>
          <a:xfrm>
            <a:off x="3496220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3" name="Google Shape;2493;p40"/>
          <p:cNvSpPr/>
          <p:nvPr/>
        </p:nvSpPr>
        <p:spPr>
          <a:xfrm>
            <a:off x="3761402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4" name="Google Shape;2494;p40"/>
          <p:cNvSpPr/>
          <p:nvPr/>
        </p:nvSpPr>
        <p:spPr>
          <a:xfrm>
            <a:off x="837975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5" name="Google Shape;2495;p40"/>
          <p:cNvSpPr/>
          <p:nvPr/>
        </p:nvSpPr>
        <p:spPr>
          <a:xfrm>
            <a:off x="1104263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6" name="Google Shape;2496;p40"/>
          <p:cNvSpPr/>
          <p:nvPr/>
        </p:nvSpPr>
        <p:spPr>
          <a:xfrm>
            <a:off x="1370551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7" name="Google Shape;2497;p40"/>
          <p:cNvSpPr/>
          <p:nvPr/>
        </p:nvSpPr>
        <p:spPr>
          <a:xfrm>
            <a:off x="1636838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8" name="Google Shape;2498;p40"/>
          <p:cNvSpPr/>
          <p:nvPr/>
        </p:nvSpPr>
        <p:spPr>
          <a:xfrm>
            <a:off x="2431349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9" name="Google Shape;2499;p40"/>
          <p:cNvSpPr/>
          <p:nvPr/>
        </p:nvSpPr>
        <p:spPr>
          <a:xfrm>
            <a:off x="2697637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0" name="Google Shape;2500;p40"/>
          <p:cNvSpPr/>
          <p:nvPr/>
        </p:nvSpPr>
        <p:spPr>
          <a:xfrm>
            <a:off x="1901831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1" name="Google Shape;2501;p40"/>
          <p:cNvSpPr/>
          <p:nvPr/>
        </p:nvSpPr>
        <p:spPr>
          <a:xfrm>
            <a:off x="2166823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2" name="Google Shape;2502;p40"/>
          <p:cNvSpPr/>
          <p:nvPr/>
        </p:nvSpPr>
        <p:spPr>
          <a:xfrm>
            <a:off x="2962820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3" name="Google Shape;2503;p40"/>
          <p:cNvSpPr/>
          <p:nvPr/>
        </p:nvSpPr>
        <p:spPr>
          <a:xfrm>
            <a:off x="3231037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4" name="Google Shape;2504;p40"/>
          <p:cNvSpPr/>
          <p:nvPr/>
        </p:nvSpPr>
        <p:spPr>
          <a:xfrm>
            <a:off x="3496220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5" name="Google Shape;2505;p40"/>
          <p:cNvSpPr/>
          <p:nvPr/>
        </p:nvSpPr>
        <p:spPr>
          <a:xfrm>
            <a:off x="3761402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6" name="Google Shape;2506;p40"/>
          <p:cNvSpPr/>
          <p:nvPr/>
        </p:nvSpPr>
        <p:spPr>
          <a:xfrm>
            <a:off x="837975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7" name="Google Shape;2507;p40"/>
          <p:cNvSpPr/>
          <p:nvPr/>
        </p:nvSpPr>
        <p:spPr>
          <a:xfrm>
            <a:off x="1104263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8" name="Google Shape;2508;p40"/>
          <p:cNvSpPr/>
          <p:nvPr/>
        </p:nvSpPr>
        <p:spPr>
          <a:xfrm>
            <a:off x="1370551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9" name="Google Shape;2509;p40"/>
          <p:cNvSpPr/>
          <p:nvPr/>
        </p:nvSpPr>
        <p:spPr>
          <a:xfrm>
            <a:off x="1636838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0" name="Google Shape;2510;p40"/>
          <p:cNvSpPr/>
          <p:nvPr/>
        </p:nvSpPr>
        <p:spPr>
          <a:xfrm>
            <a:off x="2431349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1" name="Google Shape;2511;p40"/>
          <p:cNvSpPr/>
          <p:nvPr/>
        </p:nvSpPr>
        <p:spPr>
          <a:xfrm>
            <a:off x="2697637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2" name="Google Shape;2512;p40"/>
          <p:cNvSpPr/>
          <p:nvPr/>
        </p:nvSpPr>
        <p:spPr>
          <a:xfrm>
            <a:off x="1901831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3" name="Google Shape;2513;p40"/>
          <p:cNvSpPr/>
          <p:nvPr/>
        </p:nvSpPr>
        <p:spPr>
          <a:xfrm>
            <a:off x="2166823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4" name="Google Shape;2514;p40"/>
          <p:cNvSpPr/>
          <p:nvPr/>
        </p:nvSpPr>
        <p:spPr>
          <a:xfrm>
            <a:off x="2962820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5" name="Google Shape;2515;p40"/>
          <p:cNvSpPr/>
          <p:nvPr/>
        </p:nvSpPr>
        <p:spPr>
          <a:xfrm>
            <a:off x="3231037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6" name="Google Shape;2516;p40"/>
          <p:cNvSpPr/>
          <p:nvPr/>
        </p:nvSpPr>
        <p:spPr>
          <a:xfrm>
            <a:off x="3496220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7" name="Google Shape;2517;p40"/>
          <p:cNvSpPr/>
          <p:nvPr/>
        </p:nvSpPr>
        <p:spPr>
          <a:xfrm>
            <a:off x="3761402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8" name="Google Shape;2518;p40"/>
          <p:cNvSpPr txBox="1"/>
          <p:nvPr/>
        </p:nvSpPr>
        <p:spPr>
          <a:xfrm>
            <a:off x="-5829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9" name="Google Shape;2519;p40"/>
          <p:cNvSpPr txBox="1"/>
          <p:nvPr/>
        </p:nvSpPr>
        <p:spPr>
          <a:xfrm>
            <a:off x="-5829" y="24768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0" name="Google Shape;2520;p40"/>
          <p:cNvSpPr txBox="1"/>
          <p:nvPr/>
        </p:nvSpPr>
        <p:spPr>
          <a:xfrm>
            <a:off x="-5829" y="26835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1" name="Google Shape;2521;p40"/>
          <p:cNvSpPr txBox="1"/>
          <p:nvPr/>
        </p:nvSpPr>
        <p:spPr>
          <a:xfrm>
            <a:off x="-5829" y="28901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on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2" name="Google Shape;2522;p40"/>
          <p:cNvSpPr txBox="1"/>
          <p:nvPr/>
        </p:nvSpPr>
        <p:spPr>
          <a:xfrm>
            <a:off x="-5829" y="30864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3" name="Google Shape;2523;p40"/>
          <p:cNvSpPr txBox="1"/>
          <p:nvPr/>
        </p:nvSpPr>
        <p:spPr>
          <a:xfrm>
            <a:off x="-5829" y="32827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4" name="Google Shape;2524;p40"/>
          <p:cNvSpPr txBox="1"/>
          <p:nvPr/>
        </p:nvSpPr>
        <p:spPr>
          <a:xfrm>
            <a:off x="-5829" y="348942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dog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5" name="Google Shape;2525;p40"/>
          <p:cNvSpPr txBox="1"/>
          <p:nvPr/>
        </p:nvSpPr>
        <p:spPr>
          <a:xfrm>
            <a:off x="-5829" y="36960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cold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6" name="Google Shape;2526;p40"/>
          <p:cNvSpPr txBox="1"/>
          <p:nvPr/>
        </p:nvSpPr>
        <p:spPr>
          <a:xfrm>
            <a:off x="-5829" y="390272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floor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7" name="Google Shape;2527;p40"/>
          <p:cNvSpPr txBox="1"/>
          <p:nvPr/>
        </p:nvSpPr>
        <p:spPr>
          <a:xfrm>
            <a:off x="-5829" y="41093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rain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8" name="Google Shape;2528;p40"/>
          <p:cNvSpPr txBox="1"/>
          <p:nvPr/>
        </p:nvSpPr>
        <p:spPr>
          <a:xfrm>
            <a:off x="-5829" y="43160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fell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9" name="Google Shape;2529;p40"/>
          <p:cNvSpPr txBox="1"/>
          <p:nvPr/>
        </p:nvSpPr>
        <p:spPr>
          <a:xfrm>
            <a:off x="-5829" y="45226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0" name="Google Shape;2530;p40"/>
          <p:cNvSpPr/>
          <p:nvPr/>
        </p:nvSpPr>
        <p:spPr>
          <a:xfrm>
            <a:off x="837975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1" name="Google Shape;2531;p40"/>
          <p:cNvSpPr/>
          <p:nvPr/>
        </p:nvSpPr>
        <p:spPr>
          <a:xfrm>
            <a:off x="1104263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2" name="Google Shape;2532;p40"/>
          <p:cNvSpPr/>
          <p:nvPr/>
        </p:nvSpPr>
        <p:spPr>
          <a:xfrm>
            <a:off x="1370551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3" name="Google Shape;2533;p40"/>
          <p:cNvSpPr/>
          <p:nvPr/>
        </p:nvSpPr>
        <p:spPr>
          <a:xfrm>
            <a:off x="1636838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4" name="Google Shape;2534;p40"/>
          <p:cNvSpPr/>
          <p:nvPr/>
        </p:nvSpPr>
        <p:spPr>
          <a:xfrm>
            <a:off x="2431349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5" name="Google Shape;2535;p40"/>
          <p:cNvSpPr/>
          <p:nvPr/>
        </p:nvSpPr>
        <p:spPr>
          <a:xfrm>
            <a:off x="2697637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6" name="Google Shape;2536;p40"/>
          <p:cNvSpPr/>
          <p:nvPr/>
        </p:nvSpPr>
        <p:spPr>
          <a:xfrm>
            <a:off x="1901831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7" name="Google Shape;2537;p40"/>
          <p:cNvSpPr/>
          <p:nvPr/>
        </p:nvSpPr>
        <p:spPr>
          <a:xfrm>
            <a:off x="2166823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8" name="Google Shape;2538;p40"/>
          <p:cNvSpPr/>
          <p:nvPr/>
        </p:nvSpPr>
        <p:spPr>
          <a:xfrm>
            <a:off x="2962820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9" name="Google Shape;2539;p40"/>
          <p:cNvSpPr/>
          <p:nvPr/>
        </p:nvSpPr>
        <p:spPr>
          <a:xfrm>
            <a:off x="3231037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0" name="Google Shape;2540;p40"/>
          <p:cNvSpPr/>
          <p:nvPr/>
        </p:nvSpPr>
        <p:spPr>
          <a:xfrm>
            <a:off x="3496220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1" name="Google Shape;2541;p40"/>
          <p:cNvSpPr/>
          <p:nvPr/>
        </p:nvSpPr>
        <p:spPr>
          <a:xfrm>
            <a:off x="3761402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2" name="Google Shape;2542;p40"/>
          <p:cNvSpPr txBox="1"/>
          <p:nvPr/>
        </p:nvSpPr>
        <p:spPr>
          <a:xfrm>
            <a:off x="-5829" y="47293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sky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3" name="Google Shape;2543;p40"/>
          <p:cNvSpPr/>
          <p:nvPr/>
        </p:nvSpPr>
        <p:spPr>
          <a:xfrm>
            <a:off x="402658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4" name="Google Shape;2544;p40"/>
          <p:cNvSpPr/>
          <p:nvPr/>
        </p:nvSpPr>
        <p:spPr>
          <a:xfrm>
            <a:off x="4026585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5" name="Google Shape;2545;p40"/>
          <p:cNvSpPr/>
          <p:nvPr/>
        </p:nvSpPr>
        <p:spPr>
          <a:xfrm>
            <a:off x="4026585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6" name="Google Shape;2546;p40"/>
          <p:cNvSpPr/>
          <p:nvPr/>
        </p:nvSpPr>
        <p:spPr>
          <a:xfrm>
            <a:off x="4026585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7" name="Google Shape;2547;p40"/>
          <p:cNvSpPr/>
          <p:nvPr/>
        </p:nvSpPr>
        <p:spPr>
          <a:xfrm>
            <a:off x="4026585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8" name="Google Shape;2548;p40"/>
          <p:cNvSpPr/>
          <p:nvPr/>
        </p:nvSpPr>
        <p:spPr>
          <a:xfrm>
            <a:off x="4026585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9" name="Google Shape;2549;p40"/>
          <p:cNvSpPr/>
          <p:nvPr/>
        </p:nvSpPr>
        <p:spPr>
          <a:xfrm>
            <a:off x="4026585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0" name="Google Shape;2550;p40"/>
          <p:cNvSpPr/>
          <p:nvPr/>
        </p:nvSpPr>
        <p:spPr>
          <a:xfrm>
            <a:off x="4026585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1" name="Google Shape;2551;p40"/>
          <p:cNvSpPr/>
          <p:nvPr/>
        </p:nvSpPr>
        <p:spPr>
          <a:xfrm>
            <a:off x="4026585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2" name="Google Shape;2552;p40"/>
          <p:cNvSpPr/>
          <p:nvPr/>
        </p:nvSpPr>
        <p:spPr>
          <a:xfrm>
            <a:off x="4026585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3" name="Google Shape;2553;p40"/>
          <p:cNvSpPr/>
          <p:nvPr/>
        </p:nvSpPr>
        <p:spPr>
          <a:xfrm>
            <a:off x="4026585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4" name="Google Shape;2554;p40"/>
          <p:cNvSpPr/>
          <p:nvPr/>
        </p:nvSpPr>
        <p:spPr>
          <a:xfrm>
            <a:off x="4026585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5" name="Google Shape;2555;p40"/>
          <p:cNvSpPr/>
          <p:nvPr/>
        </p:nvSpPr>
        <p:spPr>
          <a:xfrm>
            <a:off x="4026585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6" name="Google Shape;2556;p40"/>
          <p:cNvSpPr txBox="1"/>
          <p:nvPr/>
        </p:nvSpPr>
        <p:spPr>
          <a:xfrm>
            <a:off x="298971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7" name="Google Shape;2557;p40"/>
          <p:cNvSpPr txBox="1"/>
          <p:nvPr/>
        </p:nvSpPr>
        <p:spPr>
          <a:xfrm>
            <a:off x="298971" y="24768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8" name="Google Shape;2558;p40"/>
          <p:cNvSpPr txBox="1"/>
          <p:nvPr/>
        </p:nvSpPr>
        <p:spPr>
          <a:xfrm>
            <a:off x="298971" y="26835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9" name="Google Shape;2559;p40"/>
          <p:cNvSpPr txBox="1"/>
          <p:nvPr/>
        </p:nvSpPr>
        <p:spPr>
          <a:xfrm>
            <a:off x="298971" y="28901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0" name="Google Shape;2560;p40"/>
          <p:cNvSpPr txBox="1"/>
          <p:nvPr/>
        </p:nvSpPr>
        <p:spPr>
          <a:xfrm>
            <a:off x="298971" y="30864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1" name="Google Shape;2561;p40"/>
          <p:cNvSpPr txBox="1"/>
          <p:nvPr/>
        </p:nvSpPr>
        <p:spPr>
          <a:xfrm>
            <a:off x="298971" y="32827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2" name="Google Shape;2562;p40"/>
          <p:cNvSpPr txBox="1"/>
          <p:nvPr/>
        </p:nvSpPr>
        <p:spPr>
          <a:xfrm>
            <a:off x="298971" y="348942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3" name="Google Shape;2563;p40"/>
          <p:cNvSpPr txBox="1"/>
          <p:nvPr/>
        </p:nvSpPr>
        <p:spPr>
          <a:xfrm>
            <a:off x="298971" y="36960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4" name="Google Shape;2564;p40"/>
          <p:cNvSpPr txBox="1"/>
          <p:nvPr/>
        </p:nvSpPr>
        <p:spPr>
          <a:xfrm>
            <a:off x="298971" y="390272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5" name="Google Shape;2565;p40"/>
          <p:cNvSpPr txBox="1"/>
          <p:nvPr/>
        </p:nvSpPr>
        <p:spPr>
          <a:xfrm>
            <a:off x="298971" y="41093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9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6" name="Google Shape;2566;p40"/>
          <p:cNvSpPr txBox="1"/>
          <p:nvPr/>
        </p:nvSpPr>
        <p:spPr>
          <a:xfrm>
            <a:off x="298971" y="43160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7" name="Google Shape;2567;p40"/>
          <p:cNvSpPr txBox="1"/>
          <p:nvPr/>
        </p:nvSpPr>
        <p:spPr>
          <a:xfrm>
            <a:off x="298971" y="45226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11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8" name="Google Shape;2568;p40"/>
          <p:cNvSpPr txBox="1"/>
          <p:nvPr/>
        </p:nvSpPr>
        <p:spPr>
          <a:xfrm>
            <a:off x="298971" y="47293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12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9" name="Google Shape;2569;p40"/>
          <p:cNvSpPr/>
          <p:nvPr/>
        </p:nvSpPr>
        <p:spPr>
          <a:xfrm rot="-5400000">
            <a:off x="8313708" y="1797560"/>
            <a:ext cx="219300" cy="19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40"/>
          <p:cNvSpPr/>
          <p:nvPr/>
        </p:nvSpPr>
        <p:spPr>
          <a:xfrm>
            <a:off x="5562375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1" name="Google Shape;2571;p40"/>
          <p:cNvSpPr/>
          <p:nvPr/>
        </p:nvSpPr>
        <p:spPr>
          <a:xfrm>
            <a:off x="5828663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2" name="Google Shape;2572;p40"/>
          <p:cNvSpPr/>
          <p:nvPr/>
        </p:nvSpPr>
        <p:spPr>
          <a:xfrm>
            <a:off x="6094951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3" name="Google Shape;2573;p40"/>
          <p:cNvSpPr/>
          <p:nvPr/>
        </p:nvSpPr>
        <p:spPr>
          <a:xfrm>
            <a:off x="6361238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4" name="Google Shape;2574;p40"/>
          <p:cNvSpPr/>
          <p:nvPr/>
        </p:nvSpPr>
        <p:spPr>
          <a:xfrm>
            <a:off x="7155749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5" name="Google Shape;2575;p40"/>
          <p:cNvSpPr/>
          <p:nvPr/>
        </p:nvSpPr>
        <p:spPr>
          <a:xfrm>
            <a:off x="7422037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6" name="Google Shape;2576;p40"/>
          <p:cNvSpPr/>
          <p:nvPr/>
        </p:nvSpPr>
        <p:spPr>
          <a:xfrm>
            <a:off x="6626231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7" name="Google Shape;2577;p40"/>
          <p:cNvSpPr/>
          <p:nvPr/>
        </p:nvSpPr>
        <p:spPr>
          <a:xfrm>
            <a:off x="6891223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8" name="Google Shape;2578;p40"/>
          <p:cNvSpPr/>
          <p:nvPr/>
        </p:nvSpPr>
        <p:spPr>
          <a:xfrm>
            <a:off x="7687220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9" name="Google Shape;2579;p40"/>
          <p:cNvSpPr/>
          <p:nvPr/>
        </p:nvSpPr>
        <p:spPr>
          <a:xfrm>
            <a:off x="7955437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0" name="Google Shape;2580;p40"/>
          <p:cNvSpPr/>
          <p:nvPr/>
        </p:nvSpPr>
        <p:spPr>
          <a:xfrm>
            <a:off x="8220620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1" name="Google Shape;2581;p40"/>
          <p:cNvSpPr/>
          <p:nvPr/>
        </p:nvSpPr>
        <p:spPr>
          <a:xfrm>
            <a:off x="8485802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2" name="Google Shape;2582;p40"/>
          <p:cNvSpPr txBox="1"/>
          <p:nvPr/>
        </p:nvSpPr>
        <p:spPr>
          <a:xfrm>
            <a:off x="4718571" y="24750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dog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3" name="Google Shape;2583;p40"/>
          <p:cNvSpPr/>
          <p:nvPr/>
        </p:nvSpPr>
        <p:spPr>
          <a:xfrm>
            <a:off x="8750985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4" name="Google Shape;2584;p40"/>
          <p:cNvSpPr txBox="1"/>
          <p:nvPr/>
        </p:nvSpPr>
        <p:spPr>
          <a:xfrm>
            <a:off x="5023371" y="24750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5" name="Google Shape;2585;p40"/>
          <p:cNvSpPr/>
          <p:nvPr/>
        </p:nvSpPr>
        <p:spPr>
          <a:xfrm>
            <a:off x="556237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6" name="Google Shape;2586;p40"/>
          <p:cNvSpPr/>
          <p:nvPr/>
        </p:nvSpPr>
        <p:spPr>
          <a:xfrm>
            <a:off x="582866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7" name="Google Shape;2587;p40"/>
          <p:cNvSpPr/>
          <p:nvPr/>
        </p:nvSpPr>
        <p:spPr>
          <a:xfrm>
            <a:off x="609495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8" name="Google Shape;2588;p40"/>
          <p:cNvSpPr/>
          <p:nvPr/>
        </p:nvSpPr>
        <p:spPr>
          <a:xfrm>
            <a:off x="6361238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9" name="Google Shape;2589;p40"/>
          <p:cNvSpPr/>
          <p:nvPr/>
        </p:nvSpPr>
        <p:spPr>
          <a:xfrm>
            <a:off x="7155749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0" name="Google Shape;2590;p40"/>
          <p:cNvSpPr/>
          <p:nvPr/>
        </p:nvSpPr>
        <p:spPr>
          <a:xfrm>
            <a:off x="74220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1" name="Google Shape;2591;p40"/>
          <p:cNvSpPr/>
          <p:nvPr/>
        </p:nvSpPr>
        <p:spPr>
          <a:xfrm>
            <a:off x="662623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2" name="Google Shape;2592;p40"/>
          <p:cNvSpPr/>
          <p:nvPr/>
        </p:nvSpPr>
        <p:spPr>
          <a:xfrm>
            <a:off x="689122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3" name="Google Shape;2593;p40"/>
          <p:cNvSpPr/>
          <p:nvPr/>
        </p:nvSpPr>
        <p:spPr>
          <a:xfrm>
            <a:off x="76872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4" name="Google Shape;2594;p40"/>
          <p:cNvSpPr/>
          <p:nvPr/>
        </p:nvSpPr>
        <p:spPr>
          <a:xfrm>
            <a:off x="79554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5" name="Google Shape;2595;p40"/>
          <p:cNvSpPr/>
          <p:nvPr/>
        </p:nvSpPr>
        <p:spPr>
          <a:xfrm>
            <a:off x="82206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6" name="Google Shape;2596;p40"/>
          <p:cNvSpPr/>
          <p:nvPr/>
        </p:nvSpPr>
        <p:spPr>
          <a:xfrm>
            <a:off x="8485802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7" name="Google Shape;2597;p40"/>
          <p:cNvSpPr txBox="1"/>
          <p:nvPr/>
        </p:nvSpPr>
        <p:spPr>
          <a:xfrm>
            <a:off x="4718571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8" name="Google Shape;2598;p40"/>
          <p:cNvSpPr/>
          <p:nvPr/>
        </p:nvSpPr>
        <p:spPr>
          <a:xfrm>
            <a:off x="875098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9" name="Google Shape;2599;p40"/>
          <p:cNvSpPr txBox="1"/>
          <p:nvPr/>
        </p:nvSpPr>
        <p:spPr>
          <a:xfrm>
            <a:off x="5023371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0" name="Google Shape;2600;p40"/>
          <p:cNvSpPr/>
          <p:nvPr/>
        </p:nvSpPr>
        <p:spPr>
          <a:xfrm>
            <a:off x="5562375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1" name="Google Shape;2601;p40"/>
          <p:cNvSpPr/>
          <p:nvPr/>
        </p:nvSpPr>
        <p:spPr>
          <a:xfrm>
            <a:off x="5828663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2" name="Google Shape;2602;p40"/>
          <p:cNvSpPr/>
          <p:nvPr/>
        </p:nvSpPr>
        <p:spPr>
          <a:xfrm>
            <a:off x="6094951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3" name="Google Shape;2603;p40"/>
          <p:cNvSpPr/>
          <p:nvPr/>
        </p:nvSpPr>
        <p:spPr>
          <a:xfrm>
            <a:off x="6361238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4" name="Google Shape;2604;p40"/>
          <p:cNvSpPr/>
          <p:nvPr/>
        </p:nvSpPr>
        <p:spPr>
          <a:xfrm>
            <a:off x="7155749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5" name="Google Shape;2605;p40"/>
          <p:cNvSpPr/>
          <p:nvPr/>
        </p:nvSpPr>
        <p:spPr>
          <a:xfrm>
            <a:off x="7422037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6" name="Google Shape;2606;p40"/>
          <p:cNvSpPr/>
          <p:nvPr/>
        </p:nvSpPr>
        <p:spPr>
          <a:xfrm>
            <a:off x="6626231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7" name="Google Shape;2607;p40"/>
          <p:cNvSpPr/>
          <p:nvPr/>
        </p:nvSpPr>
        <p:spPr>
          <a:xfrm>
            <a:off x="6891223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8" name="Google Shape;2608;p40"/>
          <p:cNvSpPr/>
          <p:nvPr/>
        </p:nvSpPr>
        <p:spPr>
          <a:xfrm>
            <a:off x="7687220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9" name="Google Shape;2609;p40"/>
          <p:cNvSpPr/>
          <p:nvPr/>
        </p:nvSpPr>
        <p:spPr>
          <a:xfrm>
            <a:off x="7955437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0" name="Google Shape;2610;p40"/>
          <p:cNvSpPr/>
          <p:nvPr/>
        </p:nvSpPr>
        <p:spPr>
          <a:xfrm>
            <a:off x="8220620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1" name="Google Shape;2611;p40"/>
          <p:cNvSpPr/>
          <p:nvPr/>
        </p:nvSpPr>
        <p:spPr>
          <a:xfrm>
            <a:off x="8485802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2" name="Google Shape;2612;p40"/>
          <p:cNvSpPr txBox="1"/>
          <p:nvPr/>
        </p:nvSpPr>
        <p:spPr>
          <a:xfrm>
            <a:off x="4718571" y="268529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3" name="Google Shape;2613;p40"/>
          <p:cNvSpPr/>
          <p:nvPr/>
        </p:nvSpPr>
        <p:spPr>
          <a:xfrm>
            <a:off x="8750985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4" name="Google Shape;2614;p40"/>
          <p:cNvSpPr txBox="1"/>
          <p:nvPr/>
        </p:nvSpPr>
        <p:spPr>
          <a:xfrm>
            <a:off x="5023371" y="268529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5" name="Google Shape;2615;p40"/>
          <p:cNvSpPr/>
          <p:nvPr/>
        </p:nvSpPr>
        <p:spPr>
          <a:xfrm>
            <a:off x="5562375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6" name="Google Shape;2616;p40"/>
          <p:cNvSpPr/>
          <p:nvPr/>
        </p:nvSpPr>
        <p:spPr>
          <a:xfrm>
            <a:off x="5828663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7" name="Google Shape;2617;p40"/>
          <p:cNvSpPr/>
          <p:nvPr/>
        </p:nvSpPr>
        <p:spPr>
          <a:xfrm>
            <a:off x="6094951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8" name="Google Shape;2618;p40"/>
          <p:cNvSpPr/>
          <p:nvPr/>
        </p:nvSpPr>
        <p:spPr>
          <a:xfrm>
            <a:off x="6361238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9" name="Google Shape;2619;p40"/>
          <p:cNvSpPr/>
          <p:nvPr/>
        </p:nvSpPr>
        <p:spPr>
          <a:xfrm>
            <a:off x="7155749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0" name="Google Shape;2620;p40"/>
          <p:cNvSpPr/>
          <p:nvPr/>
        </p:nvSpPr>
        <p:spPr>
          <a:xfrm>
            <a:off x="7422037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1" name="Google Shape;2621;p40"/>
          <p:cNvSpPr/>
          <p:nvPr/>
        </p:nvSpPr>
        <p:spPr>
          <a:xfrm>
            <a:off x="6626231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2" name="Google Shape;2622;p40"/>
          <p:cNvSpPr/>
          <p:nvPr/>
        </p:nvSpPr>
        <p:spPr>
          <a:xfrm>
            <a:off x="6891223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3" name="Google Shape;2623;p40"/>
          <p:cNvSpPr/>
          <p:nvPr/>
        </p:nvSpPr>
        <p:spPr>
          <a:xfrm>
            <a:off x="7687220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4" name="Google Shape;2624;p40"/>
          <p:cNvSpPr/>
          <p:nvPr/>
        </p:nvSpPr>
        <p:spPr>
          <a:xfrm>
            <a:off x="7955437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5" name="Google Shape;2625;p40"/>
          <p:cNvSpPr/>
          <p:nvPr/>
        </p:nvSpPr>
        <p:spPr>
          <a:xfrm>
            <a:off x="8220620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6" name="Google Shape;2626;p40"/>
          <p:cNvSpPr/>
          <p:nvPr/>
        </p:nvSpPr>
        <p:spPr>
          <a:xfrm>
            <a:off x="8485802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7" name="Google Shape;2627;p40"/>
          <p:cNvSpPr txBox="1"/>
          <p:nvPr/>
        </p:nvSpPr>
        <p:spPr>
          <a:xfrm>
            <a:off x="4718571" y="289749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on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8" name="Google Shape;2628;p40"/>
          <p:cNvSpPr/>
          <p:nvPr/>
        </p:nvSpPr>
        <p:spPr>
          <a:xfrm>
            <a:off x="8750985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9" name="Google Shape;2629;p40"/>
          <p:cNvSpPr txBox="1"/>
          <p:nvPr/>
        </p:nvSpPr>
        <p:spPr>
          <a:xfrm>
            <a:off x="5023371" y="289749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0" name="Google Shape;2630;p40"/>
          <p:cNvSpPr/>
          <p:nvPr/>
        </p:nvSpPr>
        <p:spPr>
          <a:xfrm>
            <a:off x="5562375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1" name="Google Shape;2631;p40"/>
          <p:cNvSpPr/>
          <p:nvPr/>
        </p:nvSpPr>
        <p:spPr>
          <a:xfrm>
            <a:off x="5828663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2" name="Google Shape;2632;p40"/>
          <p:cNvSpPr/>
          <p:nvPr/>
        </p:nvSpPr>
        <p:spPr>
          <a:xfrm>
            <a:off x="6094951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3" name="Google Shape;2633;p40"/>
          <p:cNvSpPr/>
          <p:nvPr/>
        </p:nvSpPr>
        <p:spPr>
          <a:xfrm>
            <a:off x="6361238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4" name="Google Shape;2634;p40"/>
          <p:cNvSpPr/>
          <p:nvPr/>
        </p:nvSpPr>
        <p:spPr>
          <a:xfrm>
            <a:off x="7155749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5" name="Google Shape;2635;p40"/>
          <p:cNvSpPr/>
          <p:nvPr/>
        </p:nvSpPr>
        <p:spPr>
          <a:xfrm>
            <a:off x="7422037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6" name="Google Shape;2636;p40"/>
          <p:cNvSpPr/>
          <p:nvPr/>
        </p:nvSpPr>
        <p:spPr>
          <a:xfrm>
            <a:off x="6626231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7" name="Google Shape;2637;p40"/>
          <p:cNvSpPr/>
          <p:nvPr/>
        </p:nvSpPr>
        <p:spPr>
          <a:xfrm>
            <a:off x="6891223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8" name="Google Shape;2638;p40"/>
          <p:cNvSpPr/>
          <p:nvPr/>
        </p:nvSpPr>
        <p:spPr>
          <a:xfrm>
            <a:off x="7687220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9" name="Google Shape;2639;p40"/>
          <p:cNvSpPr/>
          <p:nvPr/>
        </p:nvSpPr>
        <p:spPr>
          <a:xfrm>
            <a:off x="7955437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0" name="Google Shape;2640;p40"/>
          <p:cNvSpPr/>
          <p:nvPr/>
        </p:nvSpPr>
        <p:spPr>
          <a:xfrm>
            <a:off x="8220620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1" name="Google Shape;2641;p40"/>
          <p:cNvSpPr/>
          <p:nvPr/>
        </p:nvSpPr>
        <p:spPr>
          <a:xfrm>
            <a:off x="8485802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2" name="Google Shape;2642;p40"/>
          <p:cNvSpPr txBox="1"/>
          <p:nvPr/>
        </p:nvSpPr>
        <p:spPr>
          <a:xfrm>
            <a:off x="4718571" y="3098067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3" name="Google Shape;2643;p40"/>
          <p:cNvSpPr/>
          <p:nvPr/>
        </p:nvSpPr>
        <p:spPr>
          <a:xfrm>
            <a:off x="8750985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4" name="Google Shape;2644;p40"/>
          <p:cNvSpPr txBox="1"/>
          <p:nvPr/>
        </p:nvSpPr>
        <p:spPr>
          <a:xfrm>
            <a:off x="5023371" y="3098067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5" name="Google Shape;2645;p40"/>
          <p:cNvSpPr/>
          <p:nvPr/>
        </p:nvSpPr>
        <p:spPr>
          <a:xfrm>
            <a:off x="5562375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6" name="Google Shape;2646;p40"/>
          <p:cNvSpPr/>
          <p:nvPr/>
        </p:nvSpPr>
        <p:spPr>
          <a:xfrm>
            <a:off x="5828663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7" name="Google Shape;2647;p40"/>
          <p:cNvSpPr/>
          <p:nvPr/>
        </p:nvSpPr>
        <p:spPr>
          <a:xfrm>
            <a:off x="6094951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8" name="Google Shape;2648;p40"/>
          <p:cNvSpPr/>
          <p:nvPr/>
        </p:nvSpPr>
        <p:spPr>
          <a:xfrm>
            <a:off x="6361238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9" name="Google Shape;2649;p40"/>
          <p:cNvSpPr/>
          <p:nvPr/>
        </p:nvSpPr>
        <p:spPr>
          <a:xfrm>
            <a:off x="7155749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0" name="Google Shape;2650;p40"/>
          <p:cNvSpPr/>
          <p:nvPr/>
        </p:nvSpPr>
        <p:spPr>
          <a:xfrm>
            <a:off x="7422037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1" name="Google Shape;2651;p40"/>
          <p:cNvSpPr/>
          <p:nvPr/>
        </p:nvSpPr>
        <p:spPr>
          <a:xfrm>
            <a:off x="6626231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2" name="Google Shape;2652;p40"/>
          <p:cNvSpPr/>
          <p:nvPr/>
        </p:nvSpPr>
        <p:spPr>
          <a:xfrm>
            <a:off x="6891223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3" name="Google Shape;2653;p40"/>
          <p:cNvSpPr/>
          <p:nvPr/>
        </p:nvSpPr>
        <p:spPr>
          <a:xfrm>
            <a:off x="7687220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4" name="Google Shape;2654;p40"/>
          <p:cNvSpPr/>
          <p:nvPr/>
        </p:nvSpPr>
        <p:spPr>
          <a:xfrm>
            <a:off x="7955437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5" name="Google Shape;2655;p40"/>
          <p:cNvSpPr/>
          <p:nvPr/>
        </p:nvSpPr>
        <p:spPr>
          <a:xfrm>
            <a:off x="8220620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6" name="Google Shape;2656;p40"/>
          <p:cNvSpPr/>
          <p:nvPr/>
        </p:nvSpPr>
        <p:spPr>
          <a:xfrm>
            <a:off x="8485802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7" name="Google Shape;2657;p40"/>
          <p:cNvSpPr txBox="1"/>
          <p:nvPr/>
        </p:nvSpPr>
        <p:spPr>
          <a:xfrm>
            <a:off x="4718571" y="3300441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cold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8" name="Google Shape;2658;p40"/>
          <p:cNvSpPr/>
          <p:nvPr/>
        </p:nvSpPr>
        <p:spPr>
          <a:xfrm>
            <a:off x="8750985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9" name="Google Shape;2659;p40"/>
          <p:cNvSpPr txBox="1"/>
          <p:nvPr/>
        </p:nvSpPr>
        <p:spPr>
          <a:xfrm>
            <a:off x="5023371" y="3300441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0" name="Google Shape;2660;p40"/>
          <p:cNvSpPr/>
          <p:nvPr/>
        </p:nvSpPr>
        <p:spPr>
          <a:xfrm>
            <a:off x="5562375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1" name="Google Shape;2661;p40"/>
          <p:cNvSpPr/>
          <p:nvPr/>
        </p:nvSpPr>
        <p:spPr>
          <a:xfrm>
            <a:off x="5828663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2" name="Google Shape;2662;p40"/>
          <p:cNvSpPr/>
          <p:nvPr/>
        </p:nvSpPr>
        <p:spPr>
          <a:xfrm>
            <a:off x="6094951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3" name="Google Shape;2663;p40"/>
          <p:cNvSpPr/>
          <p:nvPr/>
        </p:nvSpPr>
        <p:spPr>
          <a:xfrm>
            <a:off x="6361238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4" name="Google Shape;2664;p40"/>
          <p:cNvSpPr/>
          <p:nvPr/>
        </p:nvSpPr>
        <p:spPr>
          <a:xfrm>
            <a:off x="7155749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5" name="Google Shape;2665;p40"/>
          <p:cNvSpPr/>
          <p:nvPr/>
        </p:nvSpPr>
        <p:spPr>
          <a:xfrm>
            <a:off x="7422037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6" name="Google Shape;2666;p40"/>
          <p:cNvSpPr/>
          <p:nvPr/>
        </p:nvSpPr>
        <p:spPr>
          <a:xfrm>
            <a:off x="6626231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7" name="Google Shape;2667;p40"/>
          <p:cNvSpPr/>
          <p:nvPr/>
        </p:nvSpPr>
        <p:spPr>
          <a:xfrm>
            <a:off x="6891223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8" name="Google Shape;2668;p40"/>
          <p:cNvSpPr/>
          <p:nvPr/>
        </p:nvSpPr>
        <p:spPr>
          <a:xfrm>
            <a:off x="7687220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9" name="Google Shape;2669;p40"/>
          <p:cNvSpPr/>
          <p:nvPr/>
        </p:nvSpPr>
        <p:spPr>
          <a:xfrm>
            <a:off x="7955437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0" name="Google Shape;2670;p40"/>
          <p:cNvSpPr/>
          <p:nvPr/>
        </p:nvSpPr>
        <p:spPr>
          <a:xfrm>
            <a:off x="8220620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1" name="Google Shape;2671;p40"/>
          <p:cNvSpPr/>
          <p:nvPr/>
        </p:nvSpPr>
        <p:spPr>
          <a:xfrm>
            <a:off x="8485802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2" name="Google Shape;2672;p40"/>
          <p:cNvSpPr txBox="1"/>
          <p:nvPr/>
        </p:nvSpPr>
        <p:spPr>
          <a:xfrm>
            <a:off x="4718571" y="3507091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floor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3" name="Google Shape;2673;p40"/>
          <p:cNvSpPr/>
          <p:nvPr/>
        </p:nvSpPr>
        <p:spPr>
          <a:xfrm>
            <a:off x="8750985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4" name="Google Shape;2674;p40"/>
          <p:cNvSpPr txBox="1"/>
          <p:nvPr/>
        </p:nvSpPr>
        <p:spPr>
          <a:xfrm>
            <a:off x="5023371" y="3507091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5" name="Google Shape;2675;p40"/>
          <p:cNvSpPr/>
          <p:nvPr/>
        </p:nvSpPr>
        <p:spPr>
          <a:xfrm>
            <a:off x="153650" y="3865272"/>
            <a:ext cx="4199700" cy="300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6" name="Google Shape;2676;p40"/>
          <p:cNvSpPr/>
          <p:nvPr/>
        </p:nvSpPr>
        <p:spPr>
          <a:xfrm>
            <a:off x="1854505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7" name="Google Shape;2677;p40"/>
          <p:cNvSpPr/>
          <p:nvPr/>
        </p:nvSpPr>
        <p:spPr>
          <a:xfrm>
            <a:off x="3738452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8" name="Google Shape;2678;p40"/>
          <p:cNvSpPr txBox="1"/>
          <p:nvPr/>
        </p:nvSpPr>
        <p:spPr>
          <a:xfrm>
            <a:off x="956775" y="910986"/>
            <a:ext cx="545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9" name="Google Shape;2679;p40"/>
          <p:cNvSpPr/>
          <p:nvPr/>
        </p:nvSpPr>
        <p:spPr>
          <a:xfrm>
            <a:off x="1461238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40"/>
          <p:cNvSpPr txBox="1"/>
          <p:nvPr/>
        </p:nvSpPr>
        <p:spPr>
          <a:xfrm>
            <a:off x="7468830" y="910986"/>
            <a:ext cx="814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1" name="Google Shape;2681;p40"/>
          <p:cNvSpPr/>
          <p:nvPr/>
        </p:nvSpPr>
        <p:spPr>
          <a:xfrm>
            <a:off x="3333750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2" name="Google Shape;2682;p40"/>
          <p:cNvSpPr/>
          <p:nvPr/>
        </p:nvSpPr>
        <p:spPr>
          <a:xfrm>
            <a:off x="5231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2683;p40"/>
          <p:cNvSpPr/>
          <p:nvPr/>
        </p:nvSpPr>
        <p:spPr>
          <a:xfrm>
            <a:off x="5628819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4" name="Google Shape;2684;p40"/>
          <p:cNvSpPr/>
          <p:nvPr/>
        </p:nvSpPr>
        <p:spPr>
          <a:xfrm>
            <a:off x="7136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p41"/>
          <p:cNvSpPr txBox="1"/>
          <p:nvPr/>
        </p:nvSpPr>
        <p:spPr>
          <a:xfrm>
            <a:off x="6423550" y="1460550"/>
            <a:ext cx="26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[0, 6, 2, 3, 0, 7, 8, 5]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0" name="Google Shape;2690;p41"/>
          <p:cNvSpPr txBox="1"/>
          <p:nvPr/>
        </p:nvSpPr>
        <p:spPr>
          <a:xfrm>
            <a:off x="22050" y="1468575"/>
            <a:ext cx="61020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["the", "dog", "sat", "on" "the", "cold", "floor", "."]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1" name="Google Shape;2691;p4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IDs to Vectors</a:t>
            </a:r>
            <a:endParaRPr/>
          </a:p>
        </p:txBody>
      </p:sp>
      <p:sp>
        <p:nvSpPr>
          <p:cNvPr id="2692" name="Google Shape;2692;p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693" name="Google Shape;2693;p41"/>
          <p:cNvSpPr/>
          <p:nvPr/>
        </p:nvSpPr>
        <p:spPr>
          <a:xfrm>
            <a:off x="5770400" y="1503750"/>
            <a:ext cx="440100" cy="30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41"/>
          <p:cNvSpPr/>
          <p:nvPr/>
        </p:nvSpPr>
        <p:spPr>
          <a:xfrm>
            <a:off x="83797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5" name="Google Shape;2695;p41"/>
          <p:cNvSpPr/>
          <p:nvPr/>
        </p:nvSpPr>
        <p:spPr>
          <a:xfrm>
            <a:off x="110426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6" name="Google Shape;2696;p41"/>
          <p:cNvSpPr/>
          <p:nvPr/>
        </p:nvSpPr>
        <p:spPr>
          <a:xfrm>
            <a:off x="137055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7" name="Google Shape;2697;p41"/>
          <p:cNvSpPr/>
          <p:nvPr/>
        </p:nvSpPr>
        <p:spPr>
          <a:xfrm>
            <a:off x="1636838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8" name="Google Shape;2698;p41"/>
          <p:cNvSpPr/>
          <p:nvPr/>
        </p:nvSpPr>
        <p:spPr>
          <a:xfrm>
            <a:off x="2431349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9" name="Google Shape;2699;p41"/>
          <p:cNvSpPr/>
          <p:nvPr/>
        </p:nvSpPr>
        <p:spPr>
          <a:xfrm>
            <a:off x="26976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0" name="Google Shape;2700;p41"/>
          <p:cNvSpPr/>
          <p:nvPr/>
        </p:nvSpPr>
        <p:spPr>
          <a:xfrm>
            <a:off x="190183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1" name="Google Shape;2701;p41"/>
          <p:cNvSpPr/>
          <p:nvPr/>
        </p:nvSpPr>
        <p:spPr>
          <a:xfrm>
            <a:off x="216682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2" name="Google Shape;2702;p41"/>
          <p:cNvSpPr/>
          <p:nvPr/>
        </p:nvSpPr>
        <p:spPr>
          <a:xfrm>
            <a:off x="837975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3" name="Google Shape;2703;p41"/>
          <p:cNvSpPr/>
          <p:nvPr/>
        </p:nvSpPr>
        <p:spPr>
          <a:xfrm>
            <a:off x="1104263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4" name="Google Shape;2704;p41"/>
          <p:cNvSpPr/>
          <p:nvPr/>
        </p:nvSpPr>
        <p:spPr>
          <a:xfrm>
            <a:off x="1370551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5" name="Google Shape;2705;p41"/>
          <p:cNvSpPr/>
          <p:nvPr/>
        </p:nvSpPr>
        <p:spPr>
          <a:xfrm>
            <a:off x="1636838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6" name="Google Shape;2706;p41"/>
          <p:cNvSpPr/>
          <p:nvPr/>
        </p:nvSpPr>
        <p:spPr>
          <a:xfrm>
            <a:off x="2431349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7" name="Google Shape;2707;p41"/>
          <p:cNvSpPr/>
          <p:nvPr/>
        </p:nvSpPr>
        <p:spPr>
          <a:xfrm>
            <a:off x="2697637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8" name="Google Shape;2708;p41"/>
          <p:cNvSpPr/>
          <p:nvPr/>
        </p:nvSpPr>
        <p:spPr>
          <a:xfrm>
            <a:off x="1901831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9" name="Google Shape;2709;p41"/>
          <p:cNvSpPr/>
          <p:nvPr/>
        </p:nvSpPr>
        <p:spPr>
          <a:xfrm>
            <a:off x="2166823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0" name="Google Shape;2710;p41"/>
          <p:cNvSpPr/>
          <p:nvPr/>
        </p:nvSpPr>
        <p:spPr>
          <a:xfrm>
            <a:off x="837975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1" name="Google Shape;2711;p41"/>
          <p:cNvSpPr/>
          <p:nvPr/>
        </p:nvSpPr>
        <p:spPr>
          <a:xfrm>
            <a:off x="1104263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2" name="Google Shape;2712;p41"/>
          <p:cNvSpPr/>
          <p:nvPr/>
        </p:nvSpPr>
        <p:spPr>
          <a:xfrm>
            <a:off x="1370551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3" name="Google Shape;2713;p41"/>
          <p:cNvSpPr/>
          <p:nvPr/>
        </p:nvSpPr>
        <p:spPr>
          <a:xfrm>
            <a:off x="1636838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4" name="Google Shape;2714;p41"/>
          <p:cNvSpPr/>
          <p:nvPr/>
        </p:nvSpPr>
        <p:spPr>
          <a:xfrm>
            <a:off x="2431349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5" name="Google Shape;2715;p41"/>
          <p:cNvSpPr/>
          <p:nvPr/>
        </p:nvSpPr>
        <p:spPr>
          <a:xfrm>
            <a:off x="2697637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6" name="Google Shape;2716;p41"/>
          <p:cNvSpPr/>
          <p:nvPr/>
        </p:nvSpPr>
        <p:spPr>
          <a:xfrm>
            <a:off x="1901831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7" name="Google Shape;2717;p41"/>
          <p:cNvSpPr/>
          <p:nvPr/>
        </p:nvSpPr>
        <p:spPr>
          <a:xfrm>
            <a:off x="2166823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8" name="Google Shape;2718;p41"/>
          <p:cNvSpPr/>
          <p:nvPr/>
        </p:nvSpPr>
        <p:spPr>
          <a:xfrm>
            <a:off x="837975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9" name="Google Shape;2719;p41"/>
          <p:cNvSpPr/>
          <p:nvPr/>
        </p:nvSpPr>
        <p:spPr>
          <a:xfrm>
            <a:off x="1104263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0" name="Google Shape;2720;p41"/>
          <p:cNvSpPr/>
          <p:nvPr/>
        </p:nvSpPr>
        <p:spPr>
          <a:xfrm>
            <a:off x="1370551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1" name="Google Shape;2721;p41"/>
          <p:cNvSpPr/>
          <p:nvPr/>
        </p:nvSpPr>
        <p:spPr>
          <a:xfrm>
            <a:off x="1636838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2" name="Google Shape;2722;p41"/>
          <p:cNvSpPr/>
          <p:nvPr/>
        </p:nvSpPr>
        <p:spPr>
          <a:xfrm>
            <a:off x="2431349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3" name="Google Shape;2723;p41"/>
          <p:cNvSpPr/>
          <p:nvPr/>
        </p:nvSpPr>
        <p:spPr>
          <a:xfrm>
            <a:off x="2697637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4" name="Google Shape;2724;p41"/>
          <p:cNvSpPr/>
          <p:nvPr/>
        </p:nvSpPr>
        <p:spPr>
          <a:xfrm>
            <a:off x="1901831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5" name="Google Shape;2725;p41"/>
          <p:cNvSpPr/>
          <p:nvPr/>
        </p:nvSpPr>
        <p:spPr>
          <a:xfrm>
            <a:off x="2166823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6" name="Google Shape;2726;p41"/>
          <p:cNvSpPr/>
          <p:nvPr/>
        </p:nvSpPr>
        <p:spPr>
          <a:xfrm>
            <a:off x="837975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7" name="Google Shape;2727;p41"/>
          <p:cNvSpPr/>
          <p:nvPr/>
        </p:nvSpPr>
        <p:spPr>
          <a:xfrm>
            <a:off x="1104263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8" name="Google Shape;2728;p41"/>
          <p:cNvSpPr/>
          <p:nvPr/>
        </p:nvSpPr>
        <p:spPr>
          <a:xfrm>
            <a:off x="1370551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9" name="Google Shape;2729;p41"/>
          <p:cNvSpPr/>
          <p:nvPr/>
        </p:nvSpPr>
        <p:spPr>
          <a:xfrm>
            <a:off x="1636838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0" name="Google Shape;2730;p41"/>
          <p:cNvSpPr/>
          <p:nvPr/>
        </p:nvSpPr>
        <p:spPr>
          <a:xfrm>
            <a:off x="2431349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1" name="Google Shape;2731;p41"/>
          <p:cNvSpPr/>
          <p:nvPr/>
        </p:nvSpPr>
        <p:spPr>
          <a:xfrm>
            <a:off x="2697637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2" name="Google Shape;2732;p41"/>
          <p:cNvSpPr/>
          <p:nvPr/>
        </p:nvSpPr>
        <p:spPr>
          <a:xfrm>
            <a:off x="1901831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3" name="Google Shape;2733;p41"/>
          <p:cNvSpPr/>
          <p:nvPr/>
        </p:nvSpPr>
        <p:spPr>
          <a:xfrm>
            <a:off x="2166823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4" name="Google Shape;2734;p41"/>
          <p:cNvSpPr/>
          <p:nvPr/>
        </p:nvSpPr>
        <p:spPr>
          <a:xfrm>
            <a:off x="837975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5" name="Google Shape;2735;p41"/>
          <p:cNvSpPr/>
          <p:nvPr/>
        </p:nvSpPr>
        <p:spPr>
          <a:xfrm>
            <a:off x="1104263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6" name="Google Shape;2736;p41"/>
          <p:cNvSpPr/>
          <p:nvPr/>
        </p:nvSpPr>
        <p:spPr>
          <a:xfrm>
            <a:off x="1370551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7" name="Google Shape;2737;p41"/>
          <p:cNvSpPr/>
          <p:nvPr/>
        </p:nvSpPr>
        <p:spPr>
          <a:xfrm>
            <a:off x="1636838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8" name="Google Shape;2738;p41"/>
          <p:cNvSpPr/>
          <p:nvPr/>
        </p:nvSpPr>
        <p:spPr>
          <a:xfrm>
            <a:off x="2431349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9" name="Google Shape;2739;p41"/>
          <p:cNvSpPr/>
          <p:nvPr/>
        </p:nvSpPr>
        <p:spPr>
          <a:xfrm>
            <a:off x="2697637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0" name="Google Shape;2740;p41"/>
          <p:cNvSpPr/>
          <p:nvPr/>
        </p:nvSpPr>
        <p:spPr>
          <a:xfrm>
            <a:off x="1901831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1" name="Google Shape;2741;p41"/>
          <p:cNvSpPr/>
          <p:nvPr/>
        </p:nvSpPr>
        <p:spPr>
          <a:xfrm>
            <a:off x="2166823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2" name="Google Shape;2742;p41"/>
          <p:cNvSpPr/>
          <p:nvPr/>
        </p:nvSpPr>
        <p:spPr>
          <a:xfrm>
            <a:off x="837975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3" name="Google Shape;2743;p41"/>
          <p:cNvSpPr/>
          <p:nvPr/>
        </p:nvSpPr>
        <p:spPr>
          <a:xfrm>
            <a:off x="1104263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4" name="Google Shape;2744;p41"/>
          <p:cNvSpPr/>
          <p:nvPr/>
        </p:nvSpPr>
        <p:spPr>
          <a:xfrm>
            <a:off x="1370551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5" name="Google Shape;2745;p41"/>
          <p:cNvSpPr/>
          <p:nvPr/>
        </p:nvSpPr>
        <p:spPr>
          <a:xfrm>
            <a:off x="1636838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6" name="Google Shape;2746;p41"/>
          <p:cNvSpPr/>
          <p:nvPr/>
        </p:nvSpPr>
        <p:spPr>
          <a:xfrm>
            <a:off x="2431349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7" name="Google Shape;2747;p41"/>
          <p:cNvSpPr/>
          <p:nvPr/>
        </p:nvSpPr>
        <p:spPr>
          <a:xfrm>
            <a:off x="2697637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8" name="Google Shape;2748;p41"/>
          <p:cNvSpPr/>
          <p:nvPr/>
        </p:nvSpPr>
        <p:spPr>
          <a:xfrm>
            <a:off x="1901831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9" name="Google Shape;2749;p41"/>
          <p:cNvSpPr/>
          <p:nvPr/>
        </p:nvSpPr>
        <p:spPr>
          <a:xfrm>
            <a:off x="2166823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0" name="Google Shape;2750;p41"/>
          <p:cNvSpPr/>
          <p:nvPr/>
        </p:nvSpPr>
        <p:spPr>
          <a:xfrm>
            <a:off x="837975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1" name="Google Shape;2751;p41"/>
          <p:cNvSpPr/>
          <p:nvPr/>
        </p:nvSpPr>
        <p:spPr>
          <a:xfrm>
            <a:off x="1104263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2" name="Google Shape;2752;p41"/>
          <p:cNvSpPr/>
          <p:nvPr/>
        </p:nvSpPr>
        <p:spPr>
          <a:xfrm>
            <a:off x="1370551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3" name="Google Shape;2753;p41"/>
          <p:cNvSpPr/>
          <p:nvPr/>
        </p:nvSpPr>
        <p:spPr>
          <a:xfrm>
            <a:off x="1636838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4" name="Google Shape;2754;p41"/>
          <p:cNvSpPr/>
          <p:nvPr/>
        </p:nvSpPr>
        <p:spPr>
          <a:xfrm>
            <a:off x="2431349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5" name="Google Shape;2755;p41"/>
          <p:cNvSpPr/>
          <p:nvPr/>
        </p:nvSpPr>
        <p:spPr>
          <a:xfrm>
            <a:off x="2697637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6" name="Google Shape;2756;p41"/>
          <p:cNvSpPr/>
          <p:nvPr/>
        </p:nvSpPr>
        <p:spPr>
          <a:xfrm>
            <a:off x="1901831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7" name="Google Shape;2757;p41"/>
          <p:cNvSpPr/>
          <p:nvPr/>
        </p:nvSpPr>
        <p:spPr>
          <a:xfrm>
            <a:off x="2166823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8" name="Google Shape;2758;p41"/>
          <p:cNvSpPr/>
          <p:nvPr/>
        </p:nvSpPr>
        <p:spPr>
          <a:xfrm>
            <a:off x="29628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9" name="Google Shape;2759;p41"/>
          <p:cNvSpPr/>
          <p:nvPr/>
        </p:nvSpPr>
        <p:spPr>
          <a:xfrm>
            <a:off x="2962820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0" name="Google Shape;2760;p41"/>
          <p:cNvSpPr/>
          <p:nvPr/>
        </p:nvSpPr>
        <p:spPr>
          <a:xfrm>
            <a:off x="2962820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1" name="Google Shape;2761;p41"/>
          <p:cNvSpPr/>
          <p:nvPr/>
        </p:nvSpPr>
        <p:spPr>
          <a:xfrm>
            <a:off x="2962820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2" name="Google Shape;2762;p41"/>
          <p:cNvSpPr/>
          <p:nvPr/>
        </p:nvSpPr>
        <p:spPr>
          <a:xfrm>
            <a:off x="2962820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3" name="Google Shape;2763;p41"/>
          <p:cNvSpPr/>
          <p:nvPr/>
        </p:nvSpPr>
        <p:spPr>
          <a:xfrm>
            <a:off x="2962820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4" name="Google Shape;2764;p41"/>
          <p:cNvSpPr/>
          <p:nvPr/>
        </p:nvSpPr>
        <p:spPr>
          <a:xfrm>
            <a:off x="2962820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5" name="Google Shape;2765;p41"/>
          <p:cNvSpPr/>
          <p:nvPr/>
        </p:nvSpPr>
        <p:spPr>
          <a:xfrm>
            <a:off x="2962820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6" name="Google Shape;2766;p41"/>
          <p:cNvSpPr/>
          <p:nvPr/>
        </p:nvSpPr>
        <p:spPr>
          <a:xfrm>
            <a:off x="32310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7" name="Google Shape;2767;p41"/>
          <p:cNvSpPr/>
          <p:nvPr/>
        </p:nvSpPr>
        <p:spPr>
          <a:xfrm>
            <a:off x="3231037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8" name="Google Shape;2768;p41"/>
          <p:cNvSpPr/>
          <p:nvPr/>
        </p:nvSpPr>
        <p:spPr>
          <a:xfrm>
            <a:off x="3231037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9" name="Google Shape;2769;p41"/>
          <p:cNvSpPr/>
          <p:nvPr/>
        </p:nvSpPr>
        <p:spPr>
          <a:xfrm>
            <a:off x="3231037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0" name="Google Shape;2770;p41"/>
          <p:cNvSpPr/>
          <p:nvPr/>
        </p:nvSpPr>
        <p:spPr>
          <a:xfrm>
            <a:off x="3231037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1" name="Google Shape;2771;p41"/>
          <p:cNvSpPr/>
          <p:nvPr/>
        </p:nvSpPr>
        <p:spPr>
          <a:xfrm>
            <a:off x="3231037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2" name="Google Shape;2772;p41"/>
          <p:cNvSpPr/>
          <p:nvPr/>
        </p:nvSpPr>
        <p:spPr>
          <a:xfrm>
            <a:off x="3231037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3" name="Google Shape;2773;p41"/>
          <p:cNvSpPr/>
          <p:nvPr/>
        </p:nvSpPr>
        <p:spPr>
          <a:xfrm>
            <a:off x="3231037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4" name="Google Shape;2774;p41"/>
          <p:cNvSpPr/>
          <p:nvPr/>
        </p:nvSpPr>
        <p:spPr>
          <a:xfrm>
            <a:off x="34962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5" name="Google Shape;2775;p41"/>
          <p:cNvSpPr/>
          <p:nvPr/>
        </p:nvSpPr>
        <p:spPr>
          <a:xfrm>
            <a:off x="3496220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6" name="Google Shape;2776;p41"/>
          <p:cNvSpPr/>
          <p:nvPr/>
        </p:nvSpPr>
        <p:spPr>
          <a:xfrm>
            <a:off x="3496220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7" name="Google Shape;2777;p41"/>
          <p:cNvSpPr/>
          <p:nvPr/>
        </p:nvSpPr>
        <p:spPr>
          <a:xfrm>
            <a:off x="3496220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8" name="Google Shape;2778;p41"/>
          <p:cNvSpPr/>
          <p:nvPr/>
        </p:nvSpPr>
        <p:spPr>
          <a:xfrm>
            <a:off x="3496220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9" name="Google Shape;2779;p41"/>
          <p:cNvSpPr/>
          <p:nvPr/>
        </p:nvSpPr>
        <p:spPr>
          <a:xfrm>
            <a:off x="3496220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0" name="Google Shape;2780;p41"/>
          <p:cNvSpPr/>
          <p:nvPr/>
        </p:nvSpPr>
        <p:spPr>
          <a:xfrm>
            <a:off x="3496220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1" name="Google Shape;2781;p41"/>
          <p:cNvSpPr/>
          <p:nvPr/>
        </p:nvSpPr>
        <p:spPr>
          <a:xfrm>
            <a:off x="3496220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2" name="Google Shape;2782;p41"/>
          <p:cNvSpPr/>
          <p:nvPr/>
        </p:nvSpPr>
        <p:spPr>
          <a:xfrm>
            <a:off x="3761402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3" name="Google Shape;2783;p41"/>
          <p:cNvSpPr/>
          <p:nvPr/>
        </p:nvSpPr>
        <p:spPr>
          <a:xfrm>
            <a:off x="3761402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4" name="Google Shape;2784;p41"/>
          <p:cNvSpPr/>
          <p:nvPr/>
        </p:nvSpPr>
        <p:spPr>
          <a:xfrm>
            <a:off x="3761402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5" name="Google Shape;2785;p41"/>
          <p:cNvSpPr/>
          <p:nvPr/>
        </p:nvSpPr>
        <p:spPr>
          <a:xfrm>
            <a:off x="3761402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6" name="Google Shape;2786;p41"/>
          <p:cNvSpPr/>
          <p:nvPr/>
        </p:nvSpPr>
        <p:spPr>
          <a:xfrm>
            <a:off x="3761402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7" name="Google Shape;2787;p41"/>
          <p:cNvSpPr/>
          <p:nvPr/>
        </p:nvSpPr>
        <p:spPr>
          <a:xfrm>
            <a:off x="3761402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8" name="Google Shape;2788;p41"/>
          <p:cNvSpPr/>
          <p:nvPr/>
        </p:nvSpPr>
        <p:spPr>
          <a:xfrm>
            <a:off x="3761402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9" name="Google Shape;2789;p41"/>
          <p:cNvSpPr/>
          <p:nvPr/>
        </p:nvSpPr>
        <p:spPr>
          <a:xfrm>
            <a:off x="3761402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0" name="Google Shape;2790;p41"/>
          <p:cNvSpPr/>
          <p:nvPr/>
        </p:nvSpPr>
        <p:spPr>
          <a:xfrm>
            <a:off x="837975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1" name="Google Shape;2791;p41"/>
          <p:cNvSpPr/>
          <p:nvPr/>
        </p:nvSpPr>
        <p:spPr>
          <a:xfrm>
            <a:off x="1104263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2" name="Google Shape;2792;p41"/>
          <p:cNvSpPr/>
          <p:nvPr/>
        </p:nvSpPr>
        <p:spPr>
          <a:xfrm>
            <a:off x="1370551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3" name="Google Shape;2793;p41"/>
          <p:cNvSpPr/>
          <p:nvPr/>
        </p:nvSpPr>
        <p:spPr>
          <a:xfrm>
            <a:off x="1636838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4" name="Google Shape;2794;p41"/>
          <p:cNvSpPr/>
          <p:nvPr/>
        </p:nvSpPr>
        <p:spPr>
          <a:xfrm>
            <a:off x="2431349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5" name="Google Shape;2795;p41"/>
          <p:cNvSpPr/>
          <p:nvPr/>
        </p:nvSpPr>
        <p:spPr>
          <a:xfrm>
            <a:off x="2697637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6" name="Google Shape;2796;p41"/>
          <p:cNvSpPr/>
          <p:nvPr/>
        </p:nvSpPr>
        <p:spPr>
          <a:xfrm>
            <a:off x="1901831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7" name="Google Shape;2797;p41"/>
          <p:cNvSpPr/>
          <p:nvPr/>
        </p:nvSpPr>
        <p:spPr>
          <a:xfrm>
            <a:off x="2166823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8" name="Google Shape;2798;p41"/>
          <p:cNvSpPr/>
          <p:nvPr/>
        </p:nvSpPr>
        <p:spPr>
          <a:xfrm>
            <a:off x="2962820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9" name="Google Shape;2799;p41"/>
          <p:cNvSpPr/>
          <p:nvPr/>
        </p:nvSpPr>
        <p:spPr>
          <a:xfrm>
            <a:off x="3231037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0" name="Google Shape;2800;p41"/>
          <p:cNvSpPr/>
          <p:nvPr/>
        </p:nvSpPr>
        <p:spPr>
          <a:xfrm>
            <a:off x="3496220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1" name="Google Shape;2801;p41"/>
          <p:cNvSpPr/>
          <p:nvPr/>
        </p:nvSpPr>
        <p:spPr>
          <a:xfrm>
            <a:off x="3761402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2" name="Google Shape;2802;p41"/>
          <p:cNvSpPr/>
          <p:nvPr/>
        </p:nvSpPr>
        <p:spPr>
          <a:xfrm>
            <a:off x="837975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3" name="Google Shape;2803;p41"/>
          <p:cNvSpPr/>
          <p:nvPr/>
        </p:nvSpPr>
        <p:spPr>
          <a:xfrm>
            <a:off x="1104263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4" name="Google Shape;2804;p41"/>
          <p:cNvSpPr/>
          <p:nvPr/>
        </p:nvSpPr>
        <p:spPr>
          <a:xfrm>
            <a:off x="1370551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5" name="Google Shape;2805;p41"/>
          <p:cNvSpPr/>
          <p:nvPr/>
        </p:nvSpPr>
        <p:spPr>
          <a:xfrm>
            <a:off x="1636838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6" name="Google Shape;2806;p41"/>
          <p:cNvSpPr/>
          <p:nvPr/>
        </p:nvSpPr>
        <p:spPr>
          <a:xfrm>
            <a:off x="2431349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7" name="Google Shape;2807;p41"/>
          <p:cNvSpPr/>
          <p:nvPr/>
        </p:nvSpPr>
        <p:spPr>
          <a:xfrm>
            <a:off x="2697637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8" name="Google Shape;2808;p41"/>
          <p:cNvSpPr/>
          <p:nvPr/>
        </p:nvSpPr>
        <p:spPr>
          <a:xfrm>
            <a:off x="1901831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9" name="Google Shape;2809;p41"/>
          <p:cNvSpPr/>
          <p:nvPr/>
        </p:nvSpPr>
        <p:spPr>
          <a:xfrm>
            <a:off x="2166823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0" name="Google Shape;2810;p41"/>
          <p:cNvSpPr/>
          <p:nvPr/>
        </p:nvSpPr>
        <p:spPr>
          <a:xfrm>
            <a:off x="2962820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1" name="Google Shape;2811;p41"/>
          <p:cNvSpPr/>
          <p:nvPr/>
        </p:nvSpPr>
        <p:spPr>
          <a:xfrm>
            <a:off x="3231037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2" name="Google Shape;2812;p41"/>
          <p:cNvSpPr/>
          <p:nvPr/>
        </p:nvSpPr>
        <p:spPr>
          <a:xfrm>
            <a:off x="3496220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3" name="Google Shape;2813;p41"/>
          <p:cNvSpPr/>
          <p:nvPr/>
        </p:nvSpPr>
        <p:spPr>
          <a:xfrm>
            <a:off x="3761402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4" name="Google Shape;2814;p41"/>
          <p:cNvSpPr/>
          <p:nvPr/>
        </p:nvSpPr>
        <p:spPr>
          <a:xfrm>
            <a:off x="837975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5" name="Google Shape;2815;p41"/>
          <p:cNvSpPr/>
          <p:nvPr/>
        </p:nvSpPr>
        <p:spPr>
          <a:xfrm>
            <a:off x="1104263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6" name="Google Shape;2816;p41"/>
          <p:cNvSpPr/>
          <p:nvPr/>
        </p:nvSpPr>
        <p:spPr>
          <a:xfrm>
            <a:off x="1370551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7" name="Google Shape;2817;p41"/>
          <p:cNvSpPr/>
          <p:nvPr/>
        </p:nvSpPr>
        <p:spPr>
          <a:xfrm>
            <a:off x="1636838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8" name="Google Shape;2818;p41"/>
          <p:cNvSpPr/>
          <p:nvPr/>
        </p:nvSpPr>
        <p:spPr>
          <a:xfrm>
            <a:off x="2431349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9" name="Google Shape;2819;p41"/>
          <p:cNvSpPr/>
          <p:nvPr/>
        </p:nvSpPr>
        <p:spPr>
          <a:xfrm>
            <a:off x="2697637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0" name="Google Shape;2820;p41"/>
          <p:cNvSpPr/>
          <p:nvPr/>
        </p:nvSpPr>
        <p:spPr>
          <a:xfrm>
            <a:off x="1901831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1" name="Google Shape;2821;p41"/>
          <p:cNvSpPr/>
          <p:nvPr/>
        </p:nvSpPr>
        <p:spPr>
          <a:xfrm>
            <a:off x="2166823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2" name="Google Shape;2822;p41"/>
          <p:cNvSpPr/>
          <p:nvPr/>
        </p:nvSpPr>
        <p:spPr>
          <a:xfrm>
            <a:off x="2962820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3" name="Google Shape;2823;p41"/>
          <p:cNvSpPr/>
          <p:nvPr/>
        </p:nvSpPr>
        <p:spPr>
          <a:xfrm>
            <a:off x="3231037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4" name="Google Shape;2824;p41"/>
          <p:cNvSpPr/>
          <p:nvPr/>
        </p:nvSpPr>
        <p:spPr>
          <a:xfrm>
            <a:off x="3496220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5" name="Google Shape;2825;p41"/>
          <p:cNvSpPr/>
          <p:nvPr/>
        </p:nvSpPr>
        <p:spPr>
          <a:xfrm>
            <a:off x="3761402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6" name="Google Shape;2826;p41"/>
          <p:cNvSpPr/>
          <p:nvPr/>
        </p:nvSpPr>
        <p:spPr>
          <a:xfrm>
            <a:off x="837975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7" name="Google Shape;2827;p41"/>
          <p:cNvSpPr/>
          <p:nvPr/>
        </p:nvSpPr>
        <p:spPr>
          <a:xfrm>
            <a:off x="1104263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8" name="Google Shape;2828;p41"/>
          <p:cNvSpPr/>
          <p:nvPr/>
        </p:nvSpPr>
        <p:spPr>
          <a:xfrm>
            <a:off x="1370551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9" name="Google Shape;2829;p41"/>
          <p:cNvSpPr/>
          <p:nvPr/>
        </p:nvSpPr>
        <p:spPr>
          <a:xfrm>
            <a:off x="1636838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0" name="Google Shape;2830;p41"/>
          <p:cNvSpPr/>
          <p:nvPr/>
        </p:nvSpPr>
        <p:spPr>
          <a:xfrm>
            <a:off x="2431349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1" name="Google Shape;2831;p41"/>
          <p:cNvSpPr/>
          <p:nvPr/>
        </p:nvSpPr>
        <p:spPr>
          <a:xfrm>
            <a:off x="2697637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2" name="Google Shape;2832;p41"/>
          <p:cNvSpPr/>
          <p:nvPr/>
        </p:nvSpPr>
        <p:spPr>
          <a:xfrm>
            <a:off x="1901831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3" name="Google Shape;2833;p41"/>
          <p:cNvSpPr/>
          <p:nvPr/>
        </p:nvSpPr>
        <p:spPr>
          <a:xfrm>
            <a:off x="2166823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4" name="Google Shape;2834;p41"/>
          <p:cNvSpPr/>
          <p:nvPr/>
        </p:nvSpPr>
        <p:spPr>
          <a:xfrm>
            <a:off x="2962820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5" name="Google Shape;2835;p41"/>
          <p:cNvSpPr/>
          <p:nvPr/>
        </p:nvSpPr>
        <p:spPr>
          <a:xfrm>
            <a:off x="3231037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6" name="Google Shape;2836;p41"/>
          <p:cNvSpPr/>
          <p:nvPr/>
        </p:nvSpPr>
        <p:spPr>
          <a:xfrm>
            <a:off x="3496220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7" name="Google Shape;2837;p41"/>
          <p:cNvSpPr/>
          <p:nvPr/>
        </p:nvSpPr>
        <p:spPr>
          <a:xfrm>
            <a:off x="3761402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8" name="Google Shape;2838;p41"/>
          <p:cNvSpPr txBox="1"/>
          <p:nvPr/>
        </p:nvSpPr>
        <p:spPr>
          <a:xfrm>
            <a:off x="-5829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9" name="Google Shape;2839;p41"/>
          <p:cNvSpPr txBox="1"/>
          <p:nvPr/>
        </p:nvSpPr>
        <p:spPr>
          <a:xfrm>
            <a:off x="-5829" y="24768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0" name="Google Shape;2840;p41"/>
          <p:cNvSpPr txBox="1"/>
          <p:nvPr/>
        </p:nvSpPr>
        <p:spPr>
          <a:xfrm>
            <a:off x="-5829" y="26835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1" name="Google Shape;2841;p41"/>
          <p:cNvSpPr txBox="1"/>
          <p:nvPr/>
        </p:nvSpPr>
        <p:spPr>
          <a:xfrm>
            <a:off x="-5829" y="28901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on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2" name="Google Shape;2842;p41"/>
          <p:cNvSpPr txBox="1"/>
          <p:nvPr/>
        </p:nvSpPr>
        <p:spPr>
          <a:xfrm>
            <a:off x="-5829" y="30864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3" name="Google Shape;2843;p41"/>
          <p:cNvSpPr txBox="1"/>
          <p:nvPr/>
        </p:nvSpPr>
        <p:spPr>
          <a:xfrm>
            <a:off x="-5829" y="32827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4" name="Google Shape;2844;p41"/>
          <p:cNvSpPr txBox="1"/>
          <p:nvPr/>
        </p:nvSpPr>
        <p:spPr>
          <a:xfrm>
            <a:off x="-5829" y="348942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dog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5" name="Google Shape;2845;p41"/>
          <p:cNvSpPr txBox="1"/>
          <p:nvPr/>
        </p:nvSpPr>
        <p:spPr>
          <a:xfrm>
            <a:off x="-5829" y="36960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cold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6" name="Google Shape;2846;p41"/>
          <p:cNvSpPr txBox="1"/>
          <p:nvPr/>
        </p:nvSpPr>
        <p:spPr>
          <a:xfrm>
            <a:off x="-5829" y="390272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floor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7" name="Google Shape;2847;p41"/>
          <p:cNvSpPr txBox="1"/>
          <p:nvPr/>
        </p:nvSpPr>
        <p:spPr>
          <a:xfrm>
            <a:off x="-5829" y="41093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rain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8" name="Google Shape;2848;p41"/>
          <p:cNvSpPr txBox="1"/>
          <p:nvPr/>
        </p:nvSpPr>
        <p:spPr>
          <a:xfrm>
            <a:off x="-5829" y="43160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fell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9" name="Google Shape;2849;p41"/>
          <p:cNvSpPr txBox="1"/>
          <p:nvPr/>
        </p:nvSpPr>
        <p:spPr>
          <a:xfrm>
            <a:off x="-5829" y="45226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0" name="Google Shape;2850;p41"/>
          <p:cNvSpPr/>
          <p:nvPr/>
        </p:nvSpPr>
        <p:spPr>
          <a:xfrm>
            <a:off x="837975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1" name="Google Shape;2851;p41"/>
          <p:cNvSpPr/>
          <p:nvPr/>
        </p:nvSpPr>
        <p:spPr>
          <a:xfrm>
            <a:off x="1104263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2" name="Google Shape;2852;p41"/>
          <p:cNvSpPr/>
          <p:nvPr/>
        </p:nvSpPr>
        <p:spPr>
          <a:xfrm>
            <a:off x="1370551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3" name="Google Shape;2853;p41"/>
          <p:cNvSpPr/>
          <p:nvPr/>
        </p:nvSpPr>
        <p:spPr>
          <a:xfrm>
            <a:off x="1636838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4" name="Google Shape;2854;p41"/>
          <p:cNvSpPr/>
          <p:nvPr/>
        </p:nvSpPr>
        <p:spPr>
          <a:xfrm>
            <a:off x="2431349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5" name="Google Shape;2855;p41"/>
          <p:cNvSpPr/>
          <p:nvPr/>
        </p:nvSpPr>
        <p:spPr>
          <a:xfrm>
            <a:off x="2697637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6" name="Google Shape;2856;p41"/>
          <p:cNvSpPr/>
          <p:nvPr/>
        </p:nvSpPr>
        <p:spPr>
          <a:xfrm>
            <a:off x="1901831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7" name="Google Shape;2857;p41"/>
          <p:cNvSpPr/>
          <p:nvPr/>
        </p:nvSpPr>
        <p:spPr>
          <a:xfrm>
            <a:off x="2166823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8" name="Google Shape;2858;p41"/>
          <p:cNvSpPr/>
          <p:nvPr/>
        </p:nvSpPr>
        <p:spPr>
          <a:xfrm>
            <a:off x="2962820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9" name="Google Shape;2859;p41"/>
          <p:cNvSpPr/>
          <p:nvPr/>
        </p:nvSpPr>
        <p:spPr>
          <a:xfrm>
            <a:off x="3231037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0" name="Google Shape;2860;p41"/>
          <p:cNvSpPr/>
          <p:nvPr/>
        </p:nvSpPr>
        <p:spPr>
          <a:xfrm>
            <a:off x="3496220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1" name="Google Shape;2861;p41"/>
          <p:cNvSpPr/>
          <p:nvPr/>
        </p:nvSpPr>
        <p:spPr>
          <a:xfrm>
            <a:off x="3761402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2" name="Google Shape;2862;p41"/>
          <p:cNvSpPr txBox="1"/>
          <p:nvPr/>
        </p:nvSpPr>
        <p:spPr>
          <a:xfrm>
            <a:off x="-5829" y="47293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sky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3" name="Google Shape;2863;p41"/>
          <p:cNvSpPr/>
          <p:nvPr/>
        </p:nvSpPr>
        <p:spPr>
          <a:xfrm>
            <a:off x="402658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4" name="Google Shape;2864;p41"/>
          <p:cNvSpPr/>
          <p:nvPr/>
        </p:nvSpPr>
        <p:spPr>
          <a:xfrm>
            <a:off x="4026585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5" name="Google Shape;2865;p41"/>
          <p:cNvSpPr/>
          <p:nvPr/>
        </p:nvSpPr>
        <p:spPr>
          <a:xfrm>
            <a:off x="4026585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6" name="Google Shape;2866;p41"/>
          <p:cNvSpPr/>
          <p:nvPr/>
        </p:nvSpPr>
        <p:spPr>
          <a:xfrm>
            <a:off x="4026585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7" name="Google Shape;2867;p41"/>
          <p:cNvSpPr/>
          <p:nvPr/>
        </p:nvSpPr>
        <p:spPr>
          <a:xfrm>
            <a:off x="4026585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8" name="Google Shape;2868;p41"/>
          <p:cNvSpPr/>
          <p:nvPr/>
        </p:nvSpPr>
        <p:spPr>
          <a:xfrm>
            <a:off x="4026585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9" name="Google Shape;2869;p41"/>
          <p:cNvSpPr/>
          <p:nvPr/>
        </p:nvSpPr>
        <p:spPr>
          <a:xfrm>
            <a:off x="4026585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0" name="Google Shape;2870;p41"/>
          <p:cNvSpPr/>
          <p:nvPr/>
        </p:nvSpPr>
        <p:spPr>
          <a:xfrm>
            <a:off x="4026585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1" name="Google Shape;2871;p41"/>
          <p:cNvSpPr/>
          <p:nvPr/>
        </p:nvSpPr>
        <p:spPr>
          <a:xfrm>
            <a:off x="4026585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2" name="Google Shape;2872;p41"/>
          <p:cNvSpPr/>
          <p:nvPr/>
        </p:nvSpPr>
        <p:spPr>
          <a:xfrm>
            <a:off x="4026585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3" name="Google Shape;2873;p41"/>
          <p:cNvSpPr/>
          <p:nvPr/>
        </p:nvSpPr>
        <p:spPr>
          <a:xfrm>
            <a:off x="4026585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4" name="Google Shape;2874;p41"/>
          <p:cNvSpPr/>
          <p:nvPr/>
        </p:nvSpPr>
        <p:spPr>
          <a:xfrm>
            <a:off x="4026585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5" name="Google Shape;2875;p41"/>
          <p:cNvSpPr/>
          <p:nvPr/>
        </p:nvSpPr>
        <p:spPr>
          <a:xfrm>
            <a:off x="4026585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6" name="Google Shape;2876;p41"/>
          <p:cNvSpPr txBox="1"/>
          <p:nvPr/>
        </p:nvSpPr>
        <p:spPr>
          <a:xfrm>
            <a:off x="298971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7" name="Google Shape;2877;p41"/>
          <p:cNvSpPr txBox="1"/>
          <p:nvPr/>
        </p:nvSpPr>
        <p:spPr>
          <a:xfrm>
            <a:off x="298971" y="24768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8" name="Google Shape;2878;p41"/>
          <p:cNvSpPr txBox="1"/>
          <p:nvPr/>
        </p:nvSpPr>
        <p:spPr>
          <a:xfrm>
            <a:off x="298971" y="26835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9" name="Google Shape;2879;p41"/>
          <p:cNvSpPr txBox="1"/>
          <p:nvPr/>
        </p:nvSpPr>
        <p:spPr>
          <a:xfrm>
            <a:off x="298971" y="28901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0" name="Google Shape;2880;p41"/>
          <p:cNvSpPr txBox="1"/>
          <p:nvPr/>
        </p:nvSpPr>
        <p:spPr>
          <a:xfrm>
            <a:off x="298971" y="30864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1" name="Google Shape;2881;p41"/>
          <p:cNvSpPr txBox="1"/>
          <p:nvPr/>
        </p:nvSpPr>
        <p:spPr>
          <a:xfrm>
            <a:off x="298971" y="32827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2" name="Google Shape;2882;p41"/>
          <p:cNvSpPr txBox="1"/>
          <p:nvPr/>
        </p:nvSpPr>
        <p:spPr>
          <a:xfrm>
            <a:off x="298971" y="348942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3" name="Google Shape;2883;p41"/>
          <p:cNvSpPr txBox="1"/>
          <p:nvPr/>
        </p:nvSpPr>
        <p:spPr>
          <a:xfrm>
            <a:off x="298971" y="36960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4" name="Google Shape;2884;p41"/>
          <p:cNvSpPr txBox="1"/>
          <p:nvPr/>
        </p:nvSpPr>
        <p:spPr>
          <a:xfrm>
            <a:off x="298971" y="390272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5" name="Google Shape;2885;p41"/>
          <p:cNvSpPr txBox="1"/>
          <p:nvPr/>
        </p:nvSpPr>
        <p:spPr>
          <a:xfrm>
            <a:off x="298971" y="41093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9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6" name="Google Shape;2886;p41"/>
          <p:cNvSpPr txBox="1"/>
          <p:nvPr/>
        </p:nvSpPr>
        <p:spPr>
          <a:xfrm>
            <a:off x="298971" y="43160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7" name="Google Shape;2887;p41"/>
          <p:cNvSpPr txBox="1"/>
          <p:nvPr/>
        </p:nvSpPr>
        <p:spPr>
          <a:xfrm>
            <a:off x="298971" y="45226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11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8" name="Google Shape;2888;p41"/>
          <p:cNvSpPr txBox="1"/>
          <p:nvPr/>
        </p:nvSpPr>
        <p:spPr>
          <a:xfrm>
            <a:off x="298971" y="47293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12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9" name="Google Shape;2889;p41"/>
          <p:cNvSpPr/>
          <p:nvPr/>
        </p:nvSpPr>
        <p:spPr>
          <a:xfrm rot="-5400000">
            <a:off x="8611192" y="1797560"/>
            <a:ext cx="219300" cy="19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0" name="Google Shape;2890;p41"/>
          <p:cNvSpPr/>
          <p:nvPr/>
        </p:nvSpPr>
        <p:spPr>
          <a:xfrm>
            <a:off x="5562375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1" name="Google Shape;2891;p41"/>
          <p:cNvSpPr/>
          <p:nvPr/>
        </p:nvSpPr>
        <p:spPr>
          <a:xfrm>
            <a:off x="5828663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2" name="Google Shape;2892;p41"/>
          <p:cNvSpPr/>
          <p:nvPr/>
        </p:nvSpPr>
        <p:spPr>
          <a:xfrm>
            <a:off x="6094951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3" name="Google Shape;2893;p41"/>
          <p:cNvSpPr/>
          <p:nvPr/>
        </p:nvSpPr>
        <p:spPr>
          <a:xfrm>
            <a:off x="6361238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4" name="Google Shape;2894;p41"/>
          <p:cNvSpPr/>
          <p:nvPr/>
        </p:nvSpPr>
        <p:spPr>
          <a:xfrm>
            <a:off x="7155749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5" name="Google Shape;2895;p41"/>
          <p:cNvSpPr/>
          <p:nvPr/>
        </p:nvSpPr>
        <p:spPr>
          <a:xfrm>
            <a:off x="7422037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6" name="Google Shape;2896;p41"/>
          <p:cNvSpPr/>
          <p:nvPr/>
        </p:nvSpPr>
        <p:spPr>
          <a:xfrm>
            <a:off x="6626231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7" name="Google Shape;2897;p41"/>
          <p:cNvSpPr/>
          <p:nvPr/>
        </p:nvSpPr>
        <p:spPr>
          <a:xfrm>
            <a:off x="6891223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8" name="Google Shape;2898;p41"/>
          <p:cNvSpPr/>
          <p:nvPr/>
        </p:nvSpPr>
        <p:spPr>
          <a:xfrm>
            <a:off x="7687220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9" name="Google Shape;2899;p41"/>
          <p:cNvSpPr/>
          <p:nvPr/>
        </p:nvSpPr>
        <p:spPr>
          <a:xfrm>
            <a:off x="7955437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0" name="Google Shape;2900;p41"/>
          <p:cNvSpPr/>
          <p:nvPr/>
        </p:nvSpPr>
        <p:spPr>
          <a:xfrm>
            <a:off x="8220620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1" name="Google Shape;2901;p41"/>
          <p:cNvSpPr/>
          <p:nvPr/>
        </p:nvSpPr>
        <p:spPr>
          <a:xfrm>
            <a:off x="8485802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2" name="Google Shape;2902;p41"/>
          <p:cNvSpPr txBox="1"/>
          <p:nvPr/>
        </p:nvSpPr>
        <p:spPr>
          <a:xfrm>
            <a:off x="4718571" y="24750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dog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3" name="Google Shape;2903;p41"/>
          <p:cNvSpPr/>
          <p:nvPr/>
        </p:nvSpPr>
        <p:spPr>
          <a:xfrm>
            <a:off x="8750985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4" name="Google Shape;2904;p41"/>
          <p:cNvSpPr txBox="1"/>
          <p:nvPr/>
        </p:nvSpPr>
        <p:spPr>
          <a:xfrm>
            <a:off x="5023371" y="24750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5" name="Google Shape;2905;p41"/>
          <p:cNvSpPr/>
          <p:nvPr/>
        </p:nvSpPr>
        <p:spPr>
          <a:xfrm>
            <a:off x="556237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6" name="Google Shape;2906;p41"/>
          <p:cNvSpPr/>
          <p:nvPr/>
        </p:nvSpPr>
        <p:spPr>
          <a:xfrm>
            <a:off x="582866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7" name="Google Shape;2907;p41"/>
          <p:cNvSpPr/>
          <p:nvPr/>
        </p:nvSpPr>
        <p:spPr>
          <a:xfrm>
            <a:off x="609495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8" name="Google Shape;2908;p41"/>
          <p:cNvSpPr/>
          <p:nvPr/>
        </p:nvSpPr>
        <p:spPr>
          <a:xfrm>
            <a:off x="6361238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9" name="Google Shape;2909;p41"/>
          <p:cNvSpPr/>
          <p:nvPr/>
        </p:nvSpPr>
        <p:spPr>
          <a:xfrm>
            <a:off x="7155749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0" name="Google Shape;2910;p41"/>
          <p:cNvSpPr/>
          <p:nvPr/>
        </p:nvSpPr>
        <p:spPr>
          <a:xfrm>
            <a:off x="74220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1" name="Google Shape;2911;p41"/>
          <p:cNvSpPr/>
          <p:nvPr/>
        </p:nvSpPr>
        <p:spPr>
          <a:xfrm>
            <a:off x="662623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2" name="Google Shape;2912;p41"/>
          <p:cNvSpPr/>
          <p:nvPr/>
        </p:nvSpPr>
        <p:spPr>
          <a:xfrm>
            <a:off x="689122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3" name="Google Shape;2913;p41"/>
          <p:cNvSpPr/>
          <p:nvPr/>
        </p:nvSpPr>
        <p:spPr>
          <a:xfrm>
            <a:off x="76872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4" name="Google Shape;2914;p41"/>
          <p:cNvSpPr/>
          <p:nvPr/>
        </p:nvSpPr>
        <p:spPr>
          <a:xfrm>
            <a:off x="79554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5" name="Google Shape;2915;p41"/>
          <p:cNvSpPr/>
          <p:nvPr/>
        </p:nvSpPr>
        <p:spPr>
          <a:xfrm>
            <a:off x="82206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6" name="Google Shape;2916;p41"/>
          <p:cNvSpPr/>
          <p:nvPr/>
        </p:nvSpPr>
        <p:spPr>
          <a:xfrm>
            <a:off x="8485802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7" name="Google Shape;2917;p41"/>
          <p:cNvSpPr txBox="1"/>
          <p:nvPr/>
        </p:nvSpPr>
        <p:spPr>
          <a:xfrm>
            <a:off x="4718571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8" name="Google Shape;2918;p41"/>
          <p:cNvSpPr/>
          <p:nvPr/>
        </p:nvSpPr>
        <p:spPr>
          <a:xfrm>
            <a:off x="875098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9" name="Google Shape;2919;p41"/>
          <p:cNvSpPr txBox="1"/>
          <p:nvPr/>
        </p:nvSpPr>
        <p:spPr>
          <a:xfrm>
            <a:off x="5023371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0" name="Google Shape;2920;p41"/>
          <p:cNvSpPr/>
          <p:nvPr/>
        </p:nvSpPr>
        <p:spPr>
          <a:xfrm>
            <a:off x="5562375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1" name="Google Shape;2921;p41"/>
          <p:cNvSpPr/>
          <p:nvPr/>
        </p:nvSpPr>
        <p:spPr>
          <a:xfrm>
            <a:off x="5828663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2" name="Google Shape;2922;p41"/>
          <p:cNvSpPr/>
          <p:nvPr/>
        </p:nvSpPr>
        <p:spPr>
          <a:xfrm>
            <a:off x="6094951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3" name="Google Shape;2923;p41"/>
          <p:cNvSpPr/>
          <p:nvPr/>
        </p:nvSpPr>
        <p:spPr>
          <a:xfrm>
            <a:off x="6361238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4" name="Google Shape;2924;p41"/>
          <p:cNvSpPr/>
          <p:nvPr/>
        </p:nvSpPr>
        <p:spPr>
          <a:xfrm>
            <a:off x="7155749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5" name="Google Shape;2925;p41"/>
          <p:cNvSpPr/>
          <p:nvPr/>
        </p:nvSpPr>
        <p:spPr>
          <a:xfrm>
            <a:off x="7422037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6" name="Google Shape;2926;p41"/>
          <p:cNvSpPr/>
          <p:nvPr/>
        </p:nvSpPr>
        <p:spPr>
          <a:xfrm>
            <a:off x="6626231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7" name="Google Shape;2927;p41"/>
          <p:cNvSpPr/>
          <p:nvPr/>
        </p:nvSpPr>
        <p:spPr>
          <a:xfrm>
            <a:off x="6891223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8" name="Google Shape;2928;p41"/>
          <p:cNvSpPr/>
          <p:nvPr/>
        </p:nvSpPr>
        <p:spPr>
          <a:xfrm>
            <a:off x="7687220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9" name="Google Shape;2929;p41"/>
          <p:cNvSpPr/>
          <p:nvPr/>
        </p:nvSpPr>
        <p:spPr>
          <a:xfrm>
            <a:off x="7955437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0" name="Google Shape;2930;p41"/>
          <p:cNvSpPr/>
          <p:nvPr/>
        </p:nvSpPr>
        <p:spPr>
          <a:xfrm>
            <a:off x="8220620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1" name="Google Shape;2931;p41"/>
          <p:cNvSpPr/>
          <p:nvPr/>
        </p:nvSpPr>
        <p:spPr>
          <a:xfrm>
            <a:off x="8485802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2" name="Google Shape;2932;p41"/>
          <p:cNvSpPr txBox="1"/>
          <p:nvPr/>
        </p:nvSpPr>
        <p:spPr>
          <a:xfrm>
            <a:off x="4718571" y="268529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3" name="Google Shape;2933;p41"/>
          <p:cNvSpPr/>
          <p:nvPr/>
        </p:nvSpPr>
        <p:spPr>
          <a:xfrm>
            <a:off x="8750985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4" name="Google Shape;2934;p41"/>
          <p:cNvSpPr txBox="1"/>
          <p:nvPr/>
        </p:nvSpPr>
        <p:spPr>
          <a:xfrm>
            <a:off x="5023371" y="268529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5" name="Google Shape;2935;p41"/>
          <p:cNvSpPr/>
          <p:nvPr/>
        </p:nvSpPr>
        <p:spPr>
          <a:xfrm>
            <a:off x="5562375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6" name="Google Shape;2936;p41"/>
          <p:cNvSpPr/>
          <p:nvPr/>
        </p:nvSpPr>
        <p:spPr>
          <a:xfrm>
            <a:off x="5828663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7" name="Google Shape;2937;p41"/>
          <p:cNvSpPr/>
          <p:nvPr/>
        </p:nvSpPr>
        <p:spPr>
          <a:xfrm>
            <a:off x="6094951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8" name="Google Shape;2938;p41"/>
          <p:cNvSpPr/>
          <p:nvPr/>
        </p:nvSpPr>
        <p:spPr>
          <a:xfrm>
            <a:off x="6361238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9" name="Google Shape;2939;p41"/>
          <p:cNvSpPr/>
          <p:nvPr/>
        </p:nvSpPr>
        <p:spPr>
          <a:xfrm>
            <a:off x="7155749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0" name="Google Shape;2940;p41"/>
          <p:cNvSpPr/>
          <p:nvPr/>
        </p:nvSpPr>
        <p:spPr>
          <a:xfrm>
            <a:off x="7422037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1" name="Google Shape;2941;p41"/>
          <p:cNvSpPr/>
          <p:nvPr/>
        </p:nvSpPr>
        <p:spPr>
          <a:xfrm>
            <a:off x="6626231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2" name="Google Shape;2942;p41"/>
          <p:cNvSpPr/>
          <p:nvPr/>
        </p:nvSpPr>
        <p:spPr>
          <a:xfrm>
            <a:off x="6891223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3" name="Google Shape;2943;p41"/>
          <p:cNvSpPr/>
          <p:nvPr/>
        </p:nvSpPr>
        <p:spPr>
          <a:xfrm>
            <a:off x="7687220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4" name="Google Shape;2944;p41"/>
          <p:cNvSpPr/>
          <p:nvPr/>
        </p:nvSpPr>
        <p:spPr>
          <a:xfrm>
            <a:off x="7955437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5" name="Google Shape;2945;p41"/>
          <p:cNvSpPr/>
          <p:nvPr/>
        </p:nvSpPr>
        <p:spPr>
          <a:xfrm>
            <a:off x="8220620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6" name="Google Shape;2946;p41"/>
          <p:cNvSpPr/>
          <p:nvPr/>
        </p:nvSpPr>
        <p:spPr>
          <a:xfrm>
            <a:off x="8485802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7" name="Google Shape;2947;p41"/>
          <p:cNvSpPr txBox="1"/>
          <p:nvPr/>
        </p:nvSpPr>
        <p:spPr>
          <a:xfrm>
            <a:off x="4718571" y="289749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on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8" name="Google Shape;2948;p41"/>
          <p:cNvSpPr/>
          <p:nvPr/>
        </p:nvSpPr>
        <p:spPr>
          <a:xfrm>
            <a:off x="8750985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9" name="Google Shape;2949;p41"/>
          <p:cNvSpPr txBox="1"/>
          <p:nvPr/>
        </p:nvSpPr>
        <p:spPr>
          <a:xfrm>
            <a:off x="5023371" y="289749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0" name="Google Shape;2950;p41"/>
          <p:cNvSpPr/>
          <p:nvPr/>
        </p:nvSpPr>
        <p:spPr>
          <a:xfrm>
            <a:off x="5562375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1" name="Google Shape;2951;p41"/>
          <p:cNvSpPr/>
          <p:nvPr/>
        </p:nvSpPr>
        <p:spPr>
          <a:xfrm>
            <a:off x="5828663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2" name="Google Shape;2952;p41"/>
          <p:cNvSpPr/>
          <p:nvPr/>
        </p:nvSpPr>
        <p:spPr>
          <a:xfrm>
            <a:off x="6094951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3" name="Google Shape;2953;p41"/>
          <p:cNvSpPr/>
          <p:nvPr/>
        </p:nvSpPr>
        <p:spPr>
          <a:xfrm>
            <a:off x="6361238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4" name="Google Shape;2954;p41"/>
          <p:cNvSpPr/>
          <p:nvPr/>
        </p:nvSpPr>
        <p:spPr>
          <a:xfrm>
            <a:off x="7155749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5" name="Google Shape;2955;p41"/>
          <p:cNvSpPr/>
          <p:nvPr/>
        </p:nvSpPr>
        <p:spPr>
          <a:xfrm>
            <a:off x="7422037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6" name="Google Shape;2956;p41"/>
          <p:cNvSpPr/>
          <p:nvPr/>
        </p:nvSpPr>
        <p:spPr>
          <a:xfrm>
            <a:off x="6626231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7" name="Google Shape;2957;p41"/>
          <p:cNvSpPr/>
          <p:nvPr/>
        </p:nvSpPr>
        <p:spPr>
          <a:xfrm>
            <a:off x="6891223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8" name="Google Shape;2958;p41"/>
          <p:cNvSpPr/>
          <p:nvPr/>
        </p:nvSpPr>
        <p:spPr>
          <a:xfrm>
            <a:off x="7687220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9" name="Google Shape;2959;p41"/>
          <p:cNvSpPr/>
          <p:nvPr/>
        </p:nvSpPr>
        <p:spPr>
          <a:xfrm>
            <a:off x="7955437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0" name="Google Shape;2960;p41"/>
          <p:cNvSpPr/>
          <p:nvPr/>
        </p:nvSpPr>
        <p:spPr>
          <a:xfrm>
            <a:off x="8220620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1" name="Google Shape;2961;p41"/>
          <p:cNvSpPr/>
          <p:nvPr/>
        </p:nvSpPr>
        <p:spPr>
          <a:xfrm>
            <a:off x="8485802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2" name="Google Shape;2962;p41"/>
          <p:cNvSpPr txBox="1"/>
          <p:nvPr/>
        </p:nvSpPr>
        <p:spPr>
          <a:xfrm>
            <a:off x="4718571" y="3098067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3" name="Google Shape;2963;p41"/>
          <p:cNvSpPr/>
          <p:nvPr/>
        </p:nvSpPr>
        <p:spPr>
          <a:xfrm>
            <a:off x="8750985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4" name="Google Shape;2964;p41"/>
          <p:cNvSpPr txBox="1"/>
          <p:nvPr/>
        </p:nvSpPr>
        <p:spPr>
          <a:xfrm>
            <a:off x="5023371" y="3098067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5" name="Google Shape;2965;p41"/>
          <p:cNvSpPr/>
          <p:nvPr/>
        </p:nvSpPr>
        <p:spPr>
          <a:xfrm>
            <a:off x="5562375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6" name="Google Shape;2966;p41"/>
          <p:cNvSpPr/>
          <p:nvPr/>
        </p:nvSpPr>
        <p:spPr>
          <a:xfrm>
            <a:off x="5828663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7" name="Google Shape;2967;p41"/>
          <p:cNvSpPr/>
          <p:nvPr/>
        </p:nvSpPr>
        <p:spPr>
          <a:xfrm>
            <a:off x="6094951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8" name="Google Shape;2968;p41"/>
          <p:cNvSpPr/>
          <p:nvPr/>
        </p:nvSpPr>
        <p:spPr>
          <a:xfrm>
            <a:off x="6361238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9" name="Google Shape;2969;p41"/>
          <p:cNvSpPr/>
          <p:nvPr/>
        </p:nvSpPr>
        <p:spPr>
          <a:xfrm>
            <a:off x="7155749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0" name="Google Shape;2970;p41"/>
          <p:cNvSpPr/>
          <p:nvPr/>
        </p:nvSpPr>
        <p:spPr>
          <a:xfrm>
            <a:off x="7422037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1" name="Google Shape;2971;p41"/>
          <p:cNvSpPr/>
          <p:nvPr/>
        </p:nvSpPr>
        <p:spPr>
          <a:xfrm>
            <a:off x="6626231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2" name="Google Shape;2972;p41"/>
          <p:cNvSpPr/>
          <p:nvPr/>
        </p:nvSpPr>
        <p:spPr>
          <a:xfrm>
            <a:off x="6891223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3" name="Google Shape;2973;p41"/>
          <p:cNvSpPr/>
          <p:nvPr/>
        </p:nvSpPr>
        <p:spPr>
          <a:xfrm>
            <a:off x="7687220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4" name="Google Shape;2974;p41"/>
          <p:cNvSpPr/>
          <p:nvPr/>
        </p:nvSpPr>
        <p:spPr>
          <a:xfrm>
            <a:off x="7955437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5" name="Google Shape;2975;p41"/>
          <p:cNvSpPr/>
          <p:nvPr/>
        </p:nvSpPr>
        <p:spPr>
          <a:xfrm>
            <a:off x="8220620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6" name="Google Shape;2976;p41"/>
          <p:cNvSpPr/>
          <p:nvPr/>
        </p:nvSpPr>
        <p:spPr>
          <a:xfrm>
            <a:off x="8485802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7" name="Google Shape;2977;p41"/>
          <p:cNvSpPr txBox="1"/>
          <p:nvPr/>
        </p:nvSpPr>
        <p:spPr>
          <a:xfrm>
            <a:off x="4718571" y="3300441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cold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8" name="Google Shape;2978;p41"/>
          <p:cNvSpPr/>
          <p:nvPr/>
        </p:nvSpPr>
        <p:spPr>
          <a:xfrm>
            <a:off x="8750985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9" name="Google Shape;2979;p41"/>
          <p:cNvSpPr txBox="1"/>
          <p:nvPr/>
        </p:nvSpPr>
        <p:spPr>
          <a:xfrm>
            <a:off x="5023371" y="3300441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0" name="Google Shape;2980;p41"/>
          <p:cNvSpPr/>
          <p:nvPr/>
        </p:nvSpPr>
        <p:spPr>
          <a:xfrm>
            <a:off x="5562375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1" name="Google Shape;2981;p41"/>
          <p:cNvSpPr/>
          <p:nvPr/>
        </p:nvSpPr>
        <p:spPr>
          <a:xfrm>
            <a:off x="5828663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2" name="Google Shape;2982;p41"/>
          <p:cNvSpPr/>
          <p:nvPr/>
        </p:nvSpPr>
        <p:spPr>
          <a:xfrm>
            <a:off x="6094951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3" name="Google Shape;2983;p41"/>
          <p:cNvSpPr/>
          <p:nvPr/>
        </p:nvSpPr>
        <p:spPr>
          <a:xfrm>
            <a:off x="6361238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4" name="Google Shape;2984;p41"/>
          <p:cNvSpPr/>
          <p:nvPr/>
        </p:nvSpPr>
        <p:spPr>
          <a:xfrm>
            <a:off x="7155749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5" name="Google Shape;2985;p41"/>
          <p:cNvSpPr/>
          <p:nvPr/>
        </p:nvSpPr>
        <p:spPr>
          <a:xfrm>
            <a:off x="7422037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6" name="Google Shape;2986;p41"/>
          <p:cNvSpPr/>
          <p:nvPr/>
        </p:nvSpPr>
        <p:spPr>
          <a:xfrm>
            <a:off x="6626231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7" name="Google Shape;2987;p41"/>
          <p:cNvSpPr/>
          <p:nvPr/>
        </p:nvSpPr>
        <p:spPr>
          <a:xfrm>
            <a:off x="6891223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8" name="Google Shape;2988;p41"/>
          <p:cNvSpPr/>
          <p:nvPr/>
        </p:nvSpPr>
        <p:spPr>
          <a:xfrm>
            <a:off x="7687220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9" name="Google Shape;2989;p41"/>
          <p:cNvSpPr/>
          <p:nvPr/>
        </p:nvSpPr>
        <p:spPr>
          <a:xfrm>
            <a:off x="7955437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0" name="Google Shape;2990;p41"/>
          <p:cNvSpPr/>
          <p:nvPr/>
        </p:nvSpPr>
        <p:spPr>
          <a:xfrm>
            <a:off x="8220620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1" name="Google Shape;2991;p41"/>
          <p:cNvSpPr/>
          <p:nvPr/>
        </p:nvSpPr>
        <p:spPr>
          <a:xfrm>
            <a:off x="8485802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2" name="Google Shape;2992;p41"/>
          <p:cNvSpPr txBox="1"/>
          <p:nvPr/>
        </p:nvSpPr>
        <p:spPr>
          <a:xfrm>
            <a:off x="4718571" y="3507091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floor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3" name="Google Shape;2993;p41"/>
          <p:cNvSpPr/>
          <p:nvPr/>
        </p:nvSpPr>
        <p:spPr>
          <a:xfrm>
            <a:off x="8750985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4" name="Google Shape;2994;p41"/>
          <p:cNvSpPr txBox="1"/>
          <p:nvPr/>
        </p:nvSpPr>
        <p:spPr>
          <a:xfrm>
            <a:off x="5023371" y="3507091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5" name="Google Shape;2995;p41"/>
          <p:cNvSpPr/>
          <p:nvPr/>
        </p:nvSpPr>
        <p:spPr>
          <a:xfrm>
            <a:off x="5562375" y="37143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6" name="Google Shape;2996;p41"/>
          <p:cNvSpPr/>
          <p:nvPr/>
        </p:nvSpPr>
        <p:spPr>
          <a:xfrm>
            <a:off x="5828663" y="37143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7" name="Google Shape;2997;p41"/>
          <p:cNvSpPr/>
          <p:nvPr/>
        </p:nvSpPr>
        <p:spPr>
          <a:xfrm>
            <a:off x="6094951" y="37143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8" name="Google Shape;2998;p41"/>
          <p:cNvSpPr/>
          <p:nvPr/>
        </p:nvSpPr>
        <p:spPr>
          <a:xfrm>
            <a:off x="6361238" y="37143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9" name="Google Shape;2999;p41"/>
          <p:cNvSpPr/>
          <p:nvPr/>
        </p:nvSpPr>
        <p:spPr>
          <a:xfrm>
            <a:off x="7155749" y="37143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0" name="Google Shape;3000;p41"/>
          <p:cNvSpPr/>
          <p:nvPr/>
        </p:nvSpPr>
        <p:spPr>
          <a:xfrm>
            <a:off x="7422037" y="37143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1" name="Google Shape;3001;p41"/>
          <p:cNvSpPr/>
          <p:nvPr/>
        </p:nvSpPr>
        <p:spPr>
          <a:xfrm>
            <a:off x="6626231" y="37143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2" name="Google Shape;3002;p41"/>
          <p:cNvSpPr/>
          <p:nvPr/>
        </p:nvSpPr>
        <p:spPr>
          <a:xfrm>
            <a:off x="6891223" y="37143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3" name="Google Shape;3003;p41"/>
          <p:cNvSpPr/>
          <p:nvPr/>
        </p:nvSpPr>
        <p:spPr>
          <a:xfrm>
            <a:off x="7687220" y="37143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4" name="Google Shape;3004;p41"/>
          <p:cNvSpPr/>
          <p:nvPr/>
        </p:nvSpPr>
        <p:spPr>
          <a:xfrm>
            <a:off x="7955437" y="37143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5" name="Google Shape;3005;p41"/>
          <p:cNvSpPr/>
          <p:nvPr/>
        </p:nvSpPr>
        <p:spPr>
          <a:xfrm>
            <a:off x="8220620" y="37143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6" name="Google Shape;3006;p41"/>
          <p:cNvSpPr/>
          <p:nvPr/>
        </p:nvSpPr>
        <p:spPr>
          <a:xfrm>
            <a:off x="8485802" y="37143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7" name="Google Shape;3007;p41"/>
          <p:cNvSpPr txBox="1"/>
          <p:nvPr/>
        </p:nvSpPr>
        <p:spPr>
          <a:xfrm>
            <a:off x="4718571" y="3710707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8" name="Google Shape;3008;p41"/>
          <p:cNvSpPr/>
          <p:nvPr/>
        </p:nvSpPr>
        <p:spPr>
          <a:xfrm>
            <a:off x="8750985" y="37143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9" name="Google Shape;3009;p41"/>
          <p:cNvSpPr txBox="1"/>
          <p:nvPr/>
        </p:nvSpPr>
        <p:spPr>
          <a:xfrm>
            <a:off x="5023371" y="3710707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0" name="Google Shape;3010;p41"/>
          <p:cNvSpPr/>
          <p:nvPr/>
        </p:nvSpPr>
        <p:spPr>
          <a:xfrm>
            <a:off x="153650" y="3248356"/>
            <a:ext cx="4199700" cy="300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41"/>
          <p:cNvSpPr/>
          <p:nvPr/>
        </p:nvSpPr>
        <p:spPr>
          <a:xfrm>
            <a:off x="1854505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2" name="Google Shape;3012;p41"/>
          <p:cNvSpPr/>
          <p:nvPr/>
        </p:nvSpPr>
        <p:spPr>
          <a:xfrm>
            <a:off x="3738452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3" name="Google Shape;3013;p41"/>
          <p:cNvSpPr txBox="1"/>
          <p:nvPr/>
        </p:nvSpPr>
        <p:spPr>
          <a:xfrm>
            <a:off x="956775" y="910986"/>
            <a:ext cx="545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4" name="Google Shape;3014;p41"/>
          <p:cNvSpPr/>
          <p:nvPr/>
        </p:nvSpPr>
        <p:spPr>
          <a:xfrm>
            <a:off x="1461238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5" name="Google Shape;3015;p41"/>
          <p:cNvSpPr txBox="1"/>
          <p:nvPr/>
        </p:nvSpPr>
        <p:spPr>
          <a:xfrm>
            <a:off x="7468830" y="910986"/>
            <a:ext cx="814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6" name="Google Shape;3016;p41"/>
          <p:cNvSpPr/>
          <p:nvPr/>
        </p:nvSpPr>
        <p:spPr>
          <a:xfrm>
            <a:off x="3333750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7" name="Google Shape;3017;p41"/>
          <p:cNvSpPr/>
          <p:nvPr/>
        </p:nvSpPr>
        <p:spPr>
          <a:xfrm>
            <a:off x="5231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3018;p41"/>
          <p:cNvSpPr/>
          <p:nvPr/>
        </p:nvSpPr>
        <p:spPr>
          <a:xfrm>
            <a:off x="5628819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9" name="Google Shape;3019;p41"/>
          <p:cNvSpPr/>
          <p:nvPr/>
        </p:nvSpPr>
        <p:spPr>
          <a:xfrm>
            <a:off x="7136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178500" y="892500"/>
            <a:ext cx="8793300" cy="3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167100" y="776075"/>
            <a:ext cx="8826600" cy="39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NLP Pipeline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Preprocessing: Strings to vectors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Word Embeddings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4" name="Google Shape;3024;p42"/>
          <p:cNvSpPr txBox="1"/>
          <p:nvPr/>
        </p:nvSpPr>
        <p:spPr>
          <a:xfrm>
            <a:off x="6423550" y="1460550"/>
            <a:ext cx="26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[0, 6, 2, 3, 0, 7, 8, 5]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5" name="Google Shape;3025;p42"/>
          <p:cNvSpPr txBox="1"/>
          <p:nvPr/>
        </p:nvSpPr>
        <p:spPr>
          <a:xfrm>
            <a:off x="22050" y="1468575"/>
            <a:ext cx="61020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["the", "dog", "sat", "on" "the", "cold", "floor", "."]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6" name="Google Shape;3026;p4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IDs to Vectors</a:t>
            </a:r>
            <a:endParaRPr/>
          </a:p>
        </p:txBody>
      </p:sp>
      <p:sp>
        <p:nvSpPr>
          <p:cNvPr id="3027" name="Google Shape;3027;p4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028" name="Google Shape;3028;p42"/>
          <p:cNvSpPr/>
          <p:nvPr/>
        </p:nvSpPr>
        <p:spPr>
          <a:xfrm>
            <a:off x="5770400" y="1503750"/>
            <a:ext cx="440100" cy="30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Google Shape;3029;p42"/>
          <p:cNvSpPr/>
          <p:nvPr/>
        </p:nvSpPr>
        <p:spPr>
          <a:xfrm>
            <a:off x="83797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0" name="Google Shape;3030;p42"/>
          <p:cNvSpPr/>
          <p:nvPr/>
        </p:nvSpPr>
        <p:spPr>
          <a:xfrm>
            <a:off x="110426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1" name="Google Shape;3031;p42"/>
          <p:cNvSpPr/>
          <p:nvPr/>
        </p:nvSpPr>
        <p:spPr>
          <a:xfrm>
            <a:off x="137055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2" name="Google Shape;3032;p42"/>
          <p:cNvSpPr/>
          <p:nvPr/>
        </p:nvSpPr>
        <p:spPr>
          <a:xfrm>
            <a:off x="1636838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3" name="Google Shape;3033;p42"/>
          <p:cNvSpPr/>
          <p:nvPr/>
        </p:nvSpPr>
        <p:spPr>
          <a:xfrm>
            <a:off x="2431349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4" name="Google Shape;3034;p42"/>
          <p:cNvSpPr/>
          <p:nvPr/>
        </p:nvSpPr>
        <p:spPr>
          <a:xfrm>
            <a:off x="26976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5" name="Google Shape;3035;p42"/>
          <p:cNvSpPr/>
          <p:nvPr/>
        </p:nvSpPr>
        <p:spPr>
          <a:xfrm>
            <a:off x="190183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6" name="Google Shape;3036;p42"/>
          <p:cNvSpPr/>
          <p:nvPr/>
        </p:nvSpPr>
        <p:spPr>
          <a:xfrm>
            <a:off x="216682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7" name="Google Shape;3037;p42"/>
          <p:cNvSpPr/>
          <p:nvPr/>
        </p:nvSpPr>
        <p:spPr>
          <a:xfrm>
            <a:off x="837975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8" name="Google Shape;3038;p42"/>
          <p:cNvSpPr/>
          <p:nvPr/>
        </p:nvSpPr>
        <p:spPr>
          <a:xfrm>
            <a:off x="1104263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9" name="Google Shape;3039;p42"/>
          <p:cNvSpPr/>
          <p:nvPr/>
        </p:nvSpPr>
        <p:spPr>
          <a:xfrm>
            <a:off x="1370551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0" name="Google Shape;3040;p42"/>
          <p:cNvSpPr/>
          <p:nvPr/>
        </p:nvSpPr>
        <p:spPr>
          <a:xfrm>
            <a:off x="1636838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1" name="Google Shape;3041;p42"/>
          <p:cNvSpPr/>
          <p:nvPr/>
        </p:nvSpPr>
        <p:spPr>
          <a:xfrm>
            <a:off x="2431349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2" name="Google Shape;3042;p42"/>
          <p:cNvSpPr/>
          <p:nvPr/>
        </p:nvSpPr>
        <p:spPr>
          <a:xfrm>
            <a:off x="2697637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3" name="Google Shape;3043;p42"/>
          <p:cNvSpPr/>
          <p:nvPr/>
        </p:nvSpPr>
        <p:spPr>
          <a:xfrm>
            <a:off x="1901831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4" name="Google Shape;3044;p42"/>
          <p:cNvSpPr/>
          <p:nvPr/>
        </p:nvSpPr>
        <p:spPr>
          <a:xfrm>
            <a:off x="2166823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5" name="Google Shape;3045;p42"/>
          <p:cNvSpPr/>
          <p:nvPr/>
        </p:nvSpPr>
        <p:spPr>
          <a:xfrm>
            <a:off x="837975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6" name="Google Shape;3046;p42"/>
          <p:cNvSpPr/>
          <p:nvPr/>
        </p:nvSpPr>
        <p:spPr>
          <a:xfrm>
            <a:off x="1104263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7" name="Google Shape;3047;p42"/>
          <p:cNvSpPr/>
          <p:nvPr/>
        </p:nvSpPr>
        <p:spPr>
          <a:xfrm>
            <a:off x="1370551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8" name="Google Shape;3048;p42"/>
          <p:cNvSpPr/>
          <p:nvPr/>
        </p:nvSpPr>
        <p:spPr>
          <a:xfrm>
            <a:off x="1636838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9" name="Google Shape;3049;p42"/>
          <p:cNvSpPr/>
          <p:nvPr/>
        </p:nvSpPr>
        <p:spPr>
          <a:xfrm>
            <a:off x="2431349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0" name="Google Shape;3050;p42"/>
          <p:cNvSpPr/>
          <p:nvPr/>
        </p:nvSpPr>
        <p:spPr>
          <a:xfrm>
            <a:off x="2697637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1" name="Google Shape;3051;p42"/>
          <p:cNvSpPr/>
          <p:nvPr/>
        </p:nvSpPr>
        <p:spPr>
          <a:xfrm>
            <a:off x="1901831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2" name="Google Shape;3052;p42"/>
          <p:cNvSpPr/>
          <p:nvPr/>
        </p:nvSpPr>
        <p:spPr>
          <a:xfrm>
            <a:off x="2166823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3" name="Google Shape;3053;p42"/>
          <p:cNvSpPr/>
          <p:nvPr/>
        </p:nvSpPr>
        <p:spPr>
          <a:xfrm>
            <a:off x="837975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4" name="Google Shape;3054;p42"/>
          <p:cNvSpPr/>
          <p:nvPr/>
        </p:nvSpPr>
        <p:spPr>
          <a:xfrm>
            <a:off x="1104263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5" name="Google Shape;3055;p42"/>
          <p:cNvSpPr/>
          <p:nvPr/>
        </p:nvSpPr>
        <p:spPr>
          <a:xfrm>
            <a:off x="1370551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6" name="Google Shape;3056;p42"/>
          <p:cNvSpPr/>
          <p:nvPr/>
        </p:nvSpPr>
        <p:spPr>
          <a:xfrm>
            <a:off x="1636838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7" name="Google Shape;3057;p42"/>
          <p:cNvSpPr/>
          <p:nvPr/>
        </p:nvSpPr>
        <p:spPr>
          <a:xfrm>
            <a:off x="2431349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8" name="Google Shape;3058;p42"/>
          <p:cNvSpPr/>
          <p:nvPr/>
        </p:nvSpPr>
        <p:spPr>
          <a:xfrm>
            <a:off x="2697637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9" name="Google Shape;3059;p42"/>
          <p:cNvSpPr/>
          <p:nvPr/>
        </p:nvSpPr>
        <p:spPr>
          <a:xfrm>
            <a:off x="1901831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0" name="Google Shape;3060;p42"/>
          <p:cNvSpPr/>
          <p:nvPr/>
        </p:nvSpPr>
        <p:spPr>
          <a:xfrm>
            <a:off x="2166823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1" name="Google Shape;3061;p42"/>
          <p:cNvSpPr/>
          <p:nvPr/>
        </p:nvSpPr>
        <p:spPr>
          <a:xfrm>
            <a:off x="837975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2" name="Google Shape;3062;p42"/>
          <p:cNvSpPr/>
          <p:nvPr/>
        </p:nvSpPr>
        <p:spPr>
          <a:xfrm>
            <a:off x="1104263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3" name="Google Shape;3063;p42"/>
          <p:cNvSpPr/>
          <p:nvPr/>
        </p:nvSpPr>
        <p:spPr>
          <a:xfrm>
            <a:off x="1370551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4" name="Google Shape;3064;p42"/>
          <p:cNvSpPr/>
          <p:nvPr/>
        </p:nvSpPr>
        <p:spPr>
          <a:xfrm>
            <a:off x="1636838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5" name="Google Shape;3065;p42"/>
          <p:cNvSpPr/>
          <p:nvPr/>
        </p:nvSpPr>
        <p:spPr>
          <a:xfrm>
            <a:off x="2431349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6" name="Google Shape;3066;p42"/>
          <p:cNvSpPr/>
          <p:nvPr/>
        </p:nvSpPr>
        <p:spPr>
          <a:xfrm>
            <a:off x="2697637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7" name="Google Shape;3067;p42"/>
          <p:cNvSpPr/>
          <p:nvPr/>
        </p:nvSpPr>
        <p:spPr>
          <a:xfrm>
            <a:off x="1901831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8" name="Google Shape;3068;p42"/>
          <p:cNvSpPr/>
          <p:nvPr/>
        </p:nvSpPr>
        <p:spPr>
          <a:xfrm>
            <a:off x="2166823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9" name="Google Shape;3069;p42"/>
          <p:cNvSpPr/>
          <p:nvPr/>
        </p:nvSpPr>
        <p:spPr>
          <a:xfrm>
            <a:off x="837975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0" name="Google Shape;3070;p42"/>
          <p:cNvSpPr/>
          <p:nvPr/>
        </p:nvSpPr>
        <p:spPr>
          <a:xfrm>
            <a:off x="1104263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1" name="Google Shape;3071;p42"/>
          <p:cNvSpPr/>
          <p:nvPr/>
        </p:nvSpPr>
        <p:spPr>
          <a:xfrm>
            <a:off x="1370551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2" name="Google Shape;3072;p42"/>
          <p:cNvSpPr/>
          <p:nvPr/>
        </p:nvSpPr>
        <p:spPr>
          <a:xfrm>
            <a:off x="1636838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3" name="Google Shape;3073;p42"/>
          <p:cNvSpPr/>
          <p:nvPr/>
        </p:nvSpPr>
        <p:spPr>
          <a:xfrm>
            <a:off x="2431349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4" name="Google Shape;3074;p42"/>
          <p:cNvSpPr/>
          <p:nvPr/>
        </p:nvSpPr>
        <p:spPr>
          <a:xfrm>
            <a:off x="2697637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5" name="Google Shape;3075;p42"/>
          <p:cNvSpPr/>
          <p:nvPr/>
        </p:nvSpPr>
        <p:spPr>
          <a:xfrm>
            <a:off x="1901831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6" name="Google Shape;3076;p42"/>
          <p:cNvSpPr/>
          <p:nvPr/>
        </p:nvSpPr>
        <p:spPr>
          <a:xfrm>
            <a:off x="2166823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7" name="Google Shape;3077;p42"/>
          <p:cNvSpPr/>
          <p:nvPr/>
        </p:nvSpPr>
        <p:spPr>
          <a:xfrm>
            <a:off x="837975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8" name="Google Shape;3078;p42"/>
          <p:cNvSpPr/>
          <p:nvPr/>
        </p:nvSpPr>
        <p:spPr>
          <a:xfrm>
            <a:off x="1104263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9" name="Google Shape;3079;p42"/>
          <p:cNvSpPr/>
          <p:nvPr/>
        </p:nvSpPr>
        <p:spPr>
          <a:xfrm>
            <a:off x="1370551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0" name="Google Shape;3080;p42"/>
          <p:cNvSpPr/>
          <p:nvPr/>
        </p:nvSpPr>
        <p:spPr>
          <a:xfrm>
            <a:off x="1636838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1" name="Google Shape;3081;p42"/>
          <p:cNvSpPr/>
          <p:nvPr/>
        </p:nvSpPr>
        <p:spPr>
          <a:xfrm>
            <a:off x="2431349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2" name="Google Shape;3082;p42"/>
          <p:cNvSpPr/>
          <p:nvPr/>
        </p:nvSpPr>
        <p:spPr>
          <a:xfrm>
            <a:off x="2697637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3" name="Google Shape;3083;p42"/>
          <p:cNvSpPr/>
          <p:nvPr/>
        </p:nvSpPr>
        <p:spPr>
          <a:xfrm>
            <a:off x="1901831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4" name="Google Shape;3084;p42"/>
          <p:cNvSpPr/>
          <p:nvPr/>
        </p:nvSpPr>
        <p:spPr>
          <a:xfrm>
            <a:off x="2166823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5" name="Google Shape;3085;p42"/>
          <p:cNvSpPr/>
          <p:nvPr/>
        </p:nvSpPr>
        <p:spPr>
          <a:xfrm>
            <a:off x="837975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6" name="Google Shape;3086;p42"/>
          <p:cNvSpPr/>
          <p:nvPr/>
        </p:nvSpPr>
        <p:spPr>
          <a:xfrm>
            <a:off x="1104263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7" name="Google Shape;3087;p42"/>
          <p:cNvSpPr/>
          <p:nvPr/>
        </p:nvSpPr>
        <p:spPr>
          <a:xfrm>
            <a:off x="1370551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8" name="Google Shape;3088;p42"/>
          <p:cNvSpPr/>
          <p:nvPr/>
        </p:nvSpPr>
        <p:spPr>
          <a:xfrm>
            <a:off x="1636838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9" name="Google Shape;3089;p42"/>
          <p:cNvSpPr/>
          <p:nvPr/>
        </p:nvSpPr>
        <p:spPr>
          <a:xfrm>
            <a:off x="2431349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0" name="Google Shape;3090;p42"/>
          <p:cNvSpPr/>
          <p:nvPr/>
        </p:nvSpPr>
        <p:spPr>
          <a:xfrm>
            <a:off x="2697637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1" name="Google Shape;3091;p42"/>
          <p:cNvSpPr/>
          <p:nvPr/>
        </p:nvSpPr>
        <p:spPr>
          <a:xfrm>
            <a:off x="1901831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2" name="Google Shape;3092;p42"/>
          <p:cNvSpPr/>
          <p:nvPr/>
        </p:nvSpPr>
        <p:spPr>
          <a:xfrm>
            <a:off x="2166823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3" name="Google Shape;3093;p42"/>
          <p:cNvSpPr/>
          <p:nvPr/>
        </p:nvSpPr>
        <p:spPr>
          <a:xfrm>
            <a:off x="29628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4" name="Google Shape;3094;p42"/>
          <p:cNvSpPr/>
          <p:nvPr/>
        </p:nvSpPr>
        <p:spPr>
          <a:xfrm>
            <a:off x="2962820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5" name="Google Shape;3095;p42"/>
          <p:cNvSpPr/>
          <p:nvPr/>
        </p:nvSpPr>
        <p:spPr>
          <a:xfrm>
            <a:off x="2962820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6" name="Google Shape;3096;p42"/>
          <p:cNvSpPr/>
          <p:nvPr/>
        </p:nvSpPr>
        <p:spPr>
          <a:xfrm>
            <a:off x="2962820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7" name="Google Shape;3097;p42"/>
          <p:cNvSpPr/>
          <p:nvPr/>
        </p:nvSpPr>
        <p:spPr>
          <a:xfrm>
            <a:off x="2962820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8" name="Google Shape;3098;p42"/>
          <p:cNvSpPr/>
          <p:nvPr/>
        </p:nvSpPr>
        <p:spPr>
          <a:xfrm>
            <a:off x="2962820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9" name="Google Shape;3099;p42"/>
          <p:cNvSpPr/>
          <p:nvPr/>
        </p:nvSpPr>
        <p:spPr>
          <a:xfrm>
            <a:off x="2962820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0" name="Google Shape;3100;p42"/>
          <p:cNvSpPr/>
          <p:nvPr/>
        </p:nvSpPr>
        <p:spPr>
          <a:xfrm>
            <a:off x="2962820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1" name="Google Shape;3101;p42"/>
          <p:cNvSpPr/>
          <p:nvPr/>
        </p:nvSpPr>
        <p:spPr>
          <a:xfrm>
            <a:off x="32310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2" name="Google Shape;3102;p42"/>
          <p:cNvSpPr/>
          <p:nvPr/>
        </p:nvSpPr>
        <p:spPr>
          <a:xfrm>
            <a:off x="3231037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3" name="Google Shape;3103;p42"/>
          <p:cNvSpPr/>
          <p:nvPr/>
        </p:nvSpPr>
        <p:spPr>
          <a:xfrm>
            <a:off x="3231037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4" name="Google Shape;3104;p42"/>
          <p:cNvSpPr/>
          <p:nvPr/>
        </p:nvSpPr>
        <p:spPr>
          <a:xfrm>
            <a:off x="3231037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5" name="Google Shape;3105;p42"/>
          <p:cNvSpPr/>
          <p:nvPr/>
        </p:nvSpPr>
        <p:spPr>
          <a:xfrm>
            <a:off x="3231037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6" name="Google Shape;3106;p42"/>
          <p:cNvSpPr/>
          <p:nvPr/>
        </p:nvSpPr>
        <p:spPr>
          <a:xfrm>
            <a:off x="3231037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7" name="Google Shape;3107;p42"/>
          <p:cNvSpPr/>
          <p:nvPr/>
        </p:nvSpPr>
        <p:spPr>
          <a:xfrm>
            <a:off x="3231037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8" name="Google Shape;3108;p42"/>
          <p:cNvSpPr/>
          <p:nvPr/>
        </p:nvSpPr>
        <p:spPr>
          <a:xfrm>
            <a:off x="3231037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9" name="Google Shape;3109;p42"/>
          <p:cNvSpPr/>
          <p:nvPr/>
        </p:nvSpPr>
        <p:spPr>
          <a:xfrm>
            <a:off x="34962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0" name="Google Shape;3110;p42"/>
          <p:cNvSpPr/>
          <p:nvPr/>
        </p:nvSpPr>
        <p:spPr>
          <a:xfrm>
            <a:off x="3496220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1" name="Google Shape;3111;p42"/>
          <p:cNvSpPr/>
          <p:nvPr/>
        </p:nvSpPr>
        <p:spPr>
          <a:xfrm>
            <a:off x="3496220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2" name="Google Shape;3112;p42"/>
          <p:cNvSpPr/>
          <p:nvPr/>
        </p:nvSpPr>
        <p:spPr>
          <a:xfrm>
            <a:off x="3496220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3" name="Google Shape;3113;p42"/>
          <p:cNvSpPr/>
          <p:nvPr/>
        </p:nvSpPr>
        <p:spPr>
          <a:xfrm>
            <a:off x="3496220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4" name="Google Shape;3114;p42"/>
          <p:cNvSpPr/>
          <p:nvPr/>
        </p:nvSpPr>
        <p:spPr>
          <a:xfrm>
            <a:off x="3496220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5" name="Google Shape;3115;p42"/>
          <p:cNvSpPr/>
          <p:nvPr/>
        </p:nvSpPr>
        <p:spPr>
          <a:xfrm>
            <a:off x="3496220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6" name="Google Shape;3116;p42"/>
          <p:cNvSpPr/>
          <p:nvPr/>
        </p:nvSpPr>
        <p:spPr>
          <a:xfrm>
            <a:off x="3496220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7" name="Google Shape;3117;p42"/>
          <p:cNvSpPr/>
          <p:nvPr/>
        </p:nvSpPr>
        <p:spPr>
          <a:xfrm>
            <a:off x="3761402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8" name="Google Shape;3118;p42"/>
          <p:cNvSpPr/>
          <p:nvPr/>
        </p:nvSpPr>
        <p:spPr>
          <a:xfrm>
            <a:off x="3761402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9" name="Google Shape;3119;p42"/>
          <p:cNvSpPr/>
          <p:nvPr/>
        </p:nvSpPr>
        <p:spPr>
          <a:xfrm>
            <a:off x="3761402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0" name="Google Shape;3120;p42"/>
          <p:cNvSpPr/>
          <p:nvPr/>
        </p:nvSpPr>
        <p:spPr>
          <a:xfrm>
            <a:off x="3761402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1" name="Google Shape;3121;p42"/>
          <p:cNvSpPr/>
          <p:nvPr/>
        </p:nvSpPr>
        <p:spPr>
          <a:xfrm>
            <a:off x="3761402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2" name="Google Shape;3122;p42"/>
          <p:cNvSpPr/>
          <p:nvPr/>
        </p:nvSpPr>
        <p:spPr>
          <a:xfrm>
            <a:off x="3761402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3" name="Google Shape;3123;p42"/>
          <p:cNvSpPr/>
          <p:nvPr/>
        </p:nvSpPr>
        <p:spPr>
          <a:xfrm>
            <a:off x="3761402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4" name="Google Shape;3124;p42"/>
          <p:cNvSpPr/>
          <p:nvPr/>
        </p:nvSpPr>
        <p:spPr>
          <a:xfrm>
            <a:off x="3761402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5" name="Google Shape;3125;p42"/>
          <p:cNvSpPr/>
          <p:nvPr/>
        </p:nvSpPr>
        <p:spPr>
          <a:xfrm>
            <a:off x="837975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6" name="Google Shape;3126;p42"/>
          <p:cNvSpPr/>
          <p:nvPr/>
        </p:nvSpPr>
        <p:spPr>
          <a:xfrm>
            <a:off x="1104263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7" name="Google Shape;3127;p42"/>
          <p:cNvSpPr/>
          <p:nvPr/>
        </p:nvSpPr>
        <p:spPr>
          <a:xfrm>
            <a:off x="1370551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8" name="Google Shape;3128;p42"/>
          <p:cNvSpPr/>
          <p:nvPr/>
        </p:nvSpPr>
        <p:spPr>
          <a:xfrm>
            <a:off x="1636838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9" name="Google Shape;3129;p42"/>
          <p:cNvSpPr/>
          <p:nvPr/>
        </p:nvSpPr>
        <p:spPr>
          <a:xfrm>
            <a:off x="2431349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0" name="Google Shape;3130;p42"/>
          <p:cNvSpPr/>
          <p:nvPr/>
        </p:nvSpPr>
        <p:spPr>
          <a:xfrm>
            <a:off x="2697637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1" name="Google Shape;3131;p42"/>
          <p:cNvSpPr/>
          <p:nvPr/>
        </p:nvSpPr>
        <p:spPr>
          <a:xfrm>
            <a:off x="1901831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2" name="Google Shape;3132;p42"/>
          <p:cNvSpPr/>
          <p:nvPr/>
        </p:nvSpPr>
        <p:spPr>
          <a:xfrm>
            <a:off x="2166823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3" name="Google Shape;3133;p42"/>
          <p:cNvSpPr/>
          <p:nvPr/>
        </p:nvSpPr>
        <p:spPr>
          <a:xfrm>
            <a:off x="2962820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4" name="Google Shape;3134;p42"/>
          <p:cNvSpPr/>
          <p:nvPr/>
        </p:nvSpPr>
        <p:spPr>
          <a:xfrm>
            <a:off x="3231037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5" name="Google Shape;3135;p42"/>
          <p:cNvSpPr/>
          <p:nvPr/>
        </p:nvSpPr>
        <p:spPr>
          <a:xfrm>
            <a:off x="3496220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6" name="Google Shape;3136;p42"/>
          <p:cNvSpPr/>
          <p:nvPr/>
        </p:nvSpPr>
        <p:spPr>
          <a:xfrm>
            <a:off x="3761402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7" name="Google Shape;3137;p42"/>
          <p:cNvSpPr/>
          <p:nvPr/>
        </p:nvSpPr>
        <p:spPr>
          <a:xfrm>
            <a:off x="837975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8" name="Google Shape;3138;p42"/>
          <p:cNvSpPr/>
          <p:nvPr/>
        </p:nvSpPr>
        <p:spPr>
          <a:xfrm>
            <a:off x="1104263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9" name="Google Shape;3139;p42"/>
          <p:cNvSpPr/>
          <p:nvPr/>
        </p:nvSpPr>
        <p:spPr>
          <a:xfrm>
            <a:off x="1370551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0" name="Google Shape;3140;p42"/>
          <p:cNvSpPr/>
          <p:nvPr/>
        </p:nvSpPr>
        <p:spPr>
          <a:xfrm>
            <a:off x="1636838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1" name="Google Shape;3141;p42"/>
          <p:cNvSpPr/>
          <p:nvPr/>
        </p:nvSpPr>
        <p:spPr>
          <a:xfrm>
            <a:off x="2431349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2" name="Google Shape;3142;p42"/>
          <p:cNvSpPr/>
          <p:nvPr/>
        </p:nvSpPr>
        <p:spPr>
          <a:xfrm>
            <a:off x="2697637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3" name="Google Shape;3143;p42"/>
          <p:cNvSpPr/>
          <p:nvPr/>
        </p:nvSpPr>
        <p:spPr>
          <a:xfrm>
            <a:off x="1901831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4" name="Google Shape;3144;p42"/>
          <p:cNvSpPr/>
          <p:nvPr/>
        </p:nvSpPr>
        <p:spPr>
          <a:xfrm>
            <a:off x="2166823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5" name="Google Shape;3145;p42"/>
          <p:cNvSpPr/>
          <p:nvPr/>
        </p:nvSpPr>
        <p:spPr>
          <a:xfrm>
            <a:off x="2962820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6" name="Google Shape;3146;p42"/>
          <p:cNvSpPr/>
          <p:nvPr/>
        </p:nvSpPr>
        <p:spPr>
          <a:xfrm>
            <a:off x="3231037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7" name="Google Shape;3147;p42"/>
          <p:cNvSpPr/>
          <p:nvPr/>
        </p:nvSpPr>
        <p:spPr>
          <a:xfrm>
            <a:off x="3496220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8" name="Google Shape;3148;p42"/>
          <p:cNvSpPr/>
          <p:nvPr/>
        </p:nvSpPr>
        <p:spPr>
          <a:xfrm>
            <a:off x="3761402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9" name="Google Shape;3149;p42"/>
          <p:cNvSpPr/>
          <p:nvPr/>
        </p:nvSpPr>
        <p:spPr>
          <a:xfrm>
            <a:off x="837975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0" name="Google Shape;3150;p42"/>
          <p:cNvSpPr/>
          <p:nvPr/>
        </p:nvSpPr>
        <p:spPr>
          <a:xfrm>
            <a:off x="1104263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1" name="Google Shape;3151;p42"/>
          <p:cNvSpPr/>
          <p:nvPr/>
        </p:nvSpPr>
        <p:spPr>
          <a:xfrm>
            <a:off x="1370551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2" name="Google Shape;3152;p42"/>
          <p:cNvSpPr/>
          <p:nvPr/>
        </p:nvSpPr>
        <p:spPr>
          <a:xfrm>
            <a:off x="1636838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3" name="Google Shape;3153;p42"/>
          <p:cNvSpPr/>
          <p:nvPr/>
        </p:nvSpPr>
        <p:spPr>
          <a:xfrm>
            <a:off x="2431349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4" name="Google Shape;3154;p42"/>
          <p:cNvSpPr/>
          <p:nvPr/>
        </p:nvSpPr>
        <p:spPr>
          <a:xfrm>
            <a:off x="2697637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5" name="Google Shape;3155;p42"/>
          <p:cNvSpPr/>
          <p:nvPr/>
        </p:nvSpPr>
        <p:spPr>
          <a:xfrm>
            <a:off x="1901831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6" name="Google Shape;3156;p42"/>
          <p:cNvSpPr/>
          <p:nvPr/>
        </p:nvSpPr>
        <p:spPr>
          <a:xfrm>
            <a:off x="2166823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7" name="Google Shape;3157;p42"/>
          <p:cNvSpPr/>
          <p:nvPr/>
        </p:nvSpPr>
        <p:spPr>
          <a:xfrm>
            <a:off x="2962820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8" name="Google Shape;3158;p42"/>
          <p:cNvSpPr/>
          <p:nvPr/>
        </p:nvSpPr>
        <p:spPr>
          <a:xfrm>
            <a:off x="3231037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9" name="Google Shape;3159;p42"/>
          <p:cNvSpPr/>
          <p:nvPr/>
        </p:nvSpPr>
        <p:spPr>
          <a:xfrm>
            <a:off x="3496220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0" name="Google Shape;3160;p42"/>
          <p:cNvSpPr/>
          <p:nvPr/>
        </p:nvSpPr>
        <p:spPr>
          <a:xfrm>
            <a:off x="3761402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1" name="Google Shape;3161;p42"/>
          <p:cNvSpPr/>
          <p:nvPr/>
        </p:nvSpPr>
        <p:spPr>
          <a:xfrm>
            <a:off x="837975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2" name="Google Shape;3162;p42"/>
          <p:cNvSpPr/>
          <p:nvPr/>
        </p:nvSpPr>
        <p:spPr>
          <a:xfrm>
            <a:off x="1104263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3" name="Google Shape;3163;p42"/>
          <p:cNvSpPr/>
          <p:nvPr/>
        </p:nvSpPr>
        <p:spPr>
          <a:xfrm>
            <a:off x="1370551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4" name="Google Shape;3164;p42"/>
          <p:cNvSpPr/>
          <p:nvPr/>
        </p:nvSpPr>
        <p:spPr>
          <a:xfrm>
            <a:off x="1636838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5" name="Google Shape;3165;p42"/>
          <p:cNvSpPr/>
          <p:nvPr/>
        </p:nvSpPr>
        <p:spPr>
          <a:xfrm>
            <a:off x="2431349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6" name="Google Shape;3166;p42"/>
          <p:cNvSpPr/>
          <p:nvPr/>
        </p:nvSpPr>
        <p:spPr>
          <a:xfrm>
            <a:off x="2697637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7" name="Google Shape;3167;p42"/>
          <p:cNvSpPr/>
          <p:nvPr/>
        </p:nvSpPr>
        <p:spPr>
          <a:xfrm>
            <a:off x="1901831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8" name="Google Shape;3168;p42"/>
          <p:cNvSpPr/>
          <p:nvPr/>
        </p:nvSpPr>
        <p:spPr>
          <a:xfrm>
            <a:off x="2166823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9" name="Google Shape;3169;p42"/>
          <p:cNvSpPr/>
          <p:nvPr/>
        </p:nvSpPr>
        <p:spPr>
          <a:xfrm>
            <a:off x="2962820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0" name="Google Shape;3170;p42"/>
          <p:cNvSpPr/>
          <p:nvPr/>
        </p:nvSpPr>
        <p:spPr>
          <a:xfrm>
            <a:off x="3231037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1" name="Google Shape;3171;p42"/>
          <p:cNvSpPr/>
          <p:nvPr/>
        </p:nvSpPr>
        <p:spPr>
          <a:xfrm>
            <a:off x="3496220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2" name="Google Shape;3172;p42"/>
          <p:cNvSpPr/>
          <p:nvPr/>
        </p:nvSpPr>
        <p:spPr>
          <a:xfrm>
            <a:off x="3761402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3" name="Google Shape;3173;p42"/>
          <p:cNvSpPr txBox="1"/>
          <p:nvPr/>
        </p:nvSpPr>
        <p:spPr>
          <a:xfrm>
            <a:off x="-5829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4" name="Google Shape;3174;p42"/>
          <p:cNvSpPr txBox="1"/>
          <p:nvPr/>
        </p:nvSpPr>
        <p:spPr>
          <a:xfrm>
            <a:off x="-5829" y="24768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5" name="Google Shape;3175;p42"/>
          <p:cNvSpPr txBox="1"/>
          <p:nvPr/>
        </p:nvSpPr>
        <p:spPr>
          <a:xfrm>
            <a:off x="-5829" y="26835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6" name="Google Shape;3176;p42"/>
          <p:cNvSpPr txBox="1"/>
          <p:nvPr/>
        </p:nvSpPr>
        <p:spPr>
          <a:xfrm>
            <a:off x="-5829" y="28901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on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7" name="Google Shape;3177;p42"/>
          <p:cNvSpPr txBox="1"/>
          <p:nvPr/>
        </p:nvSpPr>
        <p:spPr>
          <a:xfrm>
            <a:off x="-5829" y="30864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8" name="Google Shape;3178;p42"/>
          <p:cNvSpPr txBox="1"/>
          <p:nvPr/>
        </p:nvSpPr>
        <p:spPr>
          <a:xfrm>
            <a:off x="-5829" y="32827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9" name="Google Shape;3179;p42"/>
          <p:cNvSpPr txBox="1"/>
          <p:nvPr/>
        </p:nvSpPr>
        <p:spPr>
          <a:xfrm>
            <a:off x="-5829" y="348942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dog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0" name="Google Shape;3180;p42"/>
          <p:cNvSpPr txBox="1"/>
          <p:nvPr/>
        </p:nvSpPr>
        <p:spPr>
          <a:xfrm>
            <a:off x="-5829" y="36960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cold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1" name="Google Shape;3181;p42"/>
          <p:cNvSpPr txBox="1"/>
          <p:nvPr/>
        </p:nvSpPr>
        <p:spPr>
          <a:xfrm>
            <a:off x="-5829" y="390272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floor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2" name="Google Shape;3182;p42"/>
          <p:cNvSpPr txBox="1"/>
          <p:nvPr/>
        </p:nvSpPr>
        <p:spPr>
          <a:xfrm>
            <a:off x="-5829" y="41093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rain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3" name="Google Shape;3183;p42"/>
          <p:cNvSpPr txBox="1"/>
          <p:nvPr/>
        </p:nvSpPr>
        <p:spPr>
          <a:xfrm>
            <a:off x="-5829" y="43160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fell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4" name="Google Shape;3184;p42"/>
          <p:cNvSpPr txBox="1"/>
          <p:nvPr/>
        </p:nvSpPr>
        <p:spPr>
          <a:xfrm>
            <a:off x="-5829" y="45226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5" name="Google Shape;3185;p42"/>
          <p:cNvSpPr/>
          <p:nvPr/>
        </p:nvSpPr>
        <p:spPr>
          <a:xfrm>
            <a:off x="837975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6" name="Google Shape;3186;p42"/>
          <p:cNvSpPr/>
          <p:nvPr/>
        </p:nvSpPr>
        <p:spPr>
          <a:xfrm>
            <a:off x="1104263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7" name="Google Shape;3187;p42"/>
          <p:cNvSpPr/>
          <p:nvPr/>
        </p:nvSpPr>
        <p:spPr>
          <a:xfrm>
            <a:off x="1370551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8" name="Google Shape;3188;p42"/>
          <p:cNvSpPr/>
          <p:nvPr/>
        </p:nvSpPr>
        <p:spPr>
          <a:xfrm>
            <a:off x="1636838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9" name="Google Shape;3189;p42"/>
          <p:cNvSpPr/>
          <p:nvPr/>
        </p:nvSpPr>
        <p:spPr>
          <a:xfrm>
            <a:off x="2431349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0" name="Google Shape;3190;p42"/>
          <p:cNvSpPr/>
          <p:nvPr/>
        </p:nvSpPr>
        <p:spPr>
          <a:xfrm>
            <a:off x="2697637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1" name="Google Shape;3191;p42"/>
          <p:cNvSpPr/>
          <p:nvPr/>
        </p:nvSpPr>
        <p:spPr>
          <a:xfrm>
            <a:off x="1901831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2" name="Google Shape;3192;p42"/>
          <p:cNvSpPr/>
          <p:nvPr/>
        </p:nvSpPr>
        <p:spPr>
          <a:xfrm>
            <a:off x="2166823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3" name="Google Shape;3193;p42"/>
          <p:cNvSpPr/>
          <p:nvPr/>
        </p:nvSpPr>
        <p:spPr>
          <a:xfrm>
            <a:off x="2962820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4" name="Google Shape;3194;p42"/>
          <p:cNvSpPr/>
          <p:nvPr/>
        </p:nvSpPr>
        <p:spPr>
          <a:xfrm>
            <a:off x="3231037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5" name="Google Shape;3195;p42"/>
          <p:cNvSpPr/>
          <p:nvPr/>
        </p:nvSpPr>
        <p:spPr>
          <a:xfrm>
            <a:off x="3496220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6" name="Google Shape;3196;p42"/>
          <p:cNvSpPr/>
          <p:nvPr/>
        </p:nvSpPr>
        <p:spPr>
          <a:xfrm>
            <a:off x="3761402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7" name="Google Shape;3197;p42"/>
          <p:cNvSpPr txBox="1"/>
          <p:nvPr/>
        </p:nvSpPr>
        <p:spPr>
          <a:xfrm>
            <a:off x="-5829" y="47293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sky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8" name="Google Shape;3198;p42"/>
          <p:cNvSpPr/>
          <p:nvPr/>
        </p:nvSpPr>
        <p:spPr>
          <a:xfrm>
            <a:off x="402658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9" name="Google Shape;3199;p42"/>
          <p:cNvSpPr/>
          <p:nvPr/>
        </p:nvSpPr>
        <p:spPr>
          <a:xfrm>
            <a:off x="4026585" y="247688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0" name="Google Shape;3200;p42"/>
          <p:cNvSpPr/>
          <p:nvPr/>
        </p:nvSpPr>
        <p:spPr>
          <a:xfrm>
            <a:off x="4026585" y="267925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1" name="Google Shape;3201;p42"/>
          <p:cNvSpPr/>
          <p:nvPr/>
        </p:nvSpPr>
        <p:spPr>
          <a:xfrm>
            <a:off x="4026585" y="2881633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2" name="Google Shape;3202;p42"/>
          <p:cNvSpPr/>
          <p:nvPr/>
        </p:nvSpPr>
        <p:spPr>
          <a:xfrm>
            <a:off x="4026585" y="308400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3" name="Google Shape;3203;p42"/>
          <p:cNvSpPr/>
          <p:nvPr/>
        </p:nvSpPr>
        <p:spPr>
          <a:xfrm>
            <a:off x="4026585" y="328638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4" name="Google Shape;3204;p42"/>
          <p:cNvSpPr/>
          <p:nvPr/>
        </p:nvSpPr>
        <p:spPr>
          <a:xfrm>
            <a:off x="4026585" y="349303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5" name="Google Shape;3205;p42"/>
          <p:cNvSpPr/>
          <p:nvPr/>
        </p:nvSpPr>
        <p:spPr>
          <a:xfrm>
            <a:off x="4026585" y="3696647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6" name="Google Shape;3206;p42"/>
          <p:cNvSpPr/>
          <p:nvPr/>
        </p:nvSpPr>
        <p:spPr>
          <a:xfrm>
            <a:off x="4026585" y="390329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7" name="Google Shape;3207;p42"/>
          <p:cNvSpPr/>
          <p:nvPr/>
        </p:nvSpPr>
        <p:spPr>
          <a:xfrm>
            <a:off x="4026585" y="410994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8" name="Google Shape;3208;p42"/>
          <p:cNvSpPr/>
          <p:nvPr/>
        </p:nvSpPr>
        <p:spPr>
          <a:xfrm>
            <a:off x="4026585" y="4316599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9" name="Google Shape;3209;p42"/>
          <p:cNvSpPr/>
          <p:nvPr/>
        </p:nvSpPr>
        <p:spPr>
          <a:xfrm>
            <a:off x="4026585" y="4520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0" name="Google Shape;3210;p42"/>
          <p:cNvSpPr/>
          <p:nvPr/>
        </p:nvSpPr>
        <p:spPr>
          <a:xfrm>
            <a:off x="4026585" y="4726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1" name="Google Shape;3211;p42"/>
          <p:cNvSpPr txBox="1"/>
          <p:nvPr/>
        </p:nvSpPr>
        <p:spPr>
          <a:xfrm>
            <a:off x="298971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2" name="Google Shape;3212;p42"/>
          <p:cNvSpPr txBox="1"/>
          <p:nvPr/>
        </p:nvSpPr>
        <p:spPr>
          <a:xfrm>
            <a:off x="298971" y="24768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3" name="Google Shape;3213;p42"/>
          <p:cNvSpPr txBox="1"/>
          <p:nvPr/>
        </p:nvSpPr>
        <p:spPr>
          <a:xfrm>
            <a:off x="298971" y="26835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4" name="Google Shape;3214;p42"/>
          <p:cNvSpPr txBox="1"/>
          <p:nvPr/>
        </p:nvSpPr>
        <p:spPr>
          <a:xfrm>
            <a:off x="298971" y="28901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5" name="Google Shape;3215;p42"/>
          <p:cNvSpPr txBox="1"/>
          <p:nvPr/>
        </p:nvSpPr>
        <p:spPr>
          <a:xfrm>
            <a:off x="298971" y="30864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6" name="Google Shape;3216;p42"/>
          <p:cNvSpPr txBox="1"/>
          <p:nvPr/>
        </p:nvSpPr>
        <p:spPr>
          <a:xfrm>
            <a:off x="298971" y="32827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7" name="Google Shape;3217;p42"/>
          <p:cNvSpPr txBox="1"/>
          <p:nvPr/>
        </p:nvSpPr>
        <p:spPr>
          <a:xfrm>
            <a:off x="298971" y="348942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8" name="Google Shape;3218;p42"/>
          <p:cNvSpPr txBox="1"/>
          <p:nvPr/>
        </p:nvSpPr>
        <p:spPr>
          <a:xfrm>
            <a:off x="298971" y="36960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9" name="Google Shape;3219;p42"/>
          <p:cNvSpPr txBox="1"/>
          <p:nvPr/>
        </p:nvSpPr>
        <p:spPr>
          <a:xfrm>
            <a:off x="298971" y="390272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0" name="Google Shape;3220;p42"/>
          <p:cNvSpPr txBox="1"/>
          <p:nvPr/>
        </p:nvSpPr>
        <p:spPr>
          <a:xfrm>
            <a:off x="298971" y="4109374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9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1" name="Google Shape;3221;p42"/>
          <p:cNvSpPr txBox="1"/>
          <p:nvPr/>
        </p:nvSpPr>
        <p:spPr>
          <a:xfrm>
            <a:off x="298971" y="43160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2" name="Google Shape;3222;p42"/>
          <p:cNvSpPr txBox="1"/>
          <p:nvPr/>
        </p:nvSpPr>
        <p:spPr>
          <a:xfrm>
            <a:off x="298971" y="45226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11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3" name="Google Shape;3223;p42"/>
          <p:cNvSpPr txBox="1"/>
          <p:nvPr/>
        </p:nvSpPr>
        <p:spPr>
          <a:xfrm>
            <a:off x="298971" y="472932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12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4" name="Google Shape;3224;p42"/>
          <p:cNvSpPr/>
          <p:nvPr/>
        </p:nvSpPr>
        <p:spPr>
          <a:xfrm>
            <a:off x="5562375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5" name="Google Shape;3225;p42"/>
          <p:cNvSpPr/>
          <p:nvPr/>
        </p:nvSpPr>
        <p:spPr>
          <a:xfrm>
            <a:off x="5828663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6" name="Google Shape;3226;p42"/>
          <p:cNvSpPr/>
          <p:nvPr/>
        </p:nvSpPr>
        <p:spPr>
          <a:xfrm>
            <a:off x="6094951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7" name="Google Shape;3227;p42"/>
          <p:cNvSpPr/>
          <p:nvPr/>
        </p:nvSpPr>
        <p:spPr>
          <a:xfrm>
            <a:off x="6361238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8" name="Google Shape;3228;p42"/>
          <p:cNvSpPr/>
          <p:nvPr/>
        </p:nvSpPr>
        <p:spPr>
          <a:xfrm>
            <a:off x="7155749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9" name="Google Shape;3229;p42"/>
          <p:cNvSpPr/>
          <p:nvPr/>
        </p:nvSpPr>
        <p:spPr>
          <a:xfrm>
            <a:off x="7422037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0" name="Google Shape;3230;p42"/>
          <p:cNvSpPr/>
          <p:nvPr/>
        </p:nvSpPr>
        <p:spPr>
          <a:xfrm>
            <a:off x="6626231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1" name="Google Shape;3231;p42"/>
          <p:cNvSpPr/>
          <p:nvPr/>
        </p:nvSpPr>
        <p:spPr>
          <a:xfrm>
            <a:off x="6891223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2" name="Google Shape;3232;p42"/>
          <p:cNvSpPr/>
          <p:nvPr/>
        </p:nvSpPr>
        <p:spPr>
          <a:xfrm>
            <a:off x="7687220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3" name="Google Shape;3233;p42"/>
          <p:cNvSpPr/>
          <p:nvPr/>
        </p:nvSpPr>
        <p:spPr>
          <a:xfrm>
            <a:off x="7955437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4" name="Google Shape;3234;p42"/>
          <p:cNvSpPr/>
          <p:nvPr/>
        </p:nvSpPr>
        <p:spPr>
          <a:xfrm>
            <a:off x="8220620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5" name="Google Shape;3235;p42"/>
          <p:cNvSpPr/>
          <p:nvPr/>
        </p:nvSpPr>
        <p:spPr>
          <a:xfrm>
            <a:off x="8485802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6" name="Google Shape;3236;p42"/>
          <p:cNvSpPr txBox="1"/>
          <p:nvPr/>
        </p:nvSpPr>
        <p:spPr>
          <a:xfrm>
            <a:off x="4718571" y="24750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dog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7" name="Google Shape;3237;p42"/>
          <p:cNvSpPr/>
          <p:nvPr/>
        </p:nvSpPr>
        <p:spPr>
          <a:xfrm>
            <a:off x="8750985" y="24786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8" name="Google Shape;3238;p42"/>
          <p:cNvSpPr txBox="1"/>
          <p:nvPr/>
        </p:nvSpPr>
        <p:spPr>
          <a:xfrm>
            <a:off x="5023371" y="24750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9" name="Google Shape;3239;p42"/>
          <p:cNvSpPr/>
          <p:nvPr/>
        </p:nvSpPr>
        <p:spPr>
          <a:xfrm>
            <a:off x="556237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0" name="Google Shape;3240;p42"/>
          <p:cNvSpPr/>
          <p:nvPr/>
        </p:nvSpPr>
        <p:spPr>
          <a:xfrm>
            <a:off x="582866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1" name="Google Shape;3241;p42"/>
          <p:cNvSpPr/>
          <p:nvPr/>
        </p:nvSpPr>
        <p:spPr>
          <a:xfrm>
            <a:off x="609495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2" name="Google Shape;3242;p42"/>
          <p:cNvSpPr/>
          <p:nvPr/>
        </p:nvSpPr>
        <p:spPr>
          <a:xfrm>
            <a:off x="6361238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3" name="Google Shape;3243;p42"/>
          <p:cNvSpPr/>
          <p:nvPr/>
        </p:nvSpPr>
        <p:spPr>
          <a:xfrm>
            <a:off x="7155749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4" name="Google Shape;3244;p42"/>
          <p:cNvSpPr/>
          <p:nvPr/>
        </p:nvSpPr>
        <p:spPr>
          <a:xfrm>
            <a:off x="74220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5" name="Google Shape;3245;p42"/>
          <p:cNvSpPr/>
          <p:nvPr/>
        </p:nvSpPr>
        <p:spPr>
          <a:xfrm>
            <a:off x="6626231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6" name="Google Shape;3246;p42"/>
          <p:cNvSpPr/>
          <p:nvPr/>
        </p:nvSpPr>
        <p:spPr>
          <a:xfrm>
            <a:off x="6891223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7" name="Google Shape;3247;p42"/>
          <p:cNvSpPr/>
          <p:nvPr/>
        </p:nvSpPr>
        <p:spPr>
          <a:xfrm>
            <a:off x="76872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8" name="Google Shape;3248;p42"/>
          <p:cNvSpPr/>
          <p:nvPr/>
        </p:nvSpPr>
        <p:spPr>
          <a:xfrm>
            <a:off x="7955437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9" name="Google Shape;3249;p42"/>
          <p:cNvSpPr/>
          <p:nvPr/>
        </p:nvSpPr>
        <p:spPr>
          <a:xfrm>
            <a:off x="8220620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0" name="Google Shape;3250;p42"/>
          <p:cNvSpPr/>
          <p:nvPr/>
        </p:nvSpPr>
        <p:spPr>
          <a:xfrm>
            <a:off x="8485802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1" name="Google Shape;3251;p42"/>
          <p:cNvSpPr txBox="1"/>
          <p:nvPr/>
        </p:nvSpPr>
        <p:spPr>
          <a:xfrm>
            <a:off x="4718571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2" name="Google Shape;3252;p42"/>
          <p:cNvSpPr/>
          <p:nvPr/>
        </p:nvSpPr>
        <p:spPr>
          <a:xfrm>
            <a:off x="8750985" y="22745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3" name="Google Shape;3253;p42"/>
          <p:cNvSpPr txBox="1"/>
          <p:nvPr/>
        </p:nvSpPr>
        <p:spPr>
          <a:xfrm>
            <a:off x="5023371" y="22745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4" name="Google Shape;3254;p42"/>
          <p:cNvSpPr/>
          <p:nvPr/>
        </p:nvSpPr>
        <p:spPr>
          <a:xfrm>
            <a:off x="5562375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5" name="Google Shape;3255;p42"/>
          <p:cNvSpPr/>
          <p:nvPr/>
        </p:nvSpPr>
        <p:spPr>
          <a:xfrm>
            <a:off x="5828663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6" name="Google Shape;3256;p42"/>
          <p:cNvSpPr/>
          <p:nvPr/>
        </p:nvSpPr>
        <p:spPr>
          <a:xfrm>
            <a:off x="6094951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7" name="Google Shape;3257;p42"/>
          <p:cNvSpPr/>
          <p:nvPr/>
        </p:nvSpPr>
        <p:spPr>
          <a:xfrm>
            <a:off x="6361238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8" name="Google Shape;3258;p42"/>
          <p:cNvSpPr/>
          <p:nvPr/>
        </p:nvSpPr>
        <p:spPr>
          <a:xfrm>
            <a:off x="7155749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9" name="Google Shape;3259;p42"/>
          <p:cNvSpPr/>
          <p:nvPr/>
        </p:nvSpPr>
        <p:spPr>
          <a:xfrm>
            <a:off x="7422037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0" name="Google Shape;3260;p42"/>
          <p:cNvSpPr/>
          <p:nvPr/>
        </p:nvSpPr>
        <p:spPr>
          <a:xfrm>
            <a:off x="6626231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1" name="Google Shape;3261;p42"/>
          <p:cNvSpPr/>
          <p:nvPr/>
        </p:nvSpPr>
        <p:spPr>
          <a:xfrm>
            <a:off x="6891223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2" name="Google Shape;3262;p42"/>
          <p:cNvSpPr/>
          <p:nvPr/>
        </p:nvSpPr>
        <p:spPr>
          <a:xfrm>
            <a:off x="7687220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3" name="Google Shape;3263;p42"/>
          <p:cNvSpPr/>
          <p:nvPr/>
        </p:nvSpPr>
        <p:spPr>
          <a:xfrm>
            <a:off x="7955437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4" name="Google Shape;3264;p42"/>
          <p:cNvSpPr/>
          <p:nvPr/>
        </p:nvSpPr>
        <p:spPr>
          <a:xfrm>
            <a:off x="8220620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5" name="Google Shape;3265;p42"/>
          <p:cNvSpPr/>
          <p:nvPr/>
        </p:nvSpPr>
        <p:spPr>
          <a:xfrm>
            <a:off x="8485802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6" name="Google Shape;3266;p42"/>
          <p:cNvSpPr txBox="1"/>
          <p:nvPr/>
        </p:nvSpPr>
        <p:spPr>
          <a:xfrm>
            <a:off x="4718571" y="268529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7" name="Google Shape;3267;p42"/>
          <p:cNvSpPr/>
          <p:nvPr/>
        </p:nvSpPr>
        <p:spPr>
          <a:xfrm>
            <a:off x="8750985" y="26810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8" name="Google Shape;3268;p42"/>
          <p:cNvSpPr txBox="1"/>
          <p:nvPr/>
        </p:nvSpPr>
        <p:spPr>
          <a:xfrm>
            <a:off x="5023371" y="268529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9" name="Google Shape;3269;p42"/>
          <p:cNvSpPr/>
          <p:nvPr/>
        </p:nvSpPr>
        <p:spPr>
          <a:xfrm>
            <a:off x="5562375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0" name="Google Shape;3270;p42"/>
          <p:cNvSpPr/>
          <p:nvPr/>
        </p:nvSpPr>
        <p:spPr>
          <a:xfrm>
            <a:off x="5828663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1" name="Google Shape;3271;p42"/>
          <p:cNvSpPr/>
          <p:nvPr/>
        </p:nvSpPr>
        <p:spPr>
          <a:xfrm>
            <a:off x="6094951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2" name="Google Shape;3272;p42"/>
          <p:cNvSpPr/>
          <p:nvPr/>
        </p:nvSpPr>
        <p:spPr>
          <a:xfrm>
            <a:off x="6361238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3" name="Google Shape;3273;p42"/>
          <p:cNvSpPr/>
          <p:nvPr/>
        </p:nvSpPr>
        <p:spPr>
          <a:xfrm>
            <a:off x="7155749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4" name="Google Shape;3274;p42"/>
          <p:cNvSpPr/>
          <p:nvPr/>
        </p:nvSpPr>
        <p:spPr>
          <a:xfrm>
            <a:off x="7422037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5" name="Google Shape;3275;p42"/>
          <p:cNvSpPr/>
          <p:nvPr/>
        </p:nvSpPr>
        <p:spPr>
          <a:xfrm>
            <a:off x="6626231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6" name="Google Shape;3276;p42"/>
          <p:cNvSpPr/>
          <p:nvPr/>
        </p:nvSpPr>
        <p:spPr>
          <a:xfrm>
            <a:off x="6891223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7" name="Google Shape;3277;p42"/>
          <p:cNvSpPr/>
          <p:nvPr/>
        </p:nvSpPr>
        <p:spPr>
          <a:xfrm>
            <a:off x="7687220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8" name="Google Shape;3278;p42"/>
          <p:cNvSpPr/>
          <p:nvPr/>
        </p:nvSpPr>
        <p:spPr>
          <a:xfrm>
            <a:off x="7955437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9" name="Google Shape;3279;p42"/>
          <p:cNvSpPr/>
          <p:nvPr/>
        </p:nvSpPr>
        <p:spPr>
          <a:xfrm>
            <a:off x="8220620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0" name="Google Shape;3280;p42"/>
          <p:cNvSpPr/>
          <p:nvPr/>
        </p:nvSpPr>
        <p:spPr>
          <a:xfrm>
            <a:off x="8485802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1" name="Google Shape;3281;p42"/>
          <p:cNvSpPr txBox="1"/>
          <p:nvPr/>
        </p:nvSpPr>
        <p:spPr>
          <a:xfrm>
            <a:off x="4718571" y="289749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on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2" name="Google Shape;3282;p42"/>
          <p:cNvSpPr/>
          <p:nvPr/>
        </p:nvSpPr>
        <p:spPr>
          <a:xfrm>
            <a:off x="8750985" y="28889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3" name="Google Shape;3283;p42"/>
          <p:cNvSpPr txBox="1"/>
          <p:nvPr/>
        </p:nvSpPr>
        <p:spPr>
          <a:xfrm>
            <a:off x="5023371" y="289749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4" name="Google Shape;3284;p42"/>
          <p:cNvSpPr/>
          <p:nvPr/>
        </p:nvSpPr>
        <p:spPr>
          <a:xfrm>
            <a:off x="5562375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5" name="Google Shape;3285;p42"/>
          <p:cNvSpPr/>
          <p:nvPr/>
        </p:nvSpPr>
        <p:spPr>
          <a:xfrm>
            <a:off x="5828663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6" name="Google Shape;3286;p42"/>
          <p:cNvSpPr/>
          <p:nvPr/>
        </p:nvSpPr>
        <p:spPr>
          <a:xfrm>
            <a:off x="6094951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7" name="Google Shape;3287;p42"/>
          <p:cNvSpPr/>
          <p:nvPr/>
        </p:nvSpPr>
        <p:spPr>
          <a:xfrm>
            <a:off x="6361238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8" name="Google Shape;3288;p42"/>
          <p:cNvSpPr/>
          <p:nvPr/>
        </p:nvSpPr>
        <p:spPr>
          <a:xfrm>
            <a:off x="7155749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9" name="Google Shape;3289;p42"/>
          <p:cNvSpPr/>
          <p:nvPr/>
        </p:nvSpPr>
        <p:spPr>
          <a:xfrm>
            <a:off x="7422037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0" name="Google Shape;3290;p42"/>
          <p:cNvSpPr/>
          <p:nvPr/>
        </p:nvSpPr>
        <p:spPr>
          <a:xfrm>
            <a:off x="6626231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1" name="Google Shape;3291;p42"/>
          <p:cNvSpPr/>
          <p:nvPr/>
        </p:nvSpPr>
        <p:spPr>
          <a:xfrm>
            <a:off x="6891223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2" name="Google Shape;3292;p42"/>
          <p:cNvSpPr/>
          <p:nvPr/>
        </p:nvSpPr>
        <p:spPr>
          <a:xfrm>
            <a:off x="7687220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3" name="Google Shape;3293;p42"/>
          <p:cNvSpPr/>
          <p:nvPr/>
        </p:nvSpPr>
        <p:spPr>
          <a:xfrm>
            <a:off x="7955437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4" name="Google Shape;3294;p42"/>
          <p:cNvSpPr/>
          <p:nvPr/>
        </p:nvSpPr>
        <p:spPr>
          <a:xfrm>
            <a:off x="8220620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5" name="Google Shape;3295;p42"/>
          <p:cNvSpPr/>
          <p:nvPr/>
        </p:nvSpPr>
        <p:spPr>
          <a:xfrm>
            <a:off x="8485802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6" name="Google Shape;3296;p42"/>
          <p:cNvSpPr txBox="1"/>
          <p:nvPr/>
        </p:nvSpPr>
        <p:spPr>
          <a:xfrm>
            <a:off x="4718571" y="3098067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7" name="Google Shape;3297;p42"/>
          <p:cNvSpPr/>
          <p:nvPr/>
        </p:nvSpPr>
        <p:spPr>
          <a:xfrm>
            <a:off x="8750985" y="30980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8" name="Google Shape;3298;p42"/>
          <p:cNvSpPr txBox="1"/>
          <p:nvPr/>
        </p:nvSpPr>
        <p:spPr>
          <a:xfrm>
            <a:off x="5023371" y="3098067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9" name="Google Shape;3299;p42"/>
          <p:cNvSpPr/>
          <p:nvPr/>
        </p:nvSpPr>
        <p:spPr>
          <a:xfrm>
            <a:off x="5562375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0" name="Google Shape;3300;p42"/>
          <p:cNvSpPr/>
          <p:nvPr/>
        </p:nvSpPr>
        <p:spPr>
          <a:xfrm>
            <a:off x="5828663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1" name="Google Shape;3301;p42"/>
          <p:cNvSpPr/>
          <p:nvPr/>
        </p:nvSpPr>
        <p:spPr>
          <a:xfrm>
            <a:off x="6094951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2" name="Google Shape;3302;p42"/>
          <p:cNvSpPr/>
          <p:nvPr/>
        </p:nvSpPr>
        <p:spPr>
          <a:xfrm>
            <a:off x="6361238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3" name="Google Shape;3303;p42"/>
          <p:cNvSpPr/>
          <p:nvPr/>
        </p:nvSpPr>
        <p:spPr>
          <a:xfrm>
            <a:off x="7155749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4" name="Google Shape;3304;p42"/>
          <p:cNvSpPr/>
          <p:nvPr/>
        </p:nvSpPr>
        <p:spPr>
          <a:xfrm>
            <a:off x="7422037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5" name="Google Shape;3305;p42"/>
          <p:cNvSpPr/>
          <p:nvPr/>
        </p:nvSpPr>
        <p:spPr>
          <a:xfrm>
            <a:off x="6626231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6" name="Google Shape;3306;p42"/>
          <p:cNvSpPr/>
          <p:nvPr/>
        </p:nvSpPr>
        <p:spPr>
          <a:xfrm>
            <a:off x="6891223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7" name="Google Shape;3307;p42"/>
          <p:cNvSpPr/>
          <p:nvPr/>
        </p:nvSpPr>
        <p:spPr>
          <a:xfrm>
            <a:off x="7687220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8" name="Google Shape;3308;p42"/>
          <p:cNvSpPr/>
          <p:nvPr/>
        </p:nvSpPr>
        <p:spPr>
          <a:xfrm>
            <a:off x="7955437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9" name="Google Shape;3309;p42"/>
          <p:cNvSpPr/>
          <p:nvPr/>
        </p:nvSpPr>
        <p:spPr>
          <a:xfrm>
            <a:off x="8220620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0" name="Google Shape;3310;p42"/>
          <p:cNvSpPr/>
          <p:nvPr/>
        </p:nvSpPr>
        <p:spPr>
          <a:xfrm>
            <a:off x="8485802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1" name="Google Shape;3311;p42"/>
          <p:cNvSpPr txBox="1"/>
          <p:nvPr/>
        </p:nvSpPr>
        <p:spPr>
          <a:xfrm>
            <a:off x="4718571" y="3300441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cold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2" name="Google Shape;3312;p42"/>
          <p:cNvSpPr/>
          <p:nvPr/>
        </p:nvSpPr>
        <p:spPr>
          <a:xfrm>
            <a:off x="8750985" y="33010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3" name="Google Shape;3313;p42"/>
          <p:cNvSpPr txBox="1"/>
          <p:nvPr/>
        </p:nvSpPr>
        <p:spPr>
          <a:xfrm>
            <a:off x="5023371" y="3300441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4" name="Google Shape;3314;p42"/>
          <p:cNvSpPr/>
          <p:nvPr/>
        </p:nvSpPr>
        <p:spPr>
          <a:xfrm>
            <a:off x="5562375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5" name="Google Shape;3315;p42"/>
          <p:cNvSpPr/>
          <p:nvPr/>
        </p:nvSpPr>
        <p:spPr>
          <a:xfrm>
            <a:off x="5828663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6" name="Google Shape;3316;p42"/>
          <p:cNvSpPr/>
          <p:nvPr/>
        </p:nvSpPr>
        <p:spPr>
          <a:xfrm>
            <a:off x="6094951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7" name="Google Shape;3317;p42"/>
          <p:cNvSpPr/>
          <p:nvPr/>
        </p:nvSpPr>
        <p:spPr>
          <a:xfrm>
            <a:off x="6361238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8" name="Google Shape;3318;p42"/>
          <p:cNvSpPr/>
          <p:nvPr/>
        </p:nvSpPr>
        <p:spPr>
          <a:xfrm>
            <a:off x="7155749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9" name="Google Shape;3319;p42"/>
          <p:cNvSpPr/>
          <p:nvPr/>
        </p:nvSpPr>
        <p:spPr>
          <a:xfrm>
            <a:off x="7422037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0" name="Google Shape;3320;p42"/>
          <p:cNvSpPr/>
          <p:nvPr/>
        </p:nvSpPr>
        <p:spPr>
          <a:xfrm>
            <a:off x="6626231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1" name="Google Shape;3321;p42"/>
          <p:cNvSpPr/>
          <p:nvPr/>
        </p:nvSpPr>
        <p:spPr>
          <a:xfrm>
            <a:off x="6891223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2" name="Google Shape;3322;p42"/>
          <p:cNvSpPr/>
          <p:nvPr/>
        </p:nvSpPr>
        <p:spPr>
          <a:xfrm>
            <a:off x="7687220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3" name="Google Shape;3323;p42"/>
          <p:cNvSpPr/>
          <p:nvPr/>
        </p:nvSpPr>
        <p:spPr>
          <a:xfrm>
            <a:off x="7955437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4" name="Google Shape;3324;p42"/>
          <p:cNvSpPr/>
          <p:nvPr/>
        </p:nvSpPr>
        <p:spPr>
          <a:xfrm>
            <a:off x="8220620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5" name="Google Shape;3325;p42"/>
          <p:cNvSpPr/>
          <p:nvPr/>
        </p:nvSpPr>
        <p:spPr>
          <a:xfrm>
            <a:off x="8485802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6" name="Google Shape;3326;p42"/>
          <p:cNvSpPr txBox="1"/>
          <p:nvPr/>
        </p:nvSpPr>
        <p:spPr>
          <a:xfrm>
            <a:off x="4718571" y="3507091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floor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7" name="Google Shape;3327;p42"/>
          <p:cNvSpPr/>
          <p:nvPr/>
        </p:nvSpPr>
        <p:spPr>
          <a:xfrm>
            <a:off x="8750985" y="35076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8" name="Google Shape;3328;p42"/>
          <p:cNvSpPr txBox="1"/>
          <p:nvPr/>
        </p:nvSpPr>
        <p:spPr>
          <a:xfrm>
            <a:off x="5023371" y="3507091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9" name="Google Shape;3329;p42"/>
          <p:cNvSpPr/>
          <p:nvPr/>
        </p:nvSpPr>
        <p:spPr>
          <a:xfrm>
            <a:off x="5562375" y="37143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0" name="Google Shape;3330;p42"/>
          <p:cNvSpPr/>
          <p:nvPr/>
        </p:nvSpPr>
        <p:spPr>
          <a:xfrm>
            <a:off x="5828663" y="37143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1" name="Google Shape;3331;p42"/>
          <p:cNvSpPr/>
          <p:nvPr/>
        </p:nvSpPr>
        <p:spPr>
          <a:xfrm>
            <a:off x="6094951" y="37143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2" name="Google Shape;3332;p42"/>
          <p:cNvSpPr/>
          <p:nvPr/>
        </p:nvSpPr>
        <p:spPr>
          <a:xfrm>
            <a:off x="6361238" y="37143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3" name="Google Shape;3333;p42"/>
          <p:cNvSpPr/>
          <p:nvPr/>
        </p:nvSpPr>
        <p:spPr>
          <a:xfrm>
            <a:off x="7155749" y="37143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4" name="Google Shape;3334;p42"/>
          <p:cNvSpPr/>
          <p:nvPr/>
        </p:nvSpPr>
        <p:spPr>
          <a:xfrm>
            <a:off x="7422037" y="37143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5" name="Google Shape;3335;p42"/>
          <p:cNvSpPr/>
          <p:nvPr/>
        </p:nvSpPr>
        <p:spPr>
          <a:xfrm>
            <a:off x="6626231" y="37143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6" name="Google Shape;3336;p42"/>
          <p:cNvSpPr/>
          <p:nvPr/>
        </p:nvSpPr>
        <p:spPr>
          <a:xfrm>
            <a:off x="6891223" y="37143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7" name="Google Shape;3337;p42"/>
          <p:cNvSpPr/>
          <p:nvPr/>
        </p:nvSpPr>
        <p:spPr>
          <a:xfrm>
            <a:off x="7687220" y="37143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8" name="Google Shape;3338;p42"/>
          <p:cNvSpPr/>
          <p:nvPr/>
        </p:nvSpPr>
        <p:spPr>
          <a:xfrm>
            <a:off x="7955437" y="37143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9" name="Google Shape;3339;p42"/>
          <p:cNvSpPr/>
          <p:nvPr/>
        </p:nvSpPr>
        <p:spPr>
          <a:xfrm>
            <a:off x="8220620" y="37143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0" name="Google Shape;3340;p42"/>
          <p:cNvSpPr/>
          <p:nvPr/>
        </p:nvSpPr>
        <p:spPr>
          <a:xfrm>
            <a:off x="8485802" y="37143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1" name="Google Shape;3341;p42"/>
          <p:cNvSpPr txBox="1"/>
          <p:nvPr/>
        </p:nvSpPr>
        <p:spPr>
          <a:xfrm>
            <a:off x="4718571" y="3710707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2" name="Google Shape;3342;p42"/>
          <p:cNvSpPr/>
          <p:nvPr/>
        </p:nvSpPr>
        <p:spPr>
          <a:xfrm>
            <a:off x="8750985" y="37143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3" name="Google Shape;3343;p42"/>
          <p:cNvSpPr txBox="1"/>
          <p:nvPr/>
        </p:nvSpPr>
        <p:spPr>
          <a:xfrm>
            <a:off x="5023371" y="3710707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4" name="Google Shape;3344;p42"/>
          <p:cNvSpPr/>
          <p:nvPr/>
        </p:nvSpPr>
        <p:spPr>
          <a:xfrm>
            <a:off x="1854505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5" name="Google Shape;3345;p42"/>
          <p:cNvSpPr/>
          <p:nvPr/>
        </p:nvSpPr>
        <p:spPr>
          <a:xfrm>
            <a:off x="3738452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6" name="Google Shape;3346;p42"/>
          <p:cNvSpPr txBox="1"/>
          <p:nvPr/>
        </p:nvSpPr>
        <p:spPr>
          <a:xfrm>
            <a:off x="956775" y="910986"/>
            <a:ext cx="545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7" name="Google Shape;3347;p42"/>
          <p:cNvSpPr/>
          <p:nvPr/>
        </p:nvSpPr>
        <p:spPr>
          <a:xfrm>
            <a:off x="1461238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8" name="Google Shape;3348;p42"/>
          <p:cNvSpPr txBox="1"/>
          <p:nvPr/>
        </p:nvSpPr>
        <p:spPr>
          <a:xfrm>
            <a:off x="7468830" y="910986"/>
            <a:ext cx="814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9" name="Google Shape;3349;p42"/>
          <p:cNvSpPr/>
          <p:nvPr/>
        </p:nvSpPr>
        <p:spPr>
          <a:xfrm>
            <a:off x="3333750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0" name="Google Shape;3350;p42"/>
          <p:cNvSpPr/>
          <p:nvPr/>
        </p:nvSpPr>
        <p:spPr>
          <a:xfrm>
            <a:off x="5231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1" name="Google Shape;3351;p42"/>
          <p:cNvSpPr/>
          <p:nvPr/>
        </p:nvSpPr>
        <p:spPr>
          <a:xfrm>
            <a:off x="5628819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2" name="Google Shape;3352;p42"/>
          <p:cNvSpPr/>
          <p:nvPr/>
        </p:nvSpPr>
        <p:spPr>
          <a:xfrm>
            <a:off x="7136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3" name="Google Shape;3353;p42"/>
          <p:cNvSpPr txBox="1"/>
          <p:nvPr/>
        </p:nvSpPr>
        <p:spPr>
          <a:xfrm>
            <a:off x="4670250" y="4094350"/>
            <a:ext cx="4175700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The same procedure can be applied to any matrix containing vector representations for tokens (for example, an embedding  matrix).</a:t>
            </a: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" name="Google Shape;3358;p43"/>
          <p:cNvSpPr txBox="1"/>
          <p:nvPr/>
        </p:nvSpPr>
        <p:spPr>
          <a:xfrm>
            <a:off x="6423550" y="1460550"/>
            <a:ext cx="26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[0, 6, 2, 3, 0, 7, 8, 5]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9" name="Google Shape;3359;p43"/>
          <p:cNvSpPr txBox="1"/>
          <p:nvPr/>
        </p:nvSpPr>
        <p:spPr>
          <a:xfrm>
            <a:off x="22050" y="1468575"/>
            <a:ext cx="61020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["the", "dog", "sat", "on" "the", "cold", "floor", "."]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60" name="Google Shape;3360;p4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IDs to Vectors</a:t>
            </a:r>
            <a:endParaRPr/>
          </a:p>
        </p:txBody>
      </p:sp>
      <p:sp>
        <p:nvSpPr>
          <p:cNvPr id="3361" name="Google Shape;3361;p4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362" name="Google Shape;3362;p43"/>
          <p:cNvSpPr/>
          <p:nvPr/>
        </p:nvSpPr>
        <p:spPr>
          <a:xfrm>
            <a:off x="5770400" y="1503750"/>
            <a:ext cx="440100" cy="30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3" name="Google Shape;3363;p43"/>
          <p:cNvSpPr/>
          <p:nvPr/>
        </p:nvSpPr>
        <p:spPr>
          <a:xfrm>
            <a:off x="837975" y="21738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4" name="Google Shape;3364;p43"/>
          <p:cNvSpPr/>
          <p:nvPr/>
        </p:nvSpPr>
        <p:spPr>
          <a:xfrm>
            <a:off x="1104263" y="21738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5" name="Google Shape;3365;p43"/>
          <p:cNvSpPr/>
          <p:nvPr/>
        </p:nvSpPr>
        <p:spPr>
          <a:xfrm>
            <a:off x="1370551" y="21738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6" name="Google Shape;3366;p43"/>
          <p:cNvSpPr/>
          <p:nvPr/>
        </p:nvSpPr>
        <p:spPr>
          <a:xfrm>
            <a:off x="1636838" y="21738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7" name="Google Shape;3367;p43"/>
          <p:cNvSpPr/>
          <p:nvPr/>
        </p:nvSpPr>
        <p:spPr>
          <a:xfrm>
            <a:off x="2431349" y="21738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8" name="Google Shape;3368;p43"/>
          <p:cNvSpPr/>
          <p:nvPr/>
        </p:nvSpPr>
        <p:spPr>
          <a:xfrm>
            <a:off x="2697637" y="21738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9" name="Google Shape;3369;p43"/>
          <p:cNvSpPr/>
          <p:nvPr/>
        </p:nvSpPr>
        <p:spPr>
          <a:xfrm>
            <a:off x="1901831" y="21738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0" name="Google Shape;3370;p43"/>
          <p:cNvSpPr/>
          <p:nvPr/>
        </p:nvSpPr>
        <p:spPr>
          <a:xfrm>
            <a:off x="2166823" y="21738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1" name="Google Shape;3371;p43"/>
          <p:cNvSpPr/>
          <p:nvPr/>
        </p:nvSpPr>
        <p:spPr>
          <a:xfrm>
            <a:off x="2962820" y="21738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2" name="Google Shape;3372;p43"/>
          <p:cNvSpPr/>
          <p:nvPr/>
        </p:nvSpPr>
        <p:spPr>
          <a:xfrm>
            <a:off x="3231037" y="21738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3" name="Google Shape;3373;p43"/>
          <p:cNvSpPr/>
          <p:nvPr/>
        </p:nvSpPr>
        <p:spPr>
          <a:xfrm>
            <a:off x="3496220" y="21738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4" name="Google Shape;3374;p43"/>
          <p:cNvSpPr/>
          <p:nvPr/>
        </p:nvSpPr>
        <p:spPr>
          <a:xfrm>
            <a:off x="3761402" y="21738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5" name="Google Shape;3375;p43"/>
          <p:cNvSpPr txBox="1"/>
          <p:nvPr/>
        </p:nvSpPr>
        <p:spPr>
          <a:xfrm>
            <a:off x="-5829" y="21702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dog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6" name="Google Shape;3376;p43"/>
          <p:cNvSpPr/>
          <p:nvPr/>
        </p:nvSpPr>
        <p:spPr>
          <a:xfrm>
            <a:off x="4026585" y="2173882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7" name="Google Shape;3377;p43"/>
          <p:cNvSpPr txBox="1"/>
          <p:nvPr/>
        </p:nvSpPr>
        <p:spPr>
          <a:xfrm>
            <a:off x="298971" y="2170273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8" name="Google Shape;3378;p43"/>
          <p:cNvSpPr/>
          <p:nvPr/>
        </p:nvSpPr>
        <p:spPr>
          <a:xfrm>
            <a:off x="837975" y="19697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9" name="Google Shape;3379;p43"/>
          <p:cNvSpPr/>
          <p:nvPr/>
        </p:nvSpPr>
        <p:spPr>
          <a:xfrm>
            <a:off x="1104263" y="19697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0" name="Google Shape;3380;p43"/>
          <p:cNvSpPr/>
          <p:nvPr/>
        </p:nvSpPr>
        <p:spPr>
          <a:xfrm>
            <a:off x="1370551" y="19697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1" name="Google Shape;3381;p43"/>
          <p:cNvSpPr/>
          <p:nvPr/>
        </p:nvSpPr>
        <p:spPr>
          <a:xfrm>
            <a:off x="1636838" y="19697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2" name="Google Shape;3382;p43"/>
          <p:cNvSpPr/>
          <p:nvPr/>
        </p:nvSpPr>
        <p:spPr>
          <a:xfrm>
            <a:off x="2431349" y="19697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3" name="Google Shape;3383;p43"/>
          <p:cNvSpPr/>
          <p:nvPr/>
        </p:nvSpPr>
        <p:spPr>
          <a:xfrm>
            <a:off x="2697637" y="19697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4" name="Google Shape;3384;p43"/>
          <p:cNvSpPr/>
          <p:nvPr/>
        </p:nvSpPr>
        <p:spPr>
          <a:xfrm>
            <a:off x="1901831" y="19697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5" name="Google Shape;3385;p43"/>
          <p:cNvSpPr/>
          <p:nvPr/>
        </p:nvSpPr>
        <p:spPr>
          <a:xfrm>
            <a:off x="2166823" y="19697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6" name="Google Shape;3386;p43"/>
          <p:cNvSpPr/>
          <p:nvPr/>
        </p:nvSpPr>
        <p:spPr>
          <a:xfrm>
            <a:off x="2962820" y="19697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7" name="Google Shape;3387;p43"/>
          <p:cNvSpPr/>
          <p:nvPr/>
        </p:nvSpPr>
        <p:spPr>
          <a:xfrm>
            <a:off x="3231037" y="19697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8" name="Google Shape;3388;p43"/>
          <p:cNvSpPr/>
          <p:nvPr/>
        </p:nvSpPr>
        <p:spPr>
          <a:xfrm>
            <a:off x="3496220" y="19697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9" name="Google Shape;3389;p43"/>
          <p:cNvSpPr/>
          <p:nvPr/>
        </p:nvSpPr>
        <p:spPr>
          <a:xfrm>
            <a:off x="3761402" y="19697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0" name="Google Shape;3390;p43"/>
          <p:cNvSpPr txBox="1"/>
          <p:nvPr/>
        </p:nvSpPr>
        <p:spPr>
          <a:xfrm>
            <a:off x="-5829" y="19697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1" name="Google Shape;3391;p43"/>
          <p:cNvSpPr/>
          <p:nvPr/>
        </p:nvSpPr>
        <p:spPr>
          <a:xfrm>
            <a:off x="4026585" y="1969711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2" name="Google Shape;3392;p43"/>
          <p:cNvSpPr txBox="1"/>
          <p:nvPr/>
        </p:nvSpPr>
        <p:spPr>
          <a:xfrm>
            <a:off x="298971" y="1969700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3" name="Google Shape;3393;p43"/>
          <p:cNvSpPr/>
          <p:nvPr/>
        </p:nvSpPr>
        <p:spPr>
          <a:xfrm>
            <a:off x="837975" y="23762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4" name="Google Shape;3394;p43"/>
          <p:cNvSpPr/>
          <p:nvPr/>
        </p:nvSpPr>
        <p:spPr>
          <a:xfrm>
            <a:off x="1104263" y="23762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5" name="Google Shape;3395;p43"/>
          <p:cNvSpPr/>
          <p:nvPr/>
        </p:nvSpPr>
        <p:spPr>
          <a:xfrm>
            <a:off x="1370551" y="23762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6" name="Google Shape;3396;p43"/>
          <p:cNvSpPr/>
          <p:nvPr/>
        </p:nvSpPr>
        <p:spPr>
          <a:xfrm>
            <a:off x="1636838" y="23762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7" name="Google Shape;3397;p43"/>
          <p:cNvSpPr/>
          <p:nvPr/>
        </p:nvSpPr>
        <p:spPr>
          <a:xfrm>
            <a:off x="2431349" y="23762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8" name="Google Shape;3398;p43"/>
          <p:cNvSpPr/>
          <p:nvPr/>
        </p:nvSpPr>
        <p:spPr>
          <a:xfrm>
            <a:off x="2697637" y="23762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9" name="Google Shape;3399;p43"/>
          <p:cNvSpPr/>
          <p:nvPr/>
        </p:nvSpPr>
        <p:spPr>
          <a:xfrm>
            <a:off x="1901831" y="23762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0" name="Google Shape;3400;p43"/>
          <p:cNvSpPr/>
          <p:nvPr/>
        </p:nvSpPr>
        <p:spPr>
          <a:xfrm>
            <a:off x="2166823" y="23762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1" name="Google Shape;3401;p43"/>
          <p:cNvSpPr/>
          <p:nvPr/>
        </p:nvSpPr>
        <p:spPr>
          <a:xfrm>
            <a:off x="2962820" y="23762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2" name="Google Shape;3402;p43"/>
          <p:cNvSpPr/>
          <p:nvPr/>
        </p:nvSpPr>
        <p:spPr>
          <a:xfrm>
            <a:off x="3231037" y="23762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3" name="Google Shape;3403;p43"/>
          <p:cNvSpPr/>
          <p:nvPr/>
        </p:nvSpPr>
        <p:spPr>
          <a:xfrm>
            <a:off x="3496220" y="23762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4" name="Google Shape;3404;p43"/>
          <p:cNvSpPr/>
          <p:nvPr/>
        </p:nvSpPr>
        <p:spPr>
          <a:xfrm>
            <a:off x="3761402" y="23762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5" name="Google Shape;3405;p43"/>
          <p:cNvSpPr txBox="1"/>
          <p:nvPr/>
        </p:nvSpPr>
        <p:spPr>
          <a:xfrm>
            <a:off x="-5829" y="238049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6" name="Google Shape;3406;p43"/>
          <p:cNvSpPr/>
          <p:nvPr/>
        </p:nvSpPr>
        <p:spPr>
          <a:xfrm>
            <a:off x="4026585" y="2376226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7" name="Google Shape;3407;p43"/>
          <p:cNvSpPr txBox="1"/>
          <p:nvPr/>
        </p:nvSpPr>
        <p:spPr>
          <a:xfrm>
            <a:off x="298971" y="238049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8" name="Google Shape;3408;p43"/>
          <p:cNvSpPr/>
          <p:nvPr/>
        </p:nvSpPr>
        <p:spPr>
          <a:xfrm>
            <a:off x="837975" y="25841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9" name="Google Shape;3409;p43"/>
          <p:cNvSpPr/>
          <p:nvPr/>
        </p:nvSpPr>
        <p:spPr>
          <a:xfrm>
            <a:off x="1104263" y="25841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0" name="Google Shape;3410;p43"/>
          <p:cNvSpPr/>
          <p:nvPr/>
        </p:nvSpPr>
        <p:spPr>
          <a:xfrm>
            <a:off x="1370551" y="25841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1" name="Google Shape;3411;p43"/>
          <p:cNvSpPr/>
          <p:nvPr/>
        </p:nvSpPr>
        <p:spPr>
          <a:xfrm>
            <a:off x="1636838" y="25841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2" name="Google Shape;3412;p43"/>
          <p:cNvSpPr/>
          <p:nvPr/>
        </p:nvSpPr>
        <p:spPr>
          <a:xfrm>
            <a:off x="2431349" y="25841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3" name="Google Shape;3413;p43"/>
          <p:cNvSpPr/>
          <p:nvPr/>
        </p:nvSpPr>
        <p:spPr>
          <a:xfrm>
            <a:off x="2697637" y="25841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4" name="Google Shape;3414;p43"/>
          <p:cNvSpPr/>
          <p:nvPr/>
        </p:nvSpPr>
        <p:spPr>
          <a:xfrm>
            <a:off x="1901831" y="25841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5" name="Google Shape;3415;p43"/>
          <p:cNvSpPr/>
          <p:nvPr/>
        </p:nvSpPr>
        <p:spPr>
          <a:xfrm>
            <a:off x="2166823" y="25841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6" name="Google Shape;3416;p43"/>
          <p:cNvSpPr/>
          <p:nvPr/>
        </p:nvSpPr>
        <p:spPr>
          <a:xfrm>
            <a:off x="2962820" y="25841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7" name="Google Shape;3417;p43"/>
          <p:cNvSpPr/>
          <p:nvPr/>
        </p:nvSpPr>
        <p:spPr>
          <a:xfrm>
            <a:off x="3231037" y="25841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8" name="Google Shape;3418;p43"/>
          <p:cNvSpPr/>
          <p:nvPr/>
        </p:nvSpPr>
        <p:spPr>
          <a:xfrm>
            <a:off x="3496220" y="25841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9" name="Google Shape;3419;p43"/>
          <p:cNvSpPr/>
          <p:nvPr/>
        </p:nvSpPr>
        <p:spPr>
          <a:xfrm>
            <a:off x="3761402" y="25841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0" name="Google Shape;3420;p43"/>
          <p:cNvSpPr txBox="1"/>
          <p:nvPr/>
        </p:nvSpPr>
        <p:spPr>
          <a:xfrm>
            <a:off x="-5829" y="259269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on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1" name="Google Shape;3421;p43"/>
          <p:cNvSpPr/>
          <p:nvPr/>
        </p:nvSpPr>
        <p:spPr>
          <a:xfrm>
            <a:off x="4026585" y="258415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2" name="Google Shape;3422;p43"/>
          <p:cNvSpPr txBox="1"/>
          <p:nvPr/>
        </p:nvSpPr>
        <p:spPr>
          <a:xfrm>
            <a:off x="298971" y="259269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3" name="Google Shape;3423;p43"/>
          <p:cNvSpPr/>
          <p:nvPr/>
        </p:nvSpPr>
        <p:spPr>
          <a:xfrm>
            <a:off x="837975" y="27932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4" name="Google Shape;3424;p43"/>
          <p:cNvSpPr/>
          <p:nvPr/>
        </p:nvSpPr>
        <p:spPr>
          <a:xfrm>
            <a:off x="1104263" y="27932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5" name="Google Shape;3425;p43"/>
          <p:cNvSpPr/>
          <p:nvPr/>
        </p:nvSpPr>
        <p:spPr>
          <a:xfrm>
            <a:off x="1370551" y="27932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6" name="Google Shape;3426;p43"/>
          <p:cNvSpPr/>
          <p:nvPr/>
        </p:nvSpPr>
        <p:spPr>
          <a:xfrm>
            <a:off x="1636838" y="27932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7" name="Google Shape;3427;p43"/>
          <p:cNvSpPr/>
          <p:nvPr/>
        </p:nvSpPr>
        <p:spPr>
          <a:xfrm>
            <a:off x="2431349" y="27932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8" name="Google Shape;3428;p43"/>
          <p:cNvSpPr/>
          <p:nvPr/>
        </p:nvSpPr>
        <p:spPr>
          <a:xfrm>
            <a:off x="2697637" y="27932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9" name="Google Shape;3429;p43"/>
          <p:cNvSpPr/>
          <p:nvPr/>
        </p:nvSpPr>
        <p:spPr>
          <a:xfrm>
            <a:off x="1901831" y="27932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0" name="Google Shape;3430;p43"/>
          <p:cNvSpPr/>
          <p:nvPr/>
        </p:nvSpPr>
        <p:spPr>
          <a:xfrm>
            <a:off x="2166823" y="27932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1" name="Google Shape;3431;p43"/>
          <p:cNvSpPr/>
          <p:nvPr/>
        </p:nvSpPr>
        <p:spPr>
          <a:xfrm>
            <a:off x="2962820" y="27932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2" name="Google Shape;3432;p43"/>
          <p:cNvSpPr/>
          <p:nvPr/>
        </p:nvSpPr>
        <p:spPr>
          <a:xfrm>
            <a:off x="3231037" y="27932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3" name="Google Shape;3433;p43"/>
          <p:cNvSpPr/>
          <p:nvPr/>
        </p:nvSpPr>
        <p:spPr>
          <a:xfrm>
            <a:off x="3496220" y="27932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4" name="Google Shape;3434;p43"/>
          <p:cNvSpPr/>
          <p:nvPr/>
        </p:nvSpPr>
        <p:spPr>
          <a:xfrm>
            <a:off x="3761402" y="27932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5" name="Google Shape;3435;p43"/>
          <p:cNvSpPr txBox="1"/>
          <p:nvPr/>
        </p:nvSpPr>
        <p:spPr>
          <a:xfrm>
            <a:off x="-5829" y="2793267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6" name="Google Shape;3436;p43"/>
          <p:cNvSpPr/>
          <p:nvPr/>
        </p:nvSpPr>
        <p:spPr>
          <a:xfrm>
            <a:off x="4026585" y="279327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7" name="Google Shape;3437;p43"/>
          <p:cNvSpPr txBox="1"/>
          <p:nvPr/>
        </p:nvSpPr>
        <p:spPr>
          <a:xfrm>
            <a:off x="298971" y="2793267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8" name="Google Shape;3438;p43"/>
          <p:cNvSpPr/>
          <p:nvPr/>
        </p:nvSpPr>
        <p:spPr>
          <a:xfrm>
            <a:off x="837975" y="2996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9" name="Google Shape;3439;p43"/>
          <p:cNvSpPr/>
          <p:nvPr/>
        </p:nvSpPr>
        <p:spPr>
          <a:xfrm>
            <a:off x="1104263" y="2996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0" name="Google Shape;3440;p43"/>
          <p:cNvSpPr/>
          <p:nvPr/>
        </p:nvSpPr>
        <p:spPr>
          <a:xfrm>
            <a:off x="1370551" y="2996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1" name="Google Shape;3441;p43"/>
          <p:cNvSpPr/>
          <p:nvPr/>
        </p:nvSpPr>
        <p:spPr>
          <a:xfrm>
            <a:off x="1636838" y="2996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2" name="Google Shape;3442;p43"/>
          <p:cNvSpPr/>
          <p:nvPr/>
        </p:nvSpPr>
        <p:spPr>
          <a:xfrm>
            <a:off x="2431349" y="2996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3" name="Google Shape;3443;p43"/>
          <p:cNvSpPr/>
          <p:nvPr/>
        </p:nvSpPr>
        <p:spPr>
          <a:xfrm>
            <a:off x="2697637" y="2996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4" name="Google Shape;3444;p43"/>
          <p:cNvSpPr/>
          <p:nvPr/>
        </p:nvSpPr>
        <p:spPr>
          <a:xfrm>
            <a:off x="1901831" y="2996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5" name="Google Shape;3445;p43"/>
          <p:cNvSpPr/>
          <p:nvPr/>
        </p:nvSpPr>
        <p:spPr>
          <a:xfrm>
            <a:off x="2166823" y="2996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6" name="Google Shape;3446;p43"/>
          <p:cNvSpPr/>
          <p:nvPr/>
        </p:nvSpPr>
        <p:spPr>
          <a:xfrm>
            <a:off x="2962820" y="2996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7" name="Google Shape;3447;p43"/>
          <p:cNvSpPr/>
          <p:nvPr/>
        </p:nvSpPr>
        <p:spPr>
          <a:xfrm>
            <a:off x="3231037" y="2996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8" name="Google Shape;3448;p43"/>
          <p:cNvSpPr/>
          <p:nvPr/>
        </p:nvSpPr>
        <p:spPr>
          <a:xfrm>
            <a:off x="3496220" y="2996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9" name="Google Shape;3449;p43"/>
          <p:cNvSpPr/>
          <p:nvPr/>
        </p:nvSpPr>
        <p:spPr>
          <a:xfrm>
            <a:off x="3761402" y="2996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50" name="Google Shape;3450;p43"/>
          <p:cNvSpPr txBox="1"/>
          <p:nvPr/>
        </p:nvSpPr>
        <p:spPr>
          <a:xfrm>
            <a:off x="-5829" y="2995641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cold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51" name="Google Shape;3451;p43"/>
          <p:cNvSpPr/>
          <p:nvPr/>
        </p:nvSpPr>
        <p:spPr>
          <a:xfrm>
            <a:off x="4026585" y="2996214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52" name="Google Shape;3452;p43"/>
          <p:cNvSpPr txBox="1"/>
          <p:nvPr/>
        </p:nvSpPr>
        <p:spPr>
          <a:xfrm>
            <a:off x="298971" y="2995641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53" name="Google Shape;3453;p43"/>
          <p:cNvSpPr/>
          <p:nvPr/>
        </p:nvSpPr>
        <p:spPr>
          <a:xfrm>
            <a:off x="837975" y="3202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54" name="Google Shape;3454;p43"/>
          <p:cNvSpPr/>
          <p:nvPr/>
        </p:nvSpPr>
        <p:spPr>
          <a:xfrm>
            <a:off x="1104263" y="3202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55" name="Google Shape;3455;p43"/>
          <p:cNvSpPr/>
          <p:nvPr/>
        </p:nvSpPr>
        <p:spPr>
          <a:xfrm>
            <a:off x="1370551" y="3202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56" name="Google Shape;3456;p43"/>
          <p:cNvSpPr/>
          <p:nvPr/>
        </p:nvSpPr>
        <p:spPr>
          <a:xfrm>
            <a:off x="1636838" y="3202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57" name="Google Shape;3457;p43"/>
          <p:cNvSpPr/>
          <p:nvPr/>
        </p:nvSpPr>
        <p:spPr>
          <a:xfrm>
            <a:off x="2431349" y="3202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58" name="Google Shape;3458;p43"/>
          <p:cNvSpPr/>
          <p:nvPr/>
        </p:nvSpPr>
        <p:spPr>
          <a:xfrm>
            <a:off x="2697637" y="3202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59" name="Google Shape;3459;p43"/>
          <p:cNvSpPr/>
          <p:nvPr/>
        </p:nvSpPr>
        <p:spPr>
          <a:xfrm>
            <a:off x="1901831" y="3202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0" name="Google Shape;3460;p43"/>
          <p:cNvSpPr/>
          <p:nvPr/>
        </p:nvSpPr>
        <p:spPr>
          <a:xfrm>
            <a:off x="2166823" y="3202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1" name="Google Shape;3461;p43"/>
          <p:cNvSpPr/>
          <p:nvPr/>
        </p:nvSpPr>
        <p:spPr>
          <a:xfrm>
            <a:off x="2962820" y="3202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2" name="Google Shape;3462;p43"/>
          <p:cNvSpPr/>
          <p:nvPr/>
        </p:nvSpPr>
        <p:spPr>
          <a:xfrm>
            <a:off x="3231037" y="3202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3" name="Google Shape;3463;p43"/>
          <p:cNvSpPr/>
          <p:nvPr/>
        </p:nvSpPr>
        <p:spPr>
          <a:xfrm>
            <a:off x="3496220" y="3202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4" name="Google Shape;3464;p43"/>
          <p:cNvSpPr/>
          <p:nvPr/>
        </p:nvSpPr>
        <p:spPr>
          <a:xfrm>
            <a:off x="3761402" y="3202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5" name="Google Shape;3465;p43"/>
          <p:cNvSpPr txBox="1"/>
          <p:nvPr/>
        </p:nvSpPr>
        <p:spPr>
          <a:xfrm>
            <a:off x="-5829" y="3202291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floor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6" name="Google Shape;3466;p43"/>
          <p:cNvSpPr/>
          <p:nvPr/>
        </p:nvSpPr>
        <p:spPr>
          <a:xfrm>
            <a:off x="4026585" y="32028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7" name="Google Shape;3467;p43"/>
          <p:cNvSpPr txBox="1"/>
          <p:nvPr/>
        </p:nvSpPr>
        <p:spPr>
          <a:xfrm>
            <a:off x="298971" y="3202291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8" name="Google Shape;3468;p43"/>
          <p:cNvSpPr/>
          <p:nvPr/>
        </p:nvSpPr>
        <p:spPr>
          <a:xfrm>
            <a:off x="837975" y="34095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9" name="Google Shape;3469;p43"/>
          <p:cNvSpPr/>
          <p:nvPr/>
        </p:nvSpPr>
        <p:spPr>
          <a:xfrm>
            <a:off x="1104263" y="34095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0" name="Google Shape;3470;p43"/>
          <p:cNvSpPr/>
          <p:nvPr/>
        </p:nvSpPr>
        <p:spPr>
          <a:xfrm>
            <a:off x="1370551" y="34095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1" name="Google Shape;3471;p43"/>
          <p:cNvSpPr/>
          <p:nvPr/>
        </p:nvSpPr>
        <p:spPr>
          <a:xfrm>
            <a:off x="1636838" y="34095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2" name="Google Shape;3472;p43"/>
          <p:cNvSpPr/>
          <p:nvPr/>
        </p:nvSpPr>
        <p:spPr>
          <a:xfrm>
            <a:off x="2431349" y="34095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3" name="Google Shape;3473;p43"/>
          <p:cNvSpPr/>
          <p:nvPr/>
        </p:nvSpPr>
        <p:spPr>
          <a:xfrm>
            <a:off x="2697637" y="34095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4" name="Google Shape;3474;p43"/>
          <p:cNvSpPr/>
          <p:nvPr/>
        </p:nvSpPr>
        <p:spPr>
          <a:xfrm>
            <a:off x="1901831" y="34095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5" name="Google Shape;3475;p43"/>
          <p:cNvSpPr/>
          <p:nvPr/>
        </p:nvSpPr>
        <p:spPr>
          <a:xfrm>
            <a:off x="2166823" y="34095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6" name="Google Shape;3476;p43"/>
          <p:cNvSpPr/>
          <p:nvPr/>
        </p:nvSpPr>
        <p:spPr>
          <a:xfrm>
            <a:off x="2962820" y="34095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7" name="Google Shape;3477;p43"/>
          <p:cNvSpPr/>
          <p:nvPr/>
        </p:nvSpPr>
        <p:spPr>
          <a:xfrm>
            <a:off x="3231037" y="34095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8" name="Google Shape;3478;p43"/>
          <p:cNvSpPr/>
          <p:nvPr/>
        </p:nvSpPr>
        <p:spPr>
          <a:xfrm>
            <a:off x="3496220" y="34095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9" name="Google Shape;3479;p43"/>
          <p:cNvSpPr/>
          <p:nvPr/>
        </p:nvSpPr>
        <p:spPr>
          <a:xfrm>
            <a:off x="3761402" y="34095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0" name="Google Shape;3480;p43"/>
          <p:cNvSpPr txBox="1"/>
          <p:nvPr/>
        </p:nvSpPr>
        <p:spPr>
          <a:xfrm>
            <a:off x="-5829" y="3405907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1" name="Google Shape;3481;p43"/>
          <p:cNvSpPr/>
          <p:nvPr/>
        </p:nvSpPr>
        <p:spPr>
          <a:xfrm>
            <a:off x="4026585" y="34095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2" name="Google Shape;3482;p43"/>
          <p:cNvSpPr txBox="1"/>
          <p:nvPr/>
        </p:nvSpPr>
        <p:spPr>
          <a:xfrm>
            <a:off x="298971" y="3405907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3" name="Google Shape;3483;p43"/>
          <p:cNvSpPr/>
          <p:nvPr/>
        </p:nvSpPr>
        <p:spPr>
          <a:xfrm>
            <a:off x="1854505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4" name="Google Shape;3484;p43"/>
          <p:cNvSpPr/>
          <p:nvPr/>
        </p:nvSpPr>
        <p:spPr>
          <a:xfrm>
            <a:off x="3738452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5" name="Google Shape;3485;p43"/>
          <p:cNvSpPr txBox="1"/>
          <p:nvPr/>
        </p:nvSpPr>
        <p:spPr>
          <a:xfrm>
            <a:off x="956775" y="910986"/>
            <a:ext cx="545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6" name="Google Shape;3486;p43"/>
          <p:cNvSpPr/>
          <p:nvPr/>
        </p:nvSpPr>
        <p:spPr>
          <a:xfrm>
            <a:off x="1461238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7" name="Google Shape;3487;p43"/>
          <p:cNvSpPr txBox="1"/>
          <p:nvPr/>
        </p:nvSpPr>
        <p:spPr>
          <a:xfrm>
            <a:off x="7468830" y="910986"/>
            <a:ext cx="814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8" name="Google Shape;3488;p43"/>
          <p:cNvSpPr/>
          <p:nvPr/>
        </p:nvSpPr>
        <p:spPr>
          <a:xfrm>
            <a:off x="3333750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9" name="Google Shape;3489;p43"/>
          <p:cNvSpPr/>
          <p:nvPr/>
        </p:nvSpPr>
        <p:spPr>
          <a:xfrm>
            <a:off x="5231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0" name="Google Shape;3490;p43"/>
          <p:cNvSpPr/>
          <p:nvPr/>
        </p:nvSpPr>
        <p:spPr>
          <a:xfrm>
            <a:off x="5628819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1" name="Google Shape;3491;p43"/>
          <p:cNvSpPr/>
          <p:nvPr/>
        </p:nvSpPr>
        <p:spPr>
          <a:xfrm>
            <a:off x="7136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2" name="Google Shape;3492;p43"/>
          <p:cNvSpPr/>
          <p:nvPr/>
        </p:nvSpPr>
        <p:spPr>
          <a:xfrm>
            <a:off x="837975" y="38667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3" name="Google Shape;3493;p43"/>
          <p:cNvSpPr/>
          <p:nvPr/>
        </p:nvSpPr>
        <p:spPr>
          <a:xfrm>
            <a:off x="1104263" y="38667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4" name="Google Shape;3494;p43"/>
          <p:cNvSpPr/>
          <p:nvPr/>
        </p:nvSpPr>
        <p:spPr>
          <a:xfrm>
            <a:off x="1370551" y="38667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5" name="Google Shape;3495;p43"/>
          <p:cNvSpPr/>
          <p:nvPr/>
        </p:nvSpPr>
        <p:spPr>
          <a:xfrm>
            <a:off x="1636838" y="38667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6" name="Google Shape;3496;p43"/>
          <p:cNvSpPr/>
          <p:nvPr/>
        </p:nvSpPr>
        <p:spPr>
          <a:xfrm>
            <a:off x="2431349" y="38667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7" name="Google Shape;3497;p43"/>
          <p:cNvSpPr/>
          <p:nvPr/>
        </p:nvSpPr>
        <p:spPr>
          <a:xfrm>
            <a:off x="2697637" y="38667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8" name="Google Shape;3498;p43"/>
          <p:cNvSpPr/>
          <p:nvPr/>
        </p:nvSpPr>
        <p:spPr>
          <a:xfrm>
            <a:off x="1901831" y="38667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9" name="Google Shape;3499;p43"/>
          <p:cNvSpPr/>
          <p:nvPr/>
        </p:nvSpPr>
        <p:spPr>
          <a:xfrm>
            <a:off x="2166823" y="38667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0" name="Google Shape;3500;p43"/>
          <p:cNvSpPr/>
          <p:nvPr/>
        </p:nvSpPr>
        <p:spPr>
          <a:xfrm>
            <a:off x="2962820" y="38667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1" name="Google Shape;3501;p43"/>
          <p:cNvSpPr/>
          <p:nvPr/>
        </p:nvSpPr>
        <p:spPr>
          <a:xfrm>
            <a:off x="3231037" y="38667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2" name="Google Shape;3502;p43"/>
          <p:cNvSpPr/>
          <p:nvPr/>
        </p:nvSpPr>
        <p:spPr>
          <a:xfrm>
            <a:off x="3496220" y="38667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3" name="Google Shape;3503;p43"/>
          <p:cNvSpPr/>
          <p:nvPr/>
        </p:nvSpPr>
        <p:spPr>
          <a:xfrm>
            <a:off x="3761402" y="38667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4" name="Google Shape;3504;p43"/>
          <p:cNvSpPr/>
          <p:nvPr/>
        </p:nvSpPr>
        <p:spPr>
          <a:xfrm>
            <a:off x="4026585" y="386671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5" name="Google Shape;3505;p43"/>
          <p:cNvSpPr txBox="1"/>
          <p:nvPr/>
        </p:nvSpPr>
        <p:spPr>
          <a:xfrm>
            <a:off x="855300" y="4234900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dog sat on the cold floor."</a:t>
            </a:r>
            <a:endParaRPr/>
          </a:p>
        </p:txBody>
      </p:sp>
      <p:sp>
        <p:nvSpPr>
          <p:cNvPr id="3506" name="Google Shape;3506;p43"/>
          <p:cNvSpPr txBox="1"/>
          <p:nvPr/>
        </p:nvSpPr>
        <p:spPr>
          <a:xfrm>
            <a:off x="4987875" y="2501900"/>
            <a:ext cx="34167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Word-level vector representation of the sentence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7" name="Google Shape;3507;p43"/>
          <p:cNvSpPr/>
          <p:nvPr/>
        </p:nvSpPr>
        <p:spPr>
          <a:xfrm>
            <a:off x="4459720" y="1969700"/>
            <a:ext cx="267600" cy="1641900"/>
          </a:xfrm>
          <a:prstGeom prst="rightBrace">
            <a:avLst>
              <a:gd name="adj1" fmla="val 78394"/>
              <a:gd name="adj2" fmla="val 50182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3508" name="Google Shape;3508;p43"/>
          <p:cNvSpPr/>
          <p:nvPr/>
        </p:nvSpPr>
        <p:spPr>
          <a:xfrm>
            <a:off x="4467042" y="3866725"/>
            <a:ext cx="139200" cy="205800"/>
          </a:xfrm>
          <a:prstGeom prst="rightBrace">
            <a:avLst>
              <a:gd name="adj1" fmla="val 24909"/>
              <a:gd name="adj2" fmla="val 54518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3509" name="Google Shape;3509;p43"/>
          <p:cNvSpPr txBox="1"/>
          <p:nvPr/>
        </p:nvSpPr>
        <p:spPr>
          <a:xfrm>
            <a:off x="4782125" y="3736225"/>
            <a:ext cx="3939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Pooled (aggregated) sentence representation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0" name="Google Shape;3510;p43"/>
          <p:cNvSpPr txBox="1"/>
          <p:nvPr/>
        </p:nvSpPr>
        <p:spPr>
          <a:xfrm>
            <a:off x="4987875" y="4330700"/>
            <a:ext cx="34167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Refer to my previous presentation to see other ways of pooling word vectors into sentence representations (tf-idf)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https://goo.gl/cqeDqx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p4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IDs to Vectors</a:t>
            </a:r>
            <a:endParaRPr/>
          </a:p>
        </p:txBody>
      </p:sp>
      <p:sp>
        <p:nvSpPr>
          <p:cNvPr id="3516" name="Google Shape;3516;p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517" name="Google Shape;3517;p44"/>
          <p:cNvSpPr/>
          <p:nvPr/>
        </p:nvSpPr>
        <p:spPr>
          <a:xfrm>
            <a:off x="1854505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8" name="Google Shape;3518;p44"/>
          <p:cNvSpPr/>
          <p:nvPr/>
        </p:nvSpPr>
        <p:spPr>
          <a:xfrm>
            <a:off x="3738452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9" name="Google Shape;3519;p44"/>
          <p:cNvSpPr txBox="1"/>
          <p:nvPr/>
        </p:nvSpPr>
        <p:spPr>
          <a:xfrm>
            <a:off x="956775" y="910986"/>
            <a:ext cx="545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0" name="Google Shape;3520;p44"/>
          <p:cNvSpPr/>
          <p:nvPr/>
        </p:nvSpPr>
        <p:spPr>
          <a:xfrm>
            <a:off x="1461238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1" name="Google Shape;3521;p44"/>
          <p:cNvSpPr txBox="1"/>
          <p:nvPr/>
        </p:nvSpPr>
        <p:spPr>
          <a:xfrm>
            <a:off x="7468830" y="910986"/>
            <a:ext cx="814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2" name="Google Shape;3522;p44"/>
          <p:cNvSpPr/>
          <p:nvPr/>
        </p:nvSpPr>
        <p:spPr>
          <a:xfrm>
            <a:off x="3333750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3" name="Google Shape;3523;p44"/>
          <p:cNvSpPr/>
          <p:nvPr/>
        </p:nvSpPr>
        <p:spPr>
          <a:xfrm>
            <a:off x="5231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4" name="Google Shape;3524;p44"/>
          <p:cNvSpPr/>
          <p:nvPr/>
        </p:nvSpPr>
        <p:spPr>
          <a:xfrm>
            <a:off x="5628819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5" name="Google Shape;3525;p44"/>
          <p:cNvSpPr/>
          <p:nvPr/>
        </p:nvSpPr>
        <p:spPr>
          <a:xfrm>
            <a:off x="7136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6" name="Google Shape;3526;p44"/>
          <p:cNvSpPr/>
          <p:nvPr/>
        </p:nvSpPr>
        <p:spPr>
          <a:xfrm>
            <a:off x="3776375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7" name="Google Shape;3527;p44"/>
          <p:cNvSpPr/>
          <p:nvPr/>
        </p:nvSpPr>
        <p:spPr>
          <a:xfrm>
            <a:off x="4042663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8" name="Google Shape;3528;p44"/>
          <p:cNvSpPr/>
          <p:nvPr/>
        </p:nvSpPr>
        <p:spPr>
          <a:xfrm>
            <a:off x="4308951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9" name="Google Shape;3529;p44"/>
          <p:cNvSpPr/>
          <p:nvPr/>
        </p:nvSpPr>
        <p:spPr>
          <a:xfrm>
            <a:off x="4575238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0" name="Google Shape;3530;p44"/>
          <p:cNvSpPr/>
          <p:nvPr/>
        </p:nvSpPr>
        <p:spPr>
          <a:xfrm>
            <a:off x="5369749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1" name="Google Shape;3531;p44"/>
          <p:cNvSpPr/>
          <p:nvPr/>
        </p:nvSpPr>
        <p:spPr>
          <a:xfrm>
            <a:off x="5636037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2" name="Google Shape;3532;p44"/>
          <p:cNvSpPr/>
          <p:nvPr/>
        </p:nvSpPr>
        <p:spPr>
          <a:xfrm>
            <a:off x="4840231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3" name="Google Shape;3533;p44"/>
          <p:cNvSpPr/>
          <p:nvPr/>
        </p:nvSpPr>
        <p:spPr>
          <a:xfrm>
            <a:off x="5105223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4" name="Google Shape;3534;p44"/>
          <p:cNvSpPr/>
          <p:nvPr/>
        </p:nvSpPr>
        <p:spPr>
          <a:xfrm>
            <a:off x="5901220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5" name="Google Shape;3535;p44"/>
          <p:cNvSpPr/>
          <p:nvPr/>
        </p:nvSpPr>
        <p:spPr>
          <a:xfrm>
            <a:off x="6169437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6" name="Google Shape;3536;p44"/>
          <p:cNvSpPr/>
          <p:nvPr/>
        </p:nvSpPr>
        <p:spPr>
          <a:xfrm>
            <a:off x="6434620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7" name="Google Shape;3537;p44"/>
          <p:cNvSpPr/>
          <p:nvPr/>
        </p:nvSpPr>
        <p:spPr>
          <a:xfrm>
            <a:off x="6699802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8" name="Google Shape;3538;p44"/>
          <p:cNvSpPr/>
          <p:nvPr/>
        </p:nvSpPr>
        <p:spPr>
          <a:xfrm>
            <a:off x="6964985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9" name="Google Shape;3539;p44"/>
          <p:cNvSpPr txBox="1"/>
          <p:nvPr/>
        </p:nvSpPr>
        <p:spPr>
          <a:xfrm>
            <a:off x="156125" y="2096025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dog sat on the cold floor."</a:t>
            </a:r>
            <a:endParaRPr/>
          </a:p>
        </p:txBody>
      </p:sp>
      <p:sp>
        <p:nvSpPr>
          <p:cNvPr id="3540" name="Google Shape;3540;p44"/>
          <p:cNvSpPr/>
          <p:nvPr/>
        </p:nvSpPr>
        <p:spPr>
          <a:xfrm>
            <a:off x="3776375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1" name="Google Shape;3541;p44"/>
          <p:cNvSpPr/>
          <p:nvPr/>
        </p:nvSpPr>
        <p:spPr>
          <a:xfrm>
            <a:off x="4042663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2" name="Google Shape;3542;p44"/>
          <p:cNvSpPr/>
          <p:nvPr/>
        </p:nvSpPr>
        <p:spPr>
          <a:xfrm>
            <a:off x="4308951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3" name="Google Shape;3543;p44"/>
          <p:cNvSpPr/>
          <p:nvPr/>
        </p:nvSpPr>
        <p:spPr>
          <a:xfrm>
            <a:off x="4575238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4" name="Google Shape;3544;p44"/>
          <p:cNvSpPr/>
          <p:nvPr/>
        </p:nvSpPr>
        <p:spPr>
          <a:xfrm>
            <a:off x="5369749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5" name="Google Shape;3545;p44"/>
          <p:cNvSpPr/>
          <p:nvPr/>
        </p:nvSpPr>
        <p:spPr>
          <a:xfrm>
            <a:off x="5636037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6" name="Google Shape;3546;p44"/>
          <p:cNvSpPr/>
          <p:nvPr/>
        </p:nvSpPr>
        <p:spPr>
          <a:xfrm>
            <a:off x="4840231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7" name="Google Shape;3547;p44"/>
          <p:cNvSpPr/>
          <p:nvPr/>
        </p:nvSpPr>
        <p:spPr>
          <a:xfrm>
            <a:off x="5105223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8" name="Google Shape;3548;p44"/>
          <p:cNvSpPr/>
          <p:nvPr/>
        </p:nvSpPr>
        <p:spPr>
          <a:xfrm>
            <a:off x="5901220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9" name="Google Shape;3549;p44"/>
          <p:cNvSpPr/>
          <p:nvPr/>
        </p:nvSpPr>
        <p:spPr>
          <a:xfrm>
            <a:off x="6169437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0" name="Google Shape;3550;p44"/>
          <p:cNvSpPr/>
          <p:nvPr/>
        </p:nvSpPr>
        <p:spPr>
          <a:xfrm>
            <a:off x="6434620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1" name="Google Shape;3551;p44"/>
          <p:cNvSpPr/>
          <p:nvPr/>
        </p:nvSpPr>
        <p:spPr>
          <a:xfrm>
            <a:off x="6699802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2" name="Google Shape;3552;p44"/>
          <p:cNvSpPr/>
          <p:nvPr/>
        </p:nvSpPr>
        <p:spPr>
          <a:xfrm>
            <a:off x="6964985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3" name="Google Shape;3553;p44"/>
          <p:cNvSpPr txBox="1"/>
          <p:nvPr/>
        </p:nvSpPr>
        <p:spPr>
          <a:xfrm>
            <a:off x="156125" y="2410376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cat sat on the mat."</a:t>
            </a:r>
            <a:endParaRPr/>
          </a:p>
        </p:txBody>
      </p:sp>
      <p:sp>
        <p:nvSpPr>
          <p:cNvPr id="3554" name="Google Shape;3554;p44"/>
          <p:cNvSpPr txBox="1"/>
          <p:nvPr/>
        </p:nvSpPr>
        <p:spPr>
          <a:xfrm>
            <a:off x="156125" y="2737125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rain fell from the sky."</a:t>
            </a:r>
            <a:endParaRPr/>
          </a:p>
        </p:txBody>
      </p:sp>
      <p:sp>
        <p:nvSpPr>
          <p:cNvPr id="3555" name="Google Shape;3555;p44"/>
          <p:cNvSpPr/>
          <p:nvPr/>
        </p:nvSpPr>
        <p:spPr>
          <a:xfrm>
            <a:off x="3776375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6" name="Google Shape;3556;p44"/>
          <p:cNvSpPr/>
          <p:nvPr/>
        </p:nvSpPr>
        <p:spPr>
          <a:xfrm>
            <a:off x="4042663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7" name="Google Shape;3557;p44"/>
          <p:cNvSpPr/>
          <p:nvPr/>
        </p:nvSpPr>
        <p:spPr>
          <a:xfrm>
            <a:off x="4308951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8" name="Google Shape;3558;p44"/>
          <p:cNvSpPr/>
          <p:nvPr/>
        </p:nvSpPr>
        <p:spPr>
          <a:xfrm>
            <a:off x="4575238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9" name="Google Shape;3559;p44"/>
          <p:cNvSpPr/>
          <p:nvPr/>
        </p:nvSpPr>
        <p:spPr>
          <a:xfrm>
            <a:off x="5369749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0" name="Google Shape;3560;p44"/>
          <p:cNvSpPr/>
          <p:nvPr/>
        </p:nvSpPr>
        <p:spPr>
          <a:xfrm>
            <a:off x="5636037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1" name="Google Shape;3561;p44"/>
          <p:cNvSpPr/>
          <p:nvPr/>
        </p:nvSpPr>
        <p:spPr>
          <a:xfrm>
            <a:off x="4840231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2" name="Google Shape;3562;p44"/>
          <p:cNvSpPr/>
          <p:nvPr/>
        </p:nvSpPr>
        <p:spPr>
          <a:xfrm>
            <a:off x="5105223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3" name="Google Shape;3563;p44"/>
          <p:cNvSpPr/>
          <p:nvPr/>
        </p:nvSpPr>
        <p:spPr>
          <a:xfrm>
            <a:off x="5901220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4" name="Google Shape;3564;p44"/>
          <p:cNvSpPr/>
          <p:nvPr/>
        </p:nvSpPr>
        <p:spPr>
          <a:xfrm>
            <a:off x="6169437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5" name="Google Shape;3565;p44"/>
          <p:cNvSpPr/>
          <p:nvPr/>
        </p:nvSpPr>
        <p:spPr>
          <a:xfrm>
            <a:off x="6434620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6" name="Google Shape;3566;p44"/>
          <p:cNvSpPr/>
          <p:nvPr/>
        </p:nvSpPr>
        <p:spPr>
          <a:xfrm>
            <a:off x="6699802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7" name="Google Shape;3567;p44"/>
          <p:cNvSpPr/>
          <p:nvPr/>
        </p:nvSpPr>
        <p:spPr>
          <a:xfrm>
            <a:off x="6964985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8" name="Google Shape;3568;p44"/>
          <p:cNvSpPr txBox="1"/>
          <p:nvPr/>
        </p:nvSpPr>
        <p:spPr>
          <a:xfrm rot="-2145095">
            <a:off x="3768322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9" name="Google Shape;3569;p44"/>
          <p:cNvSpPr txBox="1"/>
          <p:nvPr/>
        </p:nvSpPr>
        <p:spPr>
          <a:xfrm rot="-2145095">
            <a:off x="4028770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0" name="Google Shape;3570;p44"/>
          <p:cNvSpPr txBox="1"/>
          <p:nvPr/>
        </p:nvSpPr>
        <p:spPr>
          <a:xfrm rot="-2145095">
            <a:off x="4273294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1" name="Google Shape;3571;p44"/>
          <p:cNvSpPr txBox="1"/>
          <p:nvPr/>
        </p:nvSpPr>
        <p:spPr>
          <a:xfrm rot="-2145095">
            <a:off x="4570132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2" name="Google Shape;3572;p44"/>
          <p:cNvSpPr txBox="1"/>
          <p:nvPr/>
        </p:nvSpPr>
        <p:spPr>
          <a:xfrm rot="-2145095">
            <a:off x="4814656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3" name="Google Shape;3573;p44"/>
          <p:cNvSpPr txBox="1"/>
          <p:nvPr/>
        </p:nvSpPr>
        <p:spPr>
          <a:xfrm rot="-2145095">
            <a:off x="5340740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4" name="Google Shape;3574;p44"/>
          <p:cNvSpPr txBox="1"/>
          <p:nvPr/>
        </p:nvSpPr>
        <p:spPr>
          <a:xfrm rot="-2145095">
            <a:off x="5601641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cold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5" name="Google Shape;3575;p44"/>
          <p:cNvSpPr txBox="1"/>
          <p:nvPr/>
        </p:nvSpPr>
        <p:spPr>
          <a:xfrm rot="-2145095">
            <a:off x="5852235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floor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6" name="Google Shape;3576;p44"/>
          <p:cNvSpPr txBox="1"/>
          <p:nvPr/>
        </p:nvSpPr>
        <p:spPr>
          <a:xfrm rot="-2145095">
            <a:off x="6110056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rain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7" name="Google Shape;3577;p44"/>
          <p:cNvSpPr txBox="1"/>
          <p:nvPr/>
        </p:nvSpPr>
        <p:spPr>
          <a:xfrm rot="-2145095">
            <a:off x="6398287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fell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8" name="Google Shape;3578;p44"/>
          <p:cNvSpPr txBox="1"/>
          <p:nvPr/>
        </p:nvSpPr>
        <p:spPr>
          <a:xfrm rot="-2145095">
            <a:off x="6653548" y="1807438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9" name="Google Shape;3579;p44"/>
          <p:cNvSpPr txBox="1"/>
          <p:nvPr/>
        </p:nvSpPr>
        <p:spPr>
          <a:xfrm rot="-2145095">
            <a:off x="6936851" y="1827903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sky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0" name="Google Shape;3580;p44"/>
          <p:cNvSpPr txBox="1"/>
          <p:nvPr/>
        </p:nvSpPr>
        <p:spPr>
          <a:xfrm rot="-2145095">
            <a:off x="5097507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IDs to Vectors</a:t>
            </a:r>
            <a:endParaRPr/>
          </a:p>
        </p:txBody>
      </p:sp>
      <p:sp>
        <p:nvSpPr>
          <p:cNvPr id="3586" name="Google Shape;3586;p4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587" name="Google Shape;3587;p45"/>
          <p:cNvSpPr/>
          <p:nvPr/>
        </p:nvSpPr>
        <p:spPr>
          <a:xfrm>
            <a:off x="1854505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8" name="Google Shape;3588;p45"/>
          <p:cNvSpPr/>
          <p:nvPr/>
        </p:nvSpPr>
        <p:spPr>
          <a:xfrm>
            <a:off x="3738452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9" name="Google Shape;3589;p45"/>
          <p:cNvSpPr txBox="1"/>
          <p:nvPr/>
        </p:nvSpPr>
        <p:spPr>
          <a:xfrm>
            <a:off x="956775" y="910986"/>
            <a:ext cx="545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0" name="Google Shape;3590;p45"/>
          <p:cNvSpPr/>
          <p:nvPr/>
        </p:nvSpPr>
        <p:spPr>
          <a:xfrm>
            <a:off x="1461238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1" name="Google Shape;3591;p45"/>
          <p:cNvSpPr txBox="1"/>
          <p:nvPr/>
        </p:nvSpPr>
        <p:spPr>
          <a:xfrm>
            <a:off x="7468830" y="910986"/>
            <a:ext cx="814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2" name="Google Shape;3592;p45"/>
          <p:cNvSpPr/>
          <p:nvPr/>
        </p:nvSpPr>
        <p:spPr>
          <a:xfrm>
            <a:off x="3333750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3" name="Google Shape;3593;p45"/>
          <p:cNvSpPr/>
          <p:nvPr/>
        </p:nvSpPr>
        <p:spPr>
          <a:xfrm>
            <a:off x="5231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4" name="Google Shape;3594;p45"/>
          <p:cNvSpPr/>
          <p:nvPr/>
        </p:nvSpPr>
        <p:spPr>
          <a:xfrm>
            <a:off x="5628819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5" name="Google Shape;3595;p45"/>
          <p:cNvSpPr/>
          <p:nvPr/>
        </p:nvSpPr>
        <p:spPr>
          <a:xfrm>
            <a:off x="7136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6" name="Google Shape;3596;p45"/>
          <p:cNvSpPr/>
          <p:nvPr/>
        </p:nvSpPr>
        <p:spPr>
          <a:xfrm>
            <a:off x="3776375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7" name="Google Shape;3597;p45"/>
          <p:cNvSpPr/>
          <p:nvPr/>
        </p:nvSpPr>
        <p:spPr>
          <a:xfrm>
            <a:off x="4042663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8" name="Google Shape;3598;p45"/>
          <p:cNvSpPr/>
          <p:nvPr/>
        </p:nvSpPr>
        <p:spPr>
          <a:xfrm>
            <a:off x="4308951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9" name="Google Shape;3599;p45"/>
          <p:cNvSpPr/>
          <p:nvPr/>
        </p:nvSpPr>
        <p:spPr>
          <a:xfrm>
            <a:off x="4575238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0" name="Google Shape;3600;p45"/>
          <p:cNvSpPr/>
          <p:nvPr/>
        </p:nvSpPr>
        <p:spPr>
          <a:xfrm>
            <a:off x="5369749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1" name="Google Shape;3601;p45"/>
          <p:cNvSpPr/>
          <p:nvPr/>
        </p:nvSpPr>
        <p:spPr>
          <a:xfrm>
            <a:off x="5636037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2" name="Google Shape;3602;p45"/>
          <p:cNvSpPr/>
          <p:nvPr/>
        </p:nvSpPr>
        <p:spPr>
          <a:xfrm>
            <a:off x="4840231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3" name="Google Shape;3603;p45"/>
          <p:cNvSpPr/>
          <p:nvPr/>
        </p:nvSpPr>
        <p:spPr>
          <a:xfrm>
            <a:off x="5105223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4" name="Google Shape;3604;p45"/>
          <p:cNvSpPr/>
          <p:nvPr/>
        </p:nvSpPr>
        <p:spPr>
          <a:xfrm>
            <a:off x="5901220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5" name="Google Shape;3605;p45"/>
          <p:cNvSpPr/>
          <p:nvPr/>
        </p:nvSpPr>
        <p:spPr>
          <a:xfrm>
            <a:off x="6169437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6" name="Google Shape;3606;p45"/>
          <p:cNvSpPr/>
          <p:nvPr/>
        </p:nvSpPr>
        <p:spPr>
          <a:xfrm>
            <a:off x="6434620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7" name="Google Shape;3607;p45"/>
          <p:cNvSpPr/>
          <p:nvPr/>
        </p:nvSpPr>
        <p:spPr>
          <a:xfrm>
            <a:off x="6699802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8" name="Google Shape;3608;p45"/>
          <p:cNvSpPr/>
          <p:nvPr/>
        </p:nvSpPr>
        <p:spPr>
          <a:xfrm>
            <a:off x="6964985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9" name="Google Shape;3609;p45"/>
          <p:cNvSpPr txBox="1"/>
          <p:nvPr/>
        </p:nvSpPr>
        <p:spPr>
          <a:xfrm>
            <a:off x="156125" y="2096025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dog sat on the cold floor."</a:t>
            </a:r>
            <a:endParaRPr/>
          </a:p>
        </p:txBody>
      </p:sp>
      <p:sp>
        <p:nvSpPr>
          <p:cNvPr id="3610" name="Google Shape;3610;p45"/>
          <p:cNvSpPr/>
          <p:nvPr/>
        </p:nvSpPr>
        <p:spPr>
          <a:xfrm>
            <a:off x="3776375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1" name="Google Shape;3611;p45"/>
          <p:cNvSpPr/>
          <p:nvPr/>
        </p:nvSpPr>
        <p:spPr>
          <a:xfrm>
            <a:off x="4042663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2" name="Google Shape;3612;p45"/>
          <p:cNvSpPr/>
          <p:nvPr/>
        </p:nvSpPr>
        <p:spPr>
          <a:xfrm>
            <a:off x="4308951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3" name="Google Shape;3613;p45"/>
          <p:cNvSpPr/>
          <p:nvPr/>
        </p:nvSpPr>
        <p:spPr>
          <a:xfrm>
            <a:off x="4575238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4" name="Google Shape;3614;p45"/>
          <p:cNvSpPr/>
          <p:nvPr/>
        </p:nvSpPr>
        <p:spPr>
          <a:xfrm>
            <a:off x="5369749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5" name="Google Shape;3615;p45"/>
          <p:cNvSpPr/>
          <p:nvPr/>
        </p:nvSpPr>
        <p:spPr>
          <a:xfrm>
            <a:off x="5636037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6" name="Google Shape;3616;p45"/>
          <p:cNvSpPr/>
          <p:nvPr/>
        </p:nvSpPr>
        <p:spPr>
          <a:xfrm>
            <a:off x="4840231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7" name="Google Shape;3617;p45"/>
          <p:cNvSpPr/>
          <p:nvPr/>
        </p:nvSpPr>
        <p:spPr>
          <a:xfrm>
            <a:off x="5105223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8" name="Google Shape;3618;p45"/>
          <p:cNvSpPr/>
          <p:nvPr/>
        </p:nvSpPr>
        <p:spPr>
          <a:xfrm>
            <a:off x="5901220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9" name="Google Shape;3619;p45"/>
          <p:cNvSpPr/>
          <p:nvPr/>
        </p:nvSpPr>
        <p:spPr>
          <a:xfrm>
            <a:off x="6169437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0" name="Google Shape;3620;p45"/>
          <p:cNvSpPr/>
          <p:nvPr/>
        </p:nvSpPr>
        <p:spPr>
          <a:xfrm>
            <a:off x="6434620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1" name="Google Shape;3621;p45"/>
          <p:cNvSpPr/>
          <p:nvPr/>
        </p:nvSpPr>
        <p:spPr>
          <a:xfrm>
            <a:off x="6699802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2" name="Google Shape;3622;p45"/>
          <p:cNvSpPr/>
          <p:nvPr/>
        </p:nvSpPr>
        <p:spPr>
          <a:xfrm>
            <a:off x="6964985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3" name="Google Shape;3623;p45"/>
          <p:cNvSpPr txBox="1"/>
          <p:nvPr/>
        </p:nvSpPr>
        <p:spPr>
          <a:xfrm>
            <a:off x="156125" y="2410376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cat sat on the mat."</a:t>
            </a:r>
            <a:endParaRPr/>
          </a:p>
        </p:txBody>
      </p:sp>
      <p:sp>
        <p:nvSpPr>
          <p:cNvPr id="3624" name="Google Shape;3624;p45"/>
          <p:cNvSpPr txBox="1"/>
          <p:nvPr/>
        </p:nvSpPr>
        <p:spPr>
          <a:xfrm>
            <a:off x="156125" y="2737125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rain fell from the sky."</a:t>
            </a:r>
            <a:endParaRPr/>
          </a:p>
        </p:txBody>
      </p:sp>
      <p:sp>
        <p:nvSpPr>
          <p:cNvPr id="3625" name="Google Shape;3625;p45"/>
          <p:cNvSpPr/>
          <p:nvPr/>
        </p:nvSpPr>
        <p:spPr>
          <a:xfrm>
            <a:off x="3776375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6" name="Google Shape;3626;p45"/>
          <p:cNvSpPr/>
          <p:nvPr/>
        </p:nvSpPr>
        <p:spPr>
          <a:xfrm>
            <a:off x="4042663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7" name="Google Shape;3627;p45"/>
          <p:cNvSpPr/>
          <p:nvPr/>
        </p:nvSpPr>
        <p:spPr>
          <a:xfrm>
            <a:off x="4308951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8" name="Google Shape;3628;p45"/>
          <p:cNvSpPr/>
          <p:nvPr/>
        </p:nvSpPr>
        <p:spPr>
          <a:xfrm>
            <a:off x="4575238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9" name="Google Shape;3629;p45"/>
          <p:cNvSpPr/>
          <p:nvPr/>
        </p:nvSpPr>
        <p:spPr>
          <a:xfrm>
            <a:off x="5369749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0" name="Google Shape;3630;p45"/>
          <p:cNvSpPr/>
          <p:nvPr/>
        </p:nvSpPr>
        <p:spPr>
          <a:xfrm>
            <a:off x="5636037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1" name="Google Shape;3631;p45"/>
          <p:cNvSpPr/>
          <p:nvPr/>
        </p:nvSpPr>
        <p:spPr>
          <a:xfrm>
            <a:off x="4840231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2" name="Google Shape;3632;p45"/>
          <p:cNvSpPr/>
          <p:nvPr/>
        </p:nvSpPr>
        <p:spPr>
          <a:xfrm>
            <a:off x="5105223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3" name="Google Shape;3633;p45"/>
          <p:cNvSpPr/>
          <p:nvPr/>
        </p:nvSpPr>
        <p:spPr>
          <a:xfrm>
            <a:off x="5901220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4" name="Google Shape;3634;p45"/>
          <p:cNvSpPr/>
          <p:nvPr/>
        </p:nvSpPr>
        <p:spPr>
          <a:xfrm>
            <a:off x="6169437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5" name="Google Shape;3635;p45"/>
          <p:cNvSpPr/>
          <p:nvPr/>
        </p:nvSpPr>
        <p:spPr>
          <a:xfrm>
            <a:off x="6434620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6" name="Google Shape;3636;p45"/>
          <p:cNvSpPr/>
          <p:nvPr/>
        </p:nvSpPr>
        <p:spPr>
          <a:xfrm>
            <a:off x="6699802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7" name="Google Shape;3637;p45"/>
          <p:cNvSpPr/>
          <p:nvPr/>
        </p:nvSpPr>
        <p:spPr>
          <a:xfrm>
            <a:off x="6964985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8" name="Google Shape;3638;p45"/>
          <p:cNvSpPr txBox="1"/>
          <p:nvPr/>
        </p:nvSpPr>
        <p:spPr>
          <a:xfrm rot="-2145095">
            <a:off x="3768322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39" name="Google Shape;3639;p45"/>
          <p:cNvSpPr txBox="1"/>
          <p:nvPr/>
        </p:nvSpPr>
        <p:spPr>
          <a:xfrm rot="-2145095">
            <a:off x="4028770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0" name="Google Shape;3640;p45"/>
          <p:cNvSpPr txBox="1"/>
          <p:nvPr/>
        </p:nvSpPr>
        <p:spPr>
          <a:xfrm rot="-2145095">
            <a:off x="4273294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1" name="Google Shape;3641;p45"/>
          <p:cNvSpPr txBox="1"/>
          <p:nvPr/>
        </p:nvSpPr>
        <p:spPr>
          <a:xfrm rot="-2145095">
            <a:off x="4570132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2" name="Google Shape;3642;p45"/>
          <p:cNvSpPr txBox="1"/>
          <p:nvPr/>
        </p:nvSpPr>
        <p:spPr>
          <a:xfrm rot="-2145095">
            <a:off x="4814656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3" name="Google Shape;3643;p45"/>
          <p:cNvSpPr txBox="1"/>
          <p:nvPr/>
        </p:nvSpPr>
        <p:spPr>
          <a:xfrm rot="-2145095">
            <a:off x="5340740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4" name="Google Shape;3644;p45"/>
          <p:cNvSpPr txBox="1"/>
          <p:nvPr/>
        </p:nvSpPr>
        <p:spPr>
          <a:xfrm rot="-2145095">
            <a:off x="5601641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cold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5" name="Google Shape;3645;p45"/>
          <p:cNvSpPr txBox="1"/>
          <p:nvPr/>
        </p:nvSpPr>
        <p:spPr>
          <a:xfrm rot="-2145095">
            <a:off x="5852235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floor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6" name="Google Shape;3646;p45"/>
          <p:cNvSpPr txBox="1"/>
          <p:nvPr/>
        </p:nvSpPr>
        <p:spPr>
          <a:xfrm rot="-2145095">
            <a:off x="6110056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rain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7" name="Google Shape;3647;p45"/>
          <p:cNvSpPr txBox="1"/>
          <p:nvPr/>
        </p:nvSpPr>
        <p:spPr>
          <a:xfrm rot="-2145095">
            <a:off x="6398287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fell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8" name="Google Shape;3648;p45"/>
          <p:cNvSpPr txBox="1"/>
          <p:nvPr/>
        </p:nvSpPr>
        <p:spPr>
          <a:xfrm rot="-2145095">
            <a:off x="6653548" y="1807438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9" name="Google Shape;3649;p45"/>
          <p:cNvSpPr txBox="1"/>
          <p:nvPr/>
        </p:nvSpPr>
        <p:spPr>
          <a:xfrm rot="-2145095">
            <a:off x="6936851" y="1827903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sky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50" name="Google Shape;3650;p45"/>
          <p:cNvSpPr txBox="1"/>
          <p:nvPr/>
        </p:nvSpPr>
        <p:spPr>
          <a:xfrm rot="-2145095">
            <a:off x="5097507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51" name="Google Shape;3651;p45"/>
          <p:cNvSpPr txBox="1"/>
          <p:nvPr/>
        </p:nvSpPr>
        <p:spPr>
          <a:xfrm>
            <a:off x="1965001" y="3292049"/>
            <a:ext cx="15525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: the dog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3652" name="Google Shape;3652;p45"/>
          <p:cNvSpPr/>
          <p:nvPr/>
        </p:nvSpPr>
        <p:spPr>
          <a:xfrm>
            <a:off x="3777101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3" name="Google Shape;3653;p45"/>
          <p:cNvSpPr/>
          <p:nvPr/>
        </p:nvSpPr>
        <p:spPr>
          <a:xfrm>
            <a:off x="404338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4" name="Google Shape;3654;p45"/>
          <p:cNvSpPr/>
          <p:nvPr/>
        </p:nvSpPr>
        <p:spPr>
          <a:xfrm>
            <a:off x="4309677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5" name="Google Shape;3655;p45"/>
          <p:cNvSpPr/>
          <p:nvPr/>
        </p:nvSpPr>
        <p:spPr>
          <a:xfrm>
            <a:off x="4575964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6" name="Google Shape;3656;p45"/>
          <p:cNvSpPr/>
          <p:nvPr/>
        </p:nvSpPr>
        <p:spPr>
          <a:xfrm>
            <a:off x="5370475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7" name="Google Shape;3657;p45"/>
          <p:cNvSpPr/>
          <p:nvPr/>
        </p:nvSpPr>
        <p:spPr>
          <a:xfrm>
            <a:off x="5636763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8" name="Google Shape;3658;p45"/>
          <p:cNvSpPr/>
          <p:nvPr/>
        </p:nvSpPr>
        <p:spPr>
          <a:xfrm>
            <a:off x="4840957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9" name="Google Shape;3659;p45"/>
          <p:cNvSpPr/>
          <p:nvPr/>
        </p:nvSpPr>
        <p:spPr>
          <a:xfrm>
            <a:off x="510594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0" name="Google Shape;3660;p45"/>
          <p:cNvSpPr/>
          <p:nvPr/>
        </p:nvSpPr>
        <p:spPr>
          <a:xfrm>
            <a:off x="643168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1" name="Google Shape;3661;p45"/>
          <p:cNvSpPr/>
          <p:nvPr/>
        </p:nvSpPr>
        <p:spPr>
          <a:xfrm>
            <a:off x="6697976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2" name="Google Shape;3662;p45"/>
          <p:cNvSpPr/>
          <p:nvPr/>
        </p:nvSpPr>
        <p:spPr>
          <a:xfrm>
            <a:off x="5902170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3" name="Google Shape;3663;p45"/>
          <p:cNvSpPr/>
          <p:nvPr/>
        </p:nvSpPr>
        <p:spPr>
          <a:xfrm>
            <a:off x="6167162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4" name="Google Shape;3664;p45"/>
          <p:cNvSpPr/>
          <p:nvPr/>
        </p:nvSpPr>
        <p:spPr>
          <a:xfrm>
            <a:off x="6960124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p4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IDs to Vectors</a:t>
            </a:r>
            <a:endParaRPr/>
          </a:p>
        </p:txBody>
      </p:sp>
      <p:sp>
        <p:nvSpPr>
          <p:cNvPr id="3670" name="Google Shape;3670;p4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671" name="Google Shape;3671;p46"/>
          <p:cNvSpPr/>
          <p:nvPr/>
        </p:nvSpPr>
        <p:spPr>
          <a:xfrm>
            <a:off x="1854505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2" name="Google Shape;3672;p46"/>
          <p:cNvSpPr/>
          <p:nvPr/>
        </p:nvSpPr>
        <p:spPr>
          <a:xfrm>
            <a:off x="3738452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3" name="Google Shape;3673;p46"/>
          <p:cNvSpPr txBox="1"/>
          <p:nvPr/>
        </p:nvSpPr>
        <p:spPr>
          <a:xfrm>
            <a:off x="956775" y="910986"/>
            <a:ext cx="545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4" name="Google Shape;3674;p46"/>
          <p:cNvSpPr/>
          <p:nvPr/>
        </p:nvSpPr>
        <p:spPr>
          <a:xfrm>
            <a:off x="1461238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5" name="Google Shape;3675;p46"/>
          <p:cNvSpPr txBox="1"/>
          <p:nvPr/>
        </p:nvSpPr>
        <p:spPr>
          <a:xfrm>
            <a:off x="7468830" y="910986"/>
            <a:ext cx="814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6" name="Google Shape;3676;p46"/>
          <p:cNvSpPr/>
          <p:nvPr/>
        </p:nvSpPr>
        <p:spPr>
          <a:xfrm>
            <a:off x="3333750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7" name="Google Shape;3677;p46"/>
          <p:cNvSpPr/>
          <p:nvPr/>
        </p:nvSpPr>
        <p:spPr>
          <a:xfrm>
            <a:off x="5231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8" name="Google Shape;3678;p46"/>
          <p:cNvSpPr/>
          <p:nvPr/>
        </p:nvSpPr>
        <p:spPr>
          <a:xfrm>
            <a:off x="5628819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9" name="Google Shape;3679;p46"/>
          <p:cNvSpPr/>
          <p:nvPr/>
        </p:nvSpPr>
        <p:spPr>
          <a:xfrm>
            <a:off x="7136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0" name="Google Shape;3680;p46"/>
          <p:cNvSpPr/>
          <p:nvPr/>
        </p:nvSpPr>
        <p:spPr>
          <a:xfrm>
            <a:off x="3776375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1" name="Google Shape;3681;p46"/>
          <p:cNvSpPr/>
          <p:nvPr/>
        </p:nvSpPr>
        <p:spPr>
          <a:xfrm>
            <a:off x="4042663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2" name="Google Shape;3682;p46"/>
          <p:cNvSpPr/>
          <p:nvPr/>
        </p:nvSpPr>
        <p:spPr>
          <a:xfrm>
            <a:off x="4308951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3" name="Google Shape;3683;p46"/>
          <p:cNvSpPr/>
          <p:nvPr/>
        </p:nvSpPr>
        <p:spPr>
          <a:xfrm>
            <a:off x="4575238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4" name="Google Shape;3684;p46"/>
          <p:cNvSpPr/>
          <p:nvPr/>
        </p:nvSpPr>
        <p:spPr>
          <a:xfrm>
            <a:off x="5369749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5" name="Google Shape;3685;p46"/>
          <p:cNvSpPr/>
          <p:nvPr/>
        </p:nvSpPr>
        <p:spPr>
          <a:xfrm>
            <a:off x="5636037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6" name="Google Shape;3686;p46"/>
          <p:cNvSpPr/>
          <p:nvPr/>
        </p:nvSpPr>
        <p:spPr>
          <a:xfrm>
            <a:off x="4840231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7" name="Google Shape;3687;p46"/>
          <p:cNvSpPr/>
          <p:nvPr/>
        </p:nvSpPr>
        <p:spPr>
          <a:xfrm>
            <a:off x="5105223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8" name="Google Shape;3688;p46"/>
          <p:cNvSpPr/>
          <p:nvPr/>
        </p:nvSpPr>
        <p:spPr>
          <a:xfrm>
            <a:off x="5901220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9" name="Google Shape;3689;p46"/>
          <p:cNvSpPr/>
          <p:nvPr/>
        </p:nvSpPr>
        <p:spPr>
          <a:xfrm>
            <a:off x="6169437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0" name="Google Shape;3690;p46"/>
          <p:cNvSpPr/>
          <p:nvPr/>
        </p:nvSpPr>
        <p:spPr>
          <a:xfrm>
            <a:off x="6434620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1" name="Google Shape;3691;p46"/>
          <p:cNvSpPr/>
          <p:nvPr/>
        </p:nvSpPr>
        <p:spPr>
          <a:xfrm>
            <a:off x="6699802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2" name="Google Shape;3692;p46"/>
          <p:cNvSpPr/>
          <p:nvPr/>
        </p:nvSpPr>
        <p:spPr>
          <a:xfrm>
            <a:off x="6964985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3" name="Google Shape;3693;p46"/>
          <p:cNvSpPr txBox="1"/>
          <p:nvPr/>
        </p:nvSpPr>
        <p:spPr>
          <a:xfrm>
            <a:off x="156125" y="2096025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dog sat on the cold floor."</a:t>
            </a:r>
            <a:endParaRPr/>
          </a:p>
        </p:txBody>
      </p:sp>
      <p:sp>
        <p:nvSpPr>
          <p:cNvPr id="3694" name="Google Shape;3694;p46"/>
          <p:cNvSpPr/>
          <p:nvPr/>
        </p:nvSpPr>
        <p:spPr>
          <a:xfrm>
            <a:off x="3776375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5" name="Google Shape;3695;p46"/>
          <p:cNvSpPr/>
          <p:nvPr/>
        </p:nvSpPr>
        <p:spPr>
          <a:xfrm>
            <a:off x="4042663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6" name="Google Shape;3696;p46"/>
          <p:cNvSpPr/>
          <p:nvPr/>
        </p:nvSpPr>
        <p:spPr>
          <a:xfrm>
            <a:off x="4308951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7" name="Google Shape;3697;p46"/>
          <p:cNvSpPr/>
          <p:nvPr/>
        </p:nvSpPr>
        <p:spPr>
          <a:xfrm>
            <a:off x="4575238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8" name="Google Shape;3698;p46"/>
          <p:cNvSpPr/>
          <p:nvPr/>
        </p:nvSpPr>
        <p:spPr>
          <a:xfrm>
            <a:off x="5369749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9" name="Google Shape;3699;p46"/>
          <p:cNvSpPr/>
          <p:nvPr/>
        </p:nvSpPr>
        <p:spPr>
          <a:xfrm>
            <a:off x="5636037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0" name="Google Shape;3700;p46"/>
          <p:cNvSpPr/>
          <p:nvPr/>
        </p:nvSpPr>
        <p:spPr>
          <a:xfrm>
            <a:off x="4840231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1" name="Google Shape;3701;p46"/>
          <p:cNvSpPr/>
          <p:nvPr/>
        </p:nvSpPr>
        <p:spPr>
          <a:xfrm>
            <a:off x="5105223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2" name="Google Shape;3702;p46"/>
          <p:cNvSpPr/>
          <p:nvPr/>
        </p:nvSpPr>
        <p:spPr>
          <a:xfrm>
            <a:off x="5901220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3" name="Google Shape;3703;p46"/>
          <p:cNvSpPr/>
          <p:nvPr/>
        </p:nvSpPr>
        <p:spPr>
          <a:xfrm>
            <a:off x="6169437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4" name="Google Shape;3704;p46"/>
          <p:cNvSpPr/>
          <p:nvPr/>
        </p:nvSpPr>
        <p:spPr>
          <a:xfrm>
            <a:off x="6434620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5" name="Google Shape;3705;p46"/>
          <p:cNvSpPr/>
          <p:nvPr/>
        </p:nvSpPr>
        <p:spPr>
          <a:xfrm>
            <a:off x="6699802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6" name="Google Shape;3706;p46"/>
          <p:cNvSpPr/>
          <p:nvPr/>
        </p:nvSpPr>
        <p:spPr>
          <a:xfrm>
            <a:off x="6964985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7" name="Google Shape;3707;p46"/>
          <p:cNvSpPr txBox="1"/>
          <p:nvPr/>
        </p:nvSpPr>
        <p:spPr>
          <a:xfrm>
            <a:off x="156125" y="2410376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cat sat on the mat."</a:t>
            </a:r>
            <a:endParaRPr/>
          </a:p>
        </p:txBody>
      </p:sp>
      <p:sp>
        <p:nvSpPr>
          <p:cNvPr id="3708" name="Google Shape;3708;p46"/>
          <p:cNvSpPr txBox="1"/>
          <p:nvPr/>
        </p:nvSpPr>
        <p:spPr>
          <a:xfrm>
            <a:off x="156125" y="2737125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rain fell from the sky."</a:t>
            </a:r>
            <a:endParaRPr/>
          </a:p>
        </p:txBody>
      </p:sp>
      <p:sp>
        <p:nvSpPr>
          <p:cNvPr id="3709" name="Google Shape;3709;p46"/>
          <p:cNvSpPr/>
          <p:nvPr/>
        </p:nvSpPr>
        <p:spPr>
          <a:xfrm>
            <a:off x="3776375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0" name="Google Shape;3710;p46"/>
          <p:cNvSpPr/>
          <p:nvPr/>
        </p:nvSpPr>
        <p:spPr>
          <a:xfrm>
            <a:off x="4042663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1" name="Google Shape;3711;p46"/>
          <p:cNvSpPr/>
          <p:nvPr/>
        </p:nvSpPr>
        <p:spPr>
          <a:xfrm>
            <a:off x="4308951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2" name="Google Shape;3712;p46"/>
          <p:cNvSpPr/>
          <p:nvPr/>
        </p:nvSpPr>
        <p:spPr>
          <a:xfrm>
            <a:off x="4575238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3" name="Google Shape;3713;p46"/>
          <p:cNvSpPr/>
          <p:nvPr/>
        </p:nvSpPr>
        <p:spPr>
          <a:xfrm>
            <a:off x="5369749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4" name="Google Shape;3714;p46"/>
          <p:cNvSpPr/>
          <p:nvPr/>
        </p:nvSpPr>
        <p:spPr>
          <a:xfrm>
            <a:off x="5636037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5" name="Google Shape;3715;p46"/>
          <p:cNvSpPr/>
          <p:nvPr/>
        </p:nvSpPr>
        <p:spPr>
          <a:xfrm>
            <a:off x="4840231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6" name="Google Shape;3716;p46"/>
          <p:cNvSpPr/>
          <p:nvPr/>
        </p:nvSpPr>
        <p:spPr>
          <a:xfrm>
            <a:off x="5105223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7" name="Google Shape;3717;p46"/>
          <p:cNvSpPr/>
          <p:nvPr/>
        </p:nvSpPr>
        <p:spPr>
          <a:xfrm>
            <a:off x="5901220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8" name="Google Shape;3718;p46"/>
          <p:cNvSpPr/>
          <p:nvPr/>
        </p:nvSpPr>
        <p:spPr>
          <a:xfrm>
            <a:off x="6169437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9" name="Google Shape;3719;p46"/>
          <p:cNvSpPr/>
          <p:nvPr/>
        </p:nvSpPr>
        <p:spPr>
          <a:xfrm>
            <a:off x="6434620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0" name="Google Shape;3720;p46"/>
          <p:cNvSpPr/>
          <p:nvPr/>
        </p:nvSpPr>
        <p:spPr>
          <a:xfrm>
            <a:off x="6699802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1" name="Google Shape;3721;p46"/>
          <p:cNvSpPr/>
          <p:nvPr/>
        </p:nvSpPr>
        <p:spPr>
          <a:xfrm>
            <a:off x="6964985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2" name="Google Shape;3722;p46"/>
          <p:cNvSpPr txBox="1"/>
          <p:nvPr/>
        </p:nvSpPr>
        <p:spPr>
          <a:xfrm rot="-2145095">
            <a:off x="3768322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3" name="Google Shape;3723;p46"/>
          <p:cNvSpPr txBox="1"/>
          <p:nvPr/>
        </p:nvSpPr>
        <p:spPr>
          <a:xfrm rot="-2145095">
            <a:off x="4028770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4" name="Google Shape;3724;p46"/>
          <p:cNvSpPr txBox="1"/>
          <p:nvPr/>
        </p:nvSpPr>
        <p:spPr>
          <a:xfrm rot="-2145095">
            <a:off x="4273294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5" name="Google Shape;3725;p46"/>
          <p:cNvSpPr txBox="1"/>
          <p:nvPr/>
        </p:nvSpPr>
        <p:spPr>
          <a:xfrm rot="-2145095">
            <a:off x="4570132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6" name="Google Shape;3726;p46"/>
          <p:cNvSpPr txBox="1"/>
          <p:nvPr/>
        </p:nvSpPr>
        <p:spPr>
          <a:xfrm rot="-2145095">
            <a:off x="4814656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7" name="Google Shape;3727;p46"/>
          <p:cNvSpPr txBox="1"/>
          <p:nvPr/>
        </p:nvSpPr>
        <p:spPr>
          <a:xfrm rot="-2145095">
            <a:off x="5340740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8" name="Google Shape;3728;p46"/>
          <p:cNvSpPr txBox="1"/>
          <p:nvPr/>
        </p:nvSpPr>
        <p:spPr>
          <a:xfrm rot="-2145095">
            <a:off x="5601641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cold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9" name="Google Shape;3729;p46"/>
          <p:cNvSpPr txBox="1"/>
          <p:nvPr/>
        </p:nvSpPr>
        <p:spPr>
          <a:xfrm rot="-2145095">
            <a:off x="5852235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floor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0" name="Google Shape;3730;p46"/>
          <p:cNvSpPr txBox="1"/>
          <p:nvPr/>
        </p:nvSpPr>
        <p:spPr>
          <a:xfrm rot="-2145095">
            <a:off x="6110056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rain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1" name="Google Shape;3731;p46"/>
          <p:cNvSpPr txBox="1"/>
          <p:nvPr/>
        </p:nvSpPr>
        <p:spPr>
          <a:xfrm rot="-2145095">
            <a:off x="6398287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fell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2" name="Google Shape;3732;p46"/>
          <p:cNvSpPr txBox="1"/>
          <p:nvPr/>
        </p:nvSpPr>
        <p:spPr>
          <a:xfrm rot="-2145095">
            <a:off x="6653548" y="1807438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3" name="Google Shape;3733;p46"/>
          <p:cNvSpPr txBox="1"/>
          <p:nvPr/>
        </p:nvSpPr>
        <p:spPr>
          <a:xfrm rot="-2145095">
            <a:off x="6936851" y="1827903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sky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4" name="Google Shape;3734;p46"/>
          <p:cNvSpPr txBox="1"/>
          <p:nvPr/>
        </p:nvSpPr>
        <p:spPr>
          <a:xfrm rot="-2145095">
            <a:off x="5097507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5" name="Google Shape;3735;p46"/>
          <p:cNvSpPr txBox="1"/>
          <p:nvPr/>
        </p:nvSpPr>
        <p:spPr>
          <a:xfrm>
            <a:off x="1965001" y="3292049"/>
            <a:ext cx="15525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: the dog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3736" name="Google Shape;3736;p46"/>
          <p:cNvSpPr/>
          <p:nvPr/>
        </p:nvSpPr>
        <p:spPr>
          <a:xfrm>
            <a:off x="3777101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7" name="Google Shape;3737;p46"/>
          <p:cNvSpPr/>
          <p:nvPr/>
        </p:nvSpPr>
        <p:spPr>
          <a:xfrm>
            <a:off x="404338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8" name="Google Shape;3738;p46"/>
          <p:cNvSpPr/>
          <p:nvPr/>
        </p:nvSpPr>
        <p:spPr>
          <a:xfrm>
            <a:off x="4309677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9" name="Google Shape;3739;p46"/>
          <p:cNvSpPr/>
          <p:nvPr/>
        </p:nvSpPr>
        <p:spPr>
          <a:xfrm>
            <a:off x="4575964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0" name="Google Shape;3740;p46"/>
          <p:cNvSpPr/>
          <p:nvPr/>
        </p:nvSpPr>
        <p:spPr>
          <a:xfrm>
            <a:off x="5370475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1" name="Google Shape;3741;p46"/>
          <p:cNvSpPr/>
          <p:nvPr/>
        </p:nvSpPr>
        <p:spPr>
          <a:xfrm>
            <a:off x="5636763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2" name="Google Shape;3742;p46"/>
          <p:cNvSpPr/>
          <p:nvPr/>
        </p:nvSpPr>
        <p:spPr>
          <a:xfrm>
            <a:off x="4840957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3" name="Google Shape;3743;p46"/>
          <p:cNvSpPr/>
          <p:nvPr/>
        </p:nvSpPr>
        <p:spPr>
          <a:xfrm>
            <a:off x="510594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4" name="Google Shape;3744;p46"/>
          <p:cNvSpPr/>
          <p:nvPr/>
        </p:nvSpPr>
        <p:spPr>
          <a:xfrm>
            <a:off x="643168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5" name="Google Shape;3745;p46"/>
          <p:cNvSpPr/>
          <p:nvPr/>
        </p:nvSpPr>
        <p:spPr>
          <a:xfrm>
            <a:off x="6697976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6" name="Google Shape;3746;p46"/>
          <p:cNvSpPr/>
          <p:nvPr/>
        </p:nvSpPr>
        <p:spPr>
          <a:xfrm>
            <a:off x="5902170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7" name="Google Shape;3747;p46"/>
          <p:cNvSpPr/>
          <p:nvPr/>
        </p:nvSpPr>
        <p:spPr>
          <a:xfrm>
            <a:off x="6167162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8" name="Google Shape;3748;p46"/>
          <p:cNvSpPr/>
          <p:nvPr/>
        </p:nvSpPr>
        <p:spPr>
          <a:xfrm>
            <a:off x="6960124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49" name="Google Shape;3749;p46"/>
          <p:cNvCxnSpPr>
            <a:stCxn id="3692" idx="3"/>
            <a:endCxn id="3748" idx="3"/>
          </p:cNvCxnSpPr>
          <p:nvPr/>
        </p:nvCxnSpPr>
        <p:spPr>
          <a:xfrm flipH="1">
            <a:off x="7224785" y="2264165"/>
            <a:ext cx="4800" cy="1295400"/>
          </a:xfrm>
          <a:prstGeom prst="curvedConnector3">
            <a:avLst>
              <a:gd name="adj1" fmla="val -4960937"/>
            </a:avLst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50" name="Google Shape;3750;p46"/>
          <p:cNvSpPr txBox="1"/>
          <p:nvPr/>
        </p:nvSpPr>
        <p:spPr>
          <a:xfrm>
            <a:off x="7366478" y="21427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0.53</a:t>
            </a:r>
            <a:endParaRPr sz="900" b="1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1" name="Google Shape;3751;p46"/>
          <p:cNvSpPr txBox="1"/>
          <p:nvPr/>
        </p:nvSpPr>
        <p:spPr>
          <a:xfrm>
            <a:off x="7438705" y="1755150"/>
            <a:ext cx="1207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cosine similarities</a:t>
            </a:r>
            <a:endParaRPr sz="900"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6" name="Google Shape;3756;p4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IDs to Vectors</a:t>
            </a:r>
            <a:endParaRPr/>
          </a:p>
        </p:txBody>
      </p:sp>
      <p:sp>
        <p:nvSpPr>
          <p:cNvPr id="3757" name="Google Shape;3757;p4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758" name="Google Shape;3758;p47"/>
          <p:cNvSpPr/>
          <p:nvPr/>
        </p:nvSpPr>
        <p:spPr>
          <a:xfrm>
            <a:off x="1854505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9" name="Google Shape;3759;p47"/>
          <p:cNvSpPr/>
          <p:nvPr/>
        </p:nvSpPr>
        <p:spPr>
          <a:xfrm>
            <a:off x="3738452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0" name="Google Shape;3760;p47"/>
          <p:cNvSpPr txBox="1"/>
          <p:nvPr/>
        </p:nvSpPr>
        <p:spPr>
          <a:xfrm>
            <a:off x="956775" y="910986"/>
            <a:ext cx="545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1" name="Google Shape;3761;p47"/>
          <p:cNvSpPr/>
          <p:nvPr/>
        </p:nvSpPr>
        <p:spPr>
          <a:xfrm>
            <a:off x="1461238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2" name="Google Shape;3762;p47"/>
          <p:cNvSpPr txBox="1"/>
          <p:nvPr/>
        </p:nvSpPr>
        <p:spPr>
          <a:xfrm>
            <a:off x="7468830" y="910986"/>
            <a:ext cx="814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3" name="Google Shape;3763;p47"/>
          <p:cNvSpPr/>
          <p:nvPr/>
        </p:nvSpPr>
        <p:spPr>
          <a:xfrm>
            <a:off x="3333750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4" name="Google Shape;3764;p47"/>
          <p:cNvSpPr/>
          <p:nvPr/>
        </p:nvSpPr>
        <p:spPr>
          <a:xfrm>
            <a:off x="5231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5" name="Google Shape;3765;p47"/>
          <p:cNvSpPr/>
          <p:nvPr/>
        </p:nvSpPr>
        <p:spPr>
          <a:xfrm>
            <a:off x="5628819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6" name="Google Shape;3766;p47"/>
          <p:cNvSpPr/>
          <p:nvPr/>
        </p:nvSpPr>
        <p:spPr>
          <a:xfrm>
            <a:off x="7136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7" name="Google Shape;3767;p47"/>
          <p:cNvSpPr/>
          <p:nvPr/>
        </p:nvSpPr>
        <p:spPr>
          <a:xfrm>
            <a:off x="3776375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8" name="Google Shape;3768;p47"/>
          <p:cNvSpPr/>
          <p:nvPr/>
        </p:nvSpPr>
        <p:spPr>
          <a:xfrm>
            <a:off x="4042663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9" name="Google Shape;3769;p47"/>
          <p:cNvSpPr/>
          <p:nvPr/>
        </p:nvSpPr>
        <p:spPr>
          <a:xfrm>
            <a:off x="4308951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0" name="Google Shape;3770;p47"/>
          <p:cNvSpPr/>
          <p:nvPr/>
        </p:nvSpPr>
        <p:spPr>
          <a:xfrm>
            <a:off x="4575238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1" name="Google Shape;3771;p47"/>
          <p:cNvSpPr/>
          <p:nvPr/>
        </p:nvSpPr>
        <p:spPr>
          <a:xfrm>
            <a:off x="5369749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2" name="Google Shape;3772;p47"/>
          <p:cNvSpPr/>
          <p:nvPr/>
        </p:nvSpPr>
        <p:spPr>
          <a:xfrm>
            <a:off x="5636037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3" name="Google Shape;3773;p47"/>
          <p:cNvSpPr/>
          <p:nvPr/>
        </p:nvSpPr>
        <p:spPr>
          <a:xfrm>
            <a:off x="4840231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4" name="Google Shape;3774;p47"/>
          <p:cNvSpPr/>
          <p:nvPr/>
        </p:nvSpPr>
        <p:spPr>
          <a:xfrm>
            <a:off x="5105223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5" name="Google Shape;3775;p47"/>
          <p:cNvSpPr/>
          <p:nvPr/>
        </p:nvSpPr>
        <p:spPr>
          <a:xfrm>
            <a:off x="5901220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6" name="Google Shape;3776;p47"/>
          <p:cNvSpPr/>
          <p:nvPr/>
        </p:nvSpPr>
        <p:spPr>
          <a:xfrm>
            <a:off x="6169437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7" name="Google Shape;3777;p47"/>
          <p:cNvSpPr/>
          <p:nvPr/>
        </p:nvSpPr>
        <p:spPr>
          <a:xfrm>
            <a:off x="6434620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8" name="Google Shape;3778;p47"/>
          <p:cNvSpPr/>
          <p:nvPr/>
        </p:nvSpPr>
        <p:spPr>
          <a:xfrm>
            <a:off x="6699802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9" name="Google Shape;3779;p47"/>
          <p:cNvSpPr/>
          <p:nvPr/>
        </p:nvSpPr>
        <p:spPr>
          <a:xfrm>
            <a:off x="6964985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0" name="Google Shape;3780;p47"/>
          <p:cNvSpPr txBox="1"/>
          <p:nvPr/>
        </p:nvSpPr>
        <p:spPr>
          <a:xfrm>
            <a:off x="156125" y="2096025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dog sat on the cold floor."</a:t>
            </a:r>
            <a:endParaRPr/>
          </a:p>
        </p:txBody>
      </p:sp>
      <p:sp>
        <p:nvSpPr>
          <p:cNvPr id="3781" name="Google Shape;3781;p47"/>
          <p:cNvSpPr/>
          <p:nvPr/>
        </p:nvSpPr>
        <p:spPr>
          <a:xfrm>
            <a:off x="3776375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2" name="Google Shape;3782;p47"/>
          <p:cNvSpPr/>
          <p:nvPr/>
        </p:nvSpPr>
        <p:spPr>
          <a:xfrm>
            <a:off x="4042663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3" name="Google Shape;3783;p47"/>
          <p:cNvSpPr/>
          <p:nvPr/>
        </p:nvSpPr>
        <p:spPr>
          <a:xfrm>
            <a:off x="4308951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4" name="Google Shape;3784;p47"/>
          <p:cNvSpPr/>
          <p:nvPr/>
        </p:nvSpPr>
        <p:spPr>
          <a:xfrm>
            <a:off x="4575238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5" name="Google Shape;3785;p47"/>
          <p:cNvSpPr/>
          <p:nvPr/>
        </p:nvSpPr>
        <p:spPr>
          <a:xfrm>
            <a:off x="5369749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6" name="Google Shape;3786;p47"/>
          <p:cNvSpPr/>
          <p:nvPr/>
        </p:nvSpPr>
        <p:spPr>
          <a:xfrm>
            <a:off x="5636037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7" name="Google Shape;3787;p47"/>
          <p:cNvSpPr/>
          <p:nvPr/>
        </p:nvSpPr>
        <p:spPr>
          <a:xfrm>
            <a:off x="4840231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8" name="Google Shape;3788;p47"/>
          <p:cNvSpPr/>
          <p:nvPr/>
        </p:nvSpPr>
        <p:spPr>
          <a:xfrm>
            <a:off x="5105223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9" name="Google Shape;3789;p47"/>
          <p:cNvSpPr/>
          <p:nvPr/>
        </p:nvSpPr>
        <p:spPr>
          <a:xfrm>
            <a:off x="5901220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90" name="Google Shape;3790;p47"/>
          <p:cNvSpPr/>
          <p:nvPr/>
        </p:nvSpPr>
        <p:spPr>
          <a:xfrm>
            <a:off x="6169437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91" name="Google Shape;3791;p47"/>
          <p:cNvSpPr/>
          <p:nvPr/>
        </p:nvSpPr>
        <p:spPr>
          <a:xfrm>
            <a:off x="6434620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92" name="Google Shape;3792;p47"/>
          <p:cNvSpPr/>
          <p:nvPr/>
        </p:nvSpPr>
        <p:spPr>
          <a:xfrm>
            <a:off x="6699802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93" name="Google Shape;3793;p47"/>
          <p:cNvSpPr/>
          <p:nvPr/>
        </p:nvSpPr>
        <p:spPr>
          <a:xfrm>
            <a:off x="6964985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94" name="Google Shape;3794;p47"/>
          <p:cNvSpPr txBox="1"/>
          <p:nvPr/>
        </p:nvSpPr>
        <p:spPr>
          <a:xfrm>
            <a:off x="156125" y="2410376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cat sat on the mat."</a:t>
            </a:r>
            <a:endParaRPr/>
          </a:p>
        </p:txBody>
      </p:sp>
      <p:sp>
        <p:nvSpPr>
          <p:cNvPr id="3795" name="Google Shape;3795;p47"/>
          <p:cNvSpPr txBox="1"/>
          <p:nvPr/>
        </p:nvSpPr>
        <p:spPr>
          <a:xfrm>
            <a:off x="156125" y="2737125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rain fell from the sky."</a:t>
            </a:r>
            <a:endParaRPr/>
          </a:p>
        </p:txBody>
      </p:sp>
      <p:sp>
        <p:nvSpPr>
          <p:cNvPr id="3796" name="Google Shape;3796;p47"/>
          <p:cNvSpPr/>
          <p:nvPr/>
        </p:nvSpPr>
        <p:spPr>
          <a:xfrm>
            <a:off x="3776375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97" name="Google Shape;3797;p47"/>
          <p:cNvSpPr/>
          <p:nvPr/>
        </p:nvSpPr>
        <p:spPr>
          <a:xfrm>
            <a:off x="4042663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98" name="Google Shape;3798;p47"/>
          <p:cNvSpPr/>
          <p:nvPr/>
        </p:nvSpPr>
        <p:spPr>
          <a:xfrm>
            <a:off x="4308951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99" name="Google Shape;3799;p47"/>
          <p:cNvSpPr/>
          <p:nvPr/>
        </p:nvSpPr>
        <p:spPr>
          <a:xfrm>
            <a:off x="4575238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0" name="Google Shape;3800;p47"/>
          <p:cNvSpPr/>
          <p:nvPr/>
        </p:nvSpPr>
        <p:spPr>
          <a:xfrm>
            <a:off x="5369749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1" name="Google Shape;3801;p47"/>
          <p:cNvSpPr/>
          <p:nvPr/>
        </p:nvSpPr>
        <p:spPr>
          <a:xfrm>
            <a:off x="5636037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2" name="Google Shape;3802;p47"/>
          <p:cNvSpPr/>
          <p:nvPr/>
        </p:nvSpPr>
        <p:spPr>
          <a:xfrm>
            <a:off x="4840231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3" name="Google Shape;3803;p47"/>
          <p:cNvSpPr/>
          <p:nvPr/>
        </p:nvSpPr>
        <p:spPr>
          <a:xfrm>
            <a:off x="5105223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4" name="Google Shape;3804;p47"/>
          <p:cNvSpPr/>
          <p:nvPr/>
        </p:nvSpPr>
        <p:spPr>
          <a:xfrm>
            <a:off x="5901220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5" name="Google Shape;3805;p47"/>
          <p:cNvSpPr/>
          <p:nvPr/>
        </p:nvSpPr>
        <p:spPr>
          <a:xfrm>
            <a:off x="6169437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6" name="Google Shape;3806;p47"/>
          <p:cNvSpPr/>
          <p:nvPr/>
        </p:nvSpPr>
        <p:spPr>
          <a:xfrm>
            <a:off x="6434620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7" name="Google Shape;3807;p47"/>
          <p:cNvSpPr/>
          <p:nvPr/>
        </p:nvSpPr>
        <p:spPr>
          <a:xfrm>
            <a:off x="6699802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8" name="Google Shape;3808;p47"/>
          <p:cNvSpPr/>
          <p:nvPr/>
        </p:nvSpPr>
        <p:spPr>
          <a:xfrm>
            <a:off x="6964985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9" name="Google Shape;3809;p47"/>
          <p:cNvSpPr txBox="1"/>
          <p:nvPr/>
        </p:nvSpPr>
        <p:spPr>
          <a:xfrm rot="-2145095">
            <a:off x="3768322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0" name="Google Shape;3810;p47"/>
          <p:cNvSpPr txBox="1"/>
          <p:nvPr/>
        </p:nvSpPr>
        <p:spPr>
          <a:xfrm rot="-2145095">
            <a:off x="4028770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1" name="Google Shape;3811;p47"/>
          <p:cNvSpPr txBox="1"/>
          <p:nvPr/>
        </p:nvSpPr>
        <p:spPr>
          <a:xfrm rot="-2145095">
            <a:off x="4273294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2" name="Google Shape;3812;p47"/>
          <p:cNvSpPr txBox="1"/>
          <p:nvPr/>
        </p:nvSpPr>
        <p:spPr>
          <a:xfrm rot="-2145095">
            <a:off x="4570132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3" name="Google Shape;3813;p47"/>
          <p:cNvSpPr txBox="1"/>
          <p:nvPr/>
        </p:nvSpPr>
        <p:spPr>
          <a:xfrm rot="-2145095">
            <a:off x="4814656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4" name="Google Shape;3814;p47"/>
          <p:cNvSpPr txBox="1"/>
          <p:nvPr/>
        </p:nvSpPr>
        <p:spPr>
          <a:xfrm rot="-2145095">
            <a:off x="5340740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5" name="Google Shape;3815;p47"/>
          <p:cNvSpPr txBox="1"/>
          <p:nvPr/>
        </p:nvSpPr>
        <p:spPr>
          <a:xfrm rot="-2145095">
            <a:off x="5601641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cold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6" name="Google Shape;3816;p47"/>
          <p:cNvSpPr txBox="1"/>
          <p:nvPr/>
        </p:nvSpPr>
        <p:spPr>
          <a:xfrm rot="-2145095">
            <a:off x="5852235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floor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7" name="Google Shape;3817;p47"/>
          <p:cNvSpPr txBox="1"/>
          <p:nvPr/>
        </p:nvSpPr>
        <p:spPr>
          <a:xfrm rot="-2145095">
            <a:off x="6110056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rain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8" name="Google Shape;3818;p47"/>
          <p:cNvSpPr txBox="1"/>
          <p:nvPr/>
        </p:nvSpPr>
        <p:spPr>
          <a:xfrm rot="-2145095">
            <a:off x="6398287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fell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9" name="Google Shape;3819;p47"/>
          <p:cNvSpPr txBox="1"/>
          <p:nvPr/>
        </p:nvSpPr>
        <p:spPr>
          <a:xfrm rot="-2145095">
            <a:off x="6653548" y="1807438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0" name="Google Shape;3820;p47"/>
          <p:cNvSpPr txBox="1"/>
          <p:nvPr/>
        </p:nvSpPr>
        <p:spPr>
          <a:xfrm rot="-2145095">
            <a:off x="6936851" y="1827903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sky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1" name="Google Shape;3821;p47"/>
          <p:cNvSpPr txBox="1"/>
          <p:nvPr/>
        </p:nvSpPr>
        <p:spPr>
          <a:xfrm rot="-2145095">
            <a:off x="5097507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2" name="Google Shape;3822;p47"/>
          <p:cNvSpPr txBox="1"/>
          <p:nvPr/>
        </p:nvSpPr>
        <p:spPr>
          <a:xfrm>
            <a:off x="1965001" y="3292049"/>
            <a:ext cx="15525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: the dog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3823" name="Google Shape;3823;p47"/>
          <p:cNvSpPr/>
          <p:nvPr/>
        </p:nvSpPr>
        <p:spPr>
          <a:xfrm>
            <a:off x="3777101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24" name="Google Shape;3824;p47"/>
          <p:cNvSpPr/>
          <p:nvPr/>
        </p:nvSpPr>
        <p:spPr>
          <a:xfrm>
            <a:off x="404338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25" name="Google Shape;3825;p47"/>
          <p:cNvSpPr/>
          <p:nvPr/>
        </p:nvSpPr>
        <p:spPr>
          <a:xfrm>
            <a:off x="4309677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26" name="Google Shape;3826;p47"/>
          <p:cNvSpPr/>
          <p:nvPr/>
        </p:nvSpPr>
        <p:spPr>
          <a:xfrm>
            <a:off x="4575964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27" name="Google Shape;3827;p47"/>
          <p:cNvSpPr/>
          <p:nvPr/>
        </p:nvSpPr>
        <p:spPr>
          <a:xfrm>
            <a:off x="5370475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28" name="Google Shape;3828;p47"/>
          <p:cNvSpPr/>
          <p:nvPr/>
        </p:nvSpPr>
        <p:spPr>
          <a:xfrm>
            <a:off x="5636763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29" name="Google Shape;3829;p47"/>
          <p:cNvSpPr/>
          <p:nvPr/>
        </p:nvSpPr>
        <p:spPr>
          <a:xfrm>
            <a:off x="4840957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0" name="Google Shape;3830;p47"/>
          <p:cNvSpPr/>
          <p:nvPr/>
        </p:nvSpPr>
        <p:spPr>
          <a:xfrm>
            <a:off x="510594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1" name="Google Shape;3831;p47"/>
          <p:cNvSpPr/>
          <p:nvPr/>
        </p:nvSpPr>
        <p:spPr>
          <a:xfrm>
            <a:off x="643168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2" name="Google Shape;3832;p47"/>
          <p:cNvSpPr/>
          <p:nvPr/>
        </p:nvSpPr>
        <p:spPr>
          <a:xfrm>
            <a:off x="6697976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3" name="Google Shape;3833;p47"/>
          <p:cNvSpPr/>
          <p:nvPr/>
        </p:nvSpPr>
        <p:spPr>
          <a:xfrm>
            <a:off x="5902170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4" name="Google Shape;3834;p47"/>
          <p:cNvSpPr/>
          <p:nvPr/>
        </p:nvSpPr>
        <p:spPr>
          <a:xfrm>
            <a:off x="6167162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5" name="Google Shape;3835;p47"/>
          <p:cNvSpPr/>
          <p:nvPr/>
        </p:nvSpPr>
        <p:spPr>
          <a:xfrm>
            <a:off x="6960124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836" name="Google Shape;3836;p47"/>
          <p:cNvCxnSpPr>
            <a:stCxn id="3793" idx="3"/>
            <a:endCxn id="3835" idx="3"/>
          </p:cNvCxnSpPr>
          <p:nvPr/>
        </p:nvCxnSpPr>
        <p:spPr>
          <a:xfrm flipH="1">
            <a:off x="7224785" y="2603758"/>
            <a:ext cx="4800" cy="955800"/>
          </a:xfrm>
          <a:prstGeom prst="curvedConnector3">
            <a:avLst>
              <a:gd name="adj1" fmla="val -4960937"/>
            </a:avLst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37" name="Google Shape;3837;p47"/>
          <p:cNvSpPr txBox="1"/>
          <p:nvPr/>
        </p:nvSpPr>
        <p:spPr>
          <a:xfrm>
            <a:off x="7366478" y="21427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0.53</a:t>
            </a:r>
            <a:endParaRPr sz="900" b="1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8" name="Google Shape;3838;p47"/>
          <p:cNvSpPr txBox="1"/>
          <p:nvPr/>
        </p:nvSpPr>
        <p:spPr>
          <a:xfrm>
            <a:off x="7366478" y="24856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0.29</a:t>
            </a:r>
            <a:endParaRPr sz="900" b="1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9" name="Google Shape;3839;p47"/>
          <p:cNvSpPr txBox="1"/>
          <p:nvPr/>
        </p:nvSpPr>
        <p:spPr>
          <a:xfrm>
            <a:off x="7438705" y="1755150"/>
            <a:ext cx="1207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cosine similarities</a:t>
            </a:r>
            <a:endParaRPr sz="900"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Google Shape;3844;p4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IDs to Vectors</a:t>
            </a:r>
            <a:endParaRPr/>
          </a:p>
        </p:txBody>
      </p:sp>
      <p:sp>
        <p:nvSpPr>
          <p:cNvPr id="3845" name="Google Shape;3845;p4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846" name="Google Shape;3846;p48"/>
          <p:cNvSpPr/>
          <p:nvPr/>
        </p:nvSpPr>
        <p:spPr>
          <a:xfrm>
            <a:off x="1854505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7" name="Google Shape;3847;p48"/>
          <p:cNvSpPr/>
          <p:nvPr/>
        </p:nvSpPr>
        <p:spPr>
          <a:xfrm>
            <a:off x="3738452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8" name="Google Shape;3848;p48"/>
          <p:cNvSpPr txBox="1"/>
          <p:nvPr/>
        </p:nvSpPr>
        <p:spPr>
          <a:xfrm>
            <a:off x="956775" y="910986"/>
            <a:ext cx="545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9" name="Google Shape;3849;p48"/>
          <p:cNvSpPr/>
          <p:nvPr/>
        </p:nvSpPr>
        <p:spPr>
          <a:xfrm>
            <a:off x="1461238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48"/>
          <p:cNvSpPr txBox="1"/>
          <p:nvPr/>
        </p:nvSpPr>
        <p:spPr>
          <a:xfrm>
            <a:off x="7468830" y="910986"/>
            <a:ext cx="814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1" name="Google Shape;3851;p48"/>
          <p:cNvSpPr/>
          <p:nvPr/>
        </p:nvSpPr>
        <p:spPr>
          <a:xfrm>
            <a:off x="3333750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2" name="Google Shape;3852;p48"/>
          <p:cNvSpPr/>
          <p:nvPr/>
        </p:nvSpPr>
        <p:spPr>
          <a:xfrm>
            <a:off x="5231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3" name="Google Shape;3853;p48"/>
          <p:cNvSpPr/>
          <p:nvPr/>
        </p:nvSpPr>
        <p:spPr>
          <a:xfrm>
            <a:off x="5628819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4" name="Google Shape;3854;p48"/>
          <p:cNvSpPr/>
          <p:nvPr/>
        </p:nvSpPr>
        <p:spPr>
          <a:xfrm>
            <a:off x="7136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5" name="Google Shape;3855;p48"/>
          <p:cNvSpPr/>
          <p:nvPr/>
        </p:nvSpPr>
        <p:spPr>
          <a:xfrm>
            <a:off x="3776375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6" name="Google Shape;3856;p48"/>
          <p:cNvSpPr/>
          <p:nvPr/>
        </p:nvSpPr>
        <p:spPr>
          <a:xfrm>
            <a:off x="4042663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7" name="Google Shape;3857;p48"/>
          <p:cNvSpPr/>
          <p:nvPr/>
        </p:nvSpPr>
        <p:spPr>
          <a:xfrm>
            <a:off x="4308951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8" name="Google Shape;3858;p48"/>
          <p:cNvSpPr/>
          <p:nvPr/>
        </p:nvSpPr>
        <p:spPr>
          <a:xfrm>
            <a:off x="4575238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9" name="Google Shape;3859;p48"/>
          <p:cNvSpPr/>
          <p:nvPr/>
        </p:nvSpPr>
        <p:spPr>
          <a:xfrm>
            <a:off x="5369749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0" name="Google Shape;3860;p48"/>
          <p:cNvSpPr/>
          <p:nvPr/>
        </p:nvSpPr>
        <p:spPr>
          <a:xfrm>
            <a:off x="5636037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1" name="Google Shape;3861;p48"/>
          <p:cNvSpPr/>
          <p:nvPr/>
        </p:nvSpPr>
        <p:spPr>
          <a:xfrm>
            <a:off x="4840231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2" name="Google Shape;3862;p48"/>
          <p:cNvSpPr/>
          <p:nvPr/>
        </p:nvSpPr>
        <p:spPr>
          <a:xfrm>
            <a:off x="5105223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3" name="Google Shape;3863;p48"/>
          <p:cNvSpPr/>
          <p:nvPr/>
        </p:nvSpPr>
        <p:spPr>
          <a:xfrm>
            <a:off x="5901220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4" name="Google Shape;3864;p48"/>
          <p:cNvSpPr/>
          <p:nvPr/>
        </p:nvSpPr>
        <p:spPr>
          <a:xfrm>
            <a:off x="6169437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5" name="Google Shape;3865;p48"/>
          <p:cNvSpPr/>
          <p:nvPr/>
        </p:nvSpPr>
        <p:spPr>
          <a:xfrm>
            <a:off x="6434620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6" name="Google Shape;3866;p48"/>
          <p:cNvSpPr/>
          <p:nvPr/>
        </p:nvSpPr>
        <p:spPr>
          <a:xfrm>
            <a:off x="6699802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7" name="Google Shape;3867;p48"/>
          <p:cNvSpPr/>
          <p:nvPr/>
        </p:nvSpPr>
        <p:spPr>
          <a:xfrm>
            <a:off x="6964985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8" name="Google Shape;3868;p48"/>
          <p:cNvSpPr txBox="1"/>
          <p:nvPr/>
        </p:nvSpPr>
        <p:spPr>
          <a:xfrm>
            <a:off x="156125" y="2096025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dog sat on the cold floor."</a:t>
            </a:r>
            <a:endParaRPr/>
          </a:p>
        </p:txBody>
      </p:sp>
      <p:sp>
        <p:nvSpPr>
          <p:cNvPr id="3869" name="Google Shape;3869;p48"/>
          <p:cNvSpPr/>
          <p:nvPr/>
        </p:nvSpPr>
        <p:spPr>
          <a:xfrm>
            <a:off x="3776375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0" name="Google Shape;3870;p48"/>
          <p:cNvSpPr/>
          <p:nvPr/>
        </p:nvSpPr>
        <p:spPr>
          <a:xfrm>
            <a:off x="4042663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1" name="Google Shape;3871;p48"/>
          <p:cNvSpPr/>
          <p:nvPr/>
        </p:nvSpPr>
        <p:spPr>
          <a:xfrm>
            <a:off x="4308951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2" name="Google Shape;3872;p48"/>
          <p:cNvSpPr/>
          <p:nvPr/>
        </p:nvSpPr>
        <p:spPr>
          <a:xfrm>
            <a:off x="4575238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3" name="Google Shape;3873;p48"/>
          <p:cNvSpPr/>
          <p:nvPr/>
        </p:nvSpPr>
        <p:spPr>
          <a:xfrm>
            <a:off x="5369749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4" name="Google Shape;3874;p48"/>
          <p:cNvSpPr/>
          <p:nvPr/>
        </p:nvSpPr>
        <p:spPr>
          <a:xfrm>
            <a:off x="5636037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5" name="Google Shape;3875;p48"/>
          <p:cNvSpPr/>
          <p:nvPr/>
        </p:nvSpPr>
        <p:spPr>
          <a:xfrm>
            <a:off x="4840231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6" name="Google Shape;3876;p48"/>
          <p:cNvSpPr/>
          <p:nvPr/>
        </p:nvSpPr>
        <p:spPr>
          <a:xfrm>
            <a:off x="5105223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7" name="Google Shape;3877;p48"/>
          <p:cNvSpPr/>
          <p:nvPr/>
        </p:nvSpPr>
        <p:spPr>
          <a:xfrm>
            <a:off x="5901220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8" name="Google Shape;3878;p48"/>
          <p:cNvSpPr/>
          <p:nvPr/>
        </p:nvSpPr>
        <p:spPr>
          <a:xfrm>
            <a:off x="6169437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9" name="Google Shape;3879;p48"/>
          <p:cNvSpPr/>
          <p:nvPr/>
        </p:nvSpPr>
        <p:spPr>
          <a:xfrm>
            <a:off x="6434620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0" name="Google Shape;3880;p48"/>
          <p:cNvSpPr/>
          <p:nvPr/>
        </p:nvSpPr>
        <p:spPr>
          <a:xfrm>
            <a:off x="6699802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1" name="Google Shape;3881;p48"/>
          <p:cNvSpPr/>
          <p:nvPr/>
        </p:nvSpPr>
        <p:spPr>
          <a:xfrm>
            <a:off x="6964985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2" name="Google Shape;3882;p48"/>
          <p:cNvSpPr txBox="1"/>
          <p:nvPr/>
        </p:nvSpPr>
        <p:spPr>
          <a:xfrm>
            <a:off x="156125" y="2410376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cat sat on the mat."</a:t>
            </a:r>
            <a:endParaRPr/>
          </a:p>
        </p:txBody>
      </p:sp>
      <p:sp>
        <p:nvSpPr>
          <p:cNvPr id="3883" name="Google Shape;3883;p48"/>
          <p:cNvSpPr txBox="1"/>
          <p:nvPr/>
        </p:nvSpPr>
        <p:spPr>
          <a:xfrm>
            <a:off x="156125" y="2737125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rain fell from the sky."</a:t>
            </a:r>
            <a:endParaRPr/>
          </a:p>
        </p:txBody>
      </p:sp>
      <p:sp>
        <p:nvSpPr>
          <p:cNvPr id="3884" name="Google Shape;3884;p48"/>
          <p:cNvSpPr/>
          <p:nvPr/>
        </p:nvSpPr>
        <p:spPr>
          <a:xfrm>
            <a:off x="3776375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5" name="Google Shape;3885;p48"/>
          <p:cNvSpPr/>
          <p:nvPr/>
        </p:nvSpPr>
        <p:spPr>
          <a:xfrm>
            <a:off x="4042663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6" name="Google Shape;3886;p48"/>
          <p:cNvSpPr/>
          <p:nvPr/>
        </p:nvSpPr>
        <p:spPr>
          <a:xfrm>
            <a:off x="4308951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7" name="Google Shape;3887;p48"/>
          <p:cNvSpPr/>
          <p:nvPr/>
        </p:nvSpPr>
        <p:spPr>
          <a:xfrm>
            <a:off x="4575238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8" name="Google Shape;3888;p48"/>
          <p:cNvSpPr/>
          <p:nvPr/>
        </p:nvSpPr>
        <p:spPr>
          <a:xfrm>
            <a:off x="5369749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9" name="Google Shape;3889;p48"/>
          <p:cNvSpPr/>
          <p:nvPr/>
        </p:nvSpPr>
        <p:spPr>
          <a:xfrm>
            <a:off x="5636037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0" name="Google Shape;3890;p48"/>
          <p:cNvSpPr/>
          <p:nvPr/>
        </p:nvSpPr>
        <p:spPr>
          <a:xfrm>
            <a:off x="4840231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1" name="Google Shape;3891;p48"/>
          <p:cNvSpPr/>
          <p:nvPr/>
        </p:nvSpPr>
        <p:spPr>
          <a:xfrm>
            <a:off x="5105223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2" name="Google Shape;3892;p48"/>
          <p:cNvSpPr/>
          <p:nvPr/>
        </p:nvSpPr>
        <p:spPr>
          <a:xfrm>
            <a:off x="5901220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3" name="Google Shape;3893;p48"/>
          <p:cNvSpPr/>
          <p:nvPr/>
        </p:nvSpPr>
        <p:spPr>
          <a:xfrm>
            <a:off x="6169437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4" name="Google Shape;3894;p48"/>
          <p:cNvSpPr/>
          <p:nvPr/>
        </p:nvSpPr>
        <p:spPr>
          <a:xfrm>
            <a:off x="6434620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5" name="Google Shape;3895;p48"/>
          <p:cNvSpPr/>
          <p:nvPr/>
        </p:nvSpPr>
        <p:spPr>
          <a:xfrm>
            <a:off x="6699802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6" name="Google Shape;3896;p48"/>
          <p:cNvSpPr/>
          <p:nvPr/>
        </p:nvSpPr>
        <p:spPr>
          <a:xfrm>
            <a:off x="6964985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7" name="Google Shape;3897;p48"/>
          <p:cNvSpPr txBox="1"/>
          <p:nvPr/>
        </p:nvSpPr>
        <p:spPr>
          <a:xfrm rot="-2145095">
            <a:off x="3768322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8" name="Google Shape;3898;p48"/>
          <p:cNvSpPr txBox="1"/>
          <p:nvPr/>
        </p:nvSpPr>
        <p:spPr>
          <a:xfrm rot="-2145095">
            <a:off x="4028770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9" name="Google Shape;3899;p48"/>
          <p:cNvSpPr txBox="1"/>
          <p:nvPr/>
        </p:nvSpPr>
        <p:spPr>
          <a:xfrm rot="-2145095">
            <a:off x="4273294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0" name="Google Shape;3900;p48"/>
          <p:cNvSpPr txBox="1"/>
          <p:nvPr/>
        </p:nvSpPr>
        <p:spPr>
          <a:xfrm rot="-2145095">
            <a:off x="4570132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1" name="Google Shape;3901;p48"/>
          <p:cNvSpPr txBox="1"/>
          <p:nvPr/>
        </p:nvSpPr>
        <p:spPr>
          <a:xfrm rot="-2145095">
            <a:off x="4814656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2" name="Google Shape;3902;p48"/>
          <p:cNvSpPr txBox="1"/>
          <p:nvPr/>
        </p:nvSpPr>
        <p:spPr>
          <a:xfrm rot="-2145095">
            <a:off x="5340740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3" name="Google Shape;3903;p48"/>
          <p:cNvSpPr txBox="1"/>
          <p:nvPr/>
        </p:nvSpPr>
        <p:spPr>
          <a:xfrm rot="-2145095">
            <a:off x="5601641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cold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4" name="Google Shape;3904;p48"/>
          <p:cNvSpPr txBox="1"/>
          <p:nvPr/>
        </p:nvSpPr>
        <p:spPr>
          <a:xfrm rot="-2145095">
            <a:off x="5852235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floor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5" name="Google Shape;3905;p48"/>
          <p:cNvSpPr txBox="1"/>
          <p:nvPr/>
        </p:nvSpPr>
        <p:spPr>
          <a:xfrm rot="-2145095">
            <a:off x="6110056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rain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6" name="Google Shape;3906;p48"/>
          <p:cNvSpPr txBox="1"/>
          <p:nvPr/>
        </p:nvSpPr>
        <p:spPr>
          <a:xfrm rot="-2145095">
            <a:off x="6398287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fell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7" name="Google Shape;3907;p48"/>
          <p:cNvSpPr txBox="1"/>
          <p:nvPr/>
        </p:nvSpPr>
        <p:spPr>
          <a:xfrm rot="-2145095">
            <a:off x="6653548" y="1807438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8" name="Google Shape;3908;p48"/>
          <p:cNvSpPr txBox="1"/>
          <p:nvPr/>
        </p:nvSpPr>
        <p:spPr>
          <a:xfrm rot="-2145095">
            <a:off x="6936851" y="1827903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sky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9" name="Google Shape;3909;p48"/>
          <p:cNvSpPr txBox="1"/>
          <p:nvPr/>
        </p:nvSpPr>
        <p:spPr>
          <a:xfrm rot="-2145095">
            <a:off x="5097507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0" name="Google Shape;3910;p48"/>
          <p:cNvSpPr txBox="1"/>
          <p:nvPr/>
        </p:nvSpPr>
        <p:spPr>
          <a:xfrm>
            <a:off x="1965001" y="3292049"/>
            <a:ext cx="15525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: the dog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3911" name="Google Shape;3911;p48"/>
          <p:cNvSpPr/>
          <p:nvPr/>
        </p:nvSpPr>
        <p:spPr>
          <a:xfrm>
            <a:off x="3777101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2" name="Google Shape;3912;p48"/>
          <p:cNvSpPr/>
          <p:nvPr/>
        </p:nvSpPr>
        <p:spPr>
          <a:xfrm>
            <a:off x="404338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3" name="Google Shape;3913;p48"/>
          <p:cNvSpPr/>
          <p:nvPr/>
        </p:nvSpPr>
        <p:spPr>
          <a:xfrm>
            <a:off x="4309677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4" name="Google Shape;3914;p48"/>
          <p:cNvSpPr/>
          <p:nvPr/>
        </p:nvSpPr>
        <p:spPr>
          <a:xfrm>
            <a:off x="4575964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5" name="Google Shape;3915;p48"/>
          <p:cNvSpPr/>
          <p:nvPr/>
        </p:nvSpPr>
        <p:spPr>
          <a:xfrm>
            <a:off x="5370475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6" name="Google Shape;3916;p48"/>
          <p:cNvSpPr/>
          <p:nvPr/>
        </p:nvSpPr>
        <p:spPr>
          <a:xfrm>
            <a:off x="5636763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7" name="Google Shape;3917;p48"/>
          <p:cNvSpPr/>
          <p:nvPr/>
        </p:nvSpPr>
        <p:spPr>
          <a:xfrm>
            <a:off x="4840957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8" name="Google Shape;3918;p48"/>
          <p:cNvSpPr/>
          <p:nvPr/>
        </p:nvSpPr>
        <p:spPr>
          <a:xfrm>
            <a:off x="510594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9" name="Google Shape;3919;p48"/>
          <p:cNvSpPr/>
          <p:nvPr/>
        </p:nvSpPr>
        <p:spPr>
          <a:xfrm>
            <a:off x="643168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0" name="Google Shape;3920;p48"/>
          <p:cNvSpPr/>
          <p:nvPr/>
        </p:nvSpPr>
        <p:spPr>
          <a:xfrm>
            <a:off x="6697976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1" name="Google Shape;3921;p48"/>
          <p:cNvSpPr/>
          <p:nvPr/>
        </p:nvSpPr>
        <p:spPr>
          <a:xfrm>
            <a:off x="5902170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2" name="Google Shape;3922;p48"/>
          <p:cNvSpPr/>
          <p:nvPr/>
        </p:nvSpPr>
        <p:spPr>
          <a:xfrm>
            <a:off x="6167162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3" name="Google Shape;3923;p48"/>
          <p:cNvSpPr/>
          <p:nvPr/>
        </p:nvSpPr>
        <p:spPr>
          <a:xfrm>
            <a:off x="6960124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24" name="Google Shape;3924;p48"/>
          <p:cNvCxnSpPr>
            <a:stCxn id="3896" idx="3"/>
            <a:endCxn id="3923" idx="3"/>
          </p:cNvCxnSpPr>
          <p:nvPr/>
        </p:nvCxnSpPr>
        <p:spPr>
          <a:xfrm flipH="1">
            <a:off x="7224785" y="2945140"/>
            <a:ext cx="4800" cy="614400"/>
          </a:xfrm>
          <a:prstGeom prst="curvedConnector3">
            <a:avLst>
              <a:gd name="adj1" fmla="val -4960937"/>
            </a:avLst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5" name="Google Shape;3925;p48"/>
          <p:cNvSpPr txBox="1"/>
          <p:nvPr/>
        </p:nvSpPr>
        <p:spPr>
          <a:xfrm>
            <a:off x="7366478" y="21427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0.53</a:t>
            </a:r>
            <a:endParaRPr sz="900" b="1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6" name="Google Shape;3926;p48"/>
          <p:cNvSpPr txBox="1"/>
          <p:nvPr/>
        </p:nvSpPr>
        <p:spPr>
          <a:xfrm>
            <a:off x="7366478" y="24856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0.29</a:t>
            </a:r>
            <a:endParaRPr sz="900" b="1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7" name="Google Shape;3927;p48"/>
          <p:cNvSpPr txBox="1"/>
          <p:nvPr/>
        </p:nvSpPr>
        <p:spPr>
          <a:xfrm>
            <a:off x="7366478" y="28285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0.29</a:t>
            </a:r>
            <a:endParaRPr sz="900" b="1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8" name="Google Shape;3928;p48"/>
          <p:cNvSpPr txBox="1"/>
          <p:nvPr/>
        </p:nvSpPr>
        <p:spPr>
          <a:xfrm>
            <a:off x="7438705" y="1755150"/>
            <a:ext cx="1207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cosine similarities</a:t>
            </a:r>
            <a:endParaRPr sz="900"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Google Shape;3933;p4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IDs to Vectors</a:t>
            </a:r>
            <a:endParaRPr/>
          </a:p>
        </p:txBody>
      </p:sp>
      <p:sp>
        <p:nvSpPr>
          <p:cNvPr id="3934" name="Google Shape;3934;p4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935" name="Google Shape;3935;p49"/>
          <p:cNvSpPr/>
          <p:nvPr/>
        </p:nvSpPr>
        <p:spPr>
          <a:xfrm>
            <a:off x="1854505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6" name="Google Shape;3936;p49"/>
          <p:cNvSpPr/>
          <p:nvPr/>
        </p:nvSpPr>
        <p:spPr>
          <a:xfrm>
            <a:off x="3738452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7" name="Google Shape;3937;p49"/>
          <p:cNvSpPr txBox="1"/>
          <p:nvPr/>
        </p:nvSpPr>
        <p:spPr>
          <a:xfrm>
            <a:off x="956775" y="910986"/>
            <a:ext cx="545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8" name="Google Shape;3938;p49"/>
          <p:cNvSpPr/>
          <p:nvPr/>
        </p:nvSpPr>
        <p:spPr>
          <a:xfrm>
            <a:off x="1461238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9" name="Google Shape;3939;p49"/>
          <p:cNvSpPr txBox="1"/>
          <p:nvPr/>
        </p:nvSpPr>
        <p:spPr>
          <a:xfrm>
            <a:off x="7468830" y="910986"/>
            <a:ext cx="814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0" name="Google Shape;3940;p49"/>
          <p:cNvSpPr/>
          <p:nvPr/>
        </p:nvSpPr>
        <p:spPr>
          <a:xfrm>
            <a:off x="3333750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1" name="Google Shape;3941;p49"/>
          <p:cNvSpPr/>
          <p:nvPr/>
        </p:nvSpPr>
        <p:spPr>
          <a:xfrm>
            <a:off x="5231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2" name="Google Shape;3942;p49"/>
          <p:cNvSpPr/>
          <p:nvPr/>
        </p:nvSpPr>
        <p:spPr>
          <a:xfrm>
            <a:off x="5628819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3" name="Google Shape;3943;p49"/>
          <p:cNvSpPr/>
          <p:nvPr/>
        </p:nvSpPr>
        <p:spPr>
          <a:xfrm>
            <a:off x="7136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4" name="Google Shape;3944;p49"/>
          <p:cNvSpPr/>
          <p:nvPr/>
        </p:nvSpPr>
        <p:spPr>
          <a:xfrm>
            <a:off x="3776375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5" name="Google Shape;3945;p49"/>
          <p:cNvSpPr/>
          <p:nvPr/>
        </p:nvSpPr>
        <p:spPr>
          <a:xfrm>
            <a:off x="4042663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6" name="Google Shape;3946;p49"/>
          <p:cNvSpPr/>
          <p:nvPr/>
        </p:nvSpPr>
        <p:spPr>
          <a:xfrm>
            <a:off x="4308951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7" name="Google Shape;3947;p49"/>
          <p:cNvSpPr/>
          <p:nvPr/>
        </p:nvSpPr>
        <p:spPr>
          <a:xfrm>
            <a:off x="4575238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8" name="Google Shape;3948;p49"/>
          <p:cNvSpPr/>
          <p:nvPr/>
        </p:nvSpPr>
        <p:spPr>
          <a:xfrm>
            <a:off x="5369749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9" name="Google Shape;3949;p49"/>
          <p:cNvSpPr/>
          <p:nvPr/>
        </p:nvSpPr>
        <p:spPr>
          <a:xfrm>
            <a:off x="5636037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0" name="Google Shape;3950;p49"/>
          <p:cNvSpPr/>
          <p:nvPr/>
        </p:nvSpPr>
        <p:spPr>
          <a:xfrm>
            <a:off x="4840231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1" name="Google Shape;3951;p49"/>
          <p:cNvSpPr/>
          <p:nvPr/>
        </p:nvSpPr>
        <p:spPr>
          <a:xfrm>
            <a:off x="5105223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2" name="Google Shape;3952;p49"/>
          <p:cNvSpPr/>
          <p:nvPr/>
        </p:nvSpPr>
        <p:spPr>
          <a:xfrm>
            <a:off x="5901220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3" name="Google Shape;3953;p49"/>
          <p:cNvSpPr/>
          <p:nvPr/>
        </p:nvSpPr>
        <p:spPr>
          <a:xfrm>
            <a:off x="6169437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4" name="Google Shape;3954;p49"/>
          <p:cNvSpPr/>
          <p:nvPr/>
        </p:nvSpPr>
        <p:spPr>
          <a:xfrm>
            <a:off x="6434620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5" name="Google Shape;3955;p49"/>
          <p:cNvSpPr/>
          <p:nvPr/>
        </p:nvSpPr>
        <p:spPr>
          <a:xfrm>
            <a:off x="6699802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6" name="Google Shape;3956;p49"/>
          <p:cNvSpPr/>
          <p:nvPr/>
        </p:nvSpPr>
        <p:spPr>
          <a:xfrm>
            <a:off x="6964985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7" name="Google Shape;3957;p49"/>
          <p:cNvSpPr txBox="1"/>
          <p:nvPr/>
        </p:nvSpPr>
        <p:spPr>
          <a:xfrm>
            <a:off x="156125" y="2096025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dog sat on the cold floor."</a:t>
            </a:r>
            <a:endParaRPr/>
          </a:p>
        </p:txBody>
      </p:sp>
      <p:sp>
        <p:nvSpPr>
          <p:cNvPr id="3958" name="Google Shape;3958;p49"/>
          <p:cNvSpPr/>
          <p:nvPr/>
        </p:nvSpPr>
        <p:spPr>
          <a:xfrm>
            <a:off x="3776375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9" name="Google Shape;3959;p49"/>
          <p:cNvSpPr/>
          <p:nvPr/>
        </p:nvSpPr>
        <p:spPr>
          <a:xfrm>
            <a:off x="4042663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0" name="Google Shape;3960;p49"/>
          <p:cNvSpPr/>
          <p:nvPr/>
        </p:nvSpPr>
        <p:spPr>
          <a:xfrm>
            <a:off x="4308951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1" name="Google Shape;3961;p49"/>
          <p:cNvSpPr/>
          <p:nvPr/>
        </p:nvSpPr>
        <p:spPr>
          <a:xfrm>
            <a:off x="4575238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2" name="Google Shape;3962;p49"/>
          <p:cNvSpPr/>
          <p:nvPr/>
        </p:nvSpPr>
        <p:spPr>
          <a:xfrm>
            <a:off x="5369749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3" name="Google Shape;3963;p49"/>
          <p:cNvSpPr/>
          <p:nvPr/>
        </p:nvSpPr>
        <p:spPr>
          <a:xfrm>
            <a:off x="5636037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4" name="Google Shape;3964;p49"/>
          <p:cNvSpPr/>
          <p:nvPr/>
        </p:nvSpPr>
        <p:spPr>
          <a:xfrm>
            <a:off x="4840231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5" name="Google Shape;3965;p49"/>
          <p:cNvSpPr/>
          <p:nvPr/>
        </p:nvSpPr>
        <p:spPr>
          <a:xfrm>
            <a:off x="5105223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6" name="Google Shape;3966;p49"/>
          <p:cNvSpPr/>
          <p:nvPr/>
        </p:nvSpPr>
        <p:spPr>
          <a:xfrm>
            <a:off x="5901220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7" name="Google Shape;3967;p49"/>
          <p:cNvSpPr/>
          <p:nvPr/>
        </p:nvSpPr>
        <p:spPr>
          <a:xfrm>
            <a:off x="6169437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8" name="Google Shape;3968;p49"/>
          <p:cNvSpPr/>
          <p:nvPr/>
        </p:nvSpPr>
        <p:spPr>
          <a:xfrm>
            <a:off x="6434620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9" name="Google Shape;3969;p49"/>
          <p:cNvSpPr/>
          <p:nvPr/>
        </p:nvSpPr>
        <p:spPr>
          <a:xfrm>
            <a:off x="6699802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0" name="Google Shape;3970;p49"/>
          <p:cNvSpPr/>
          <p:nvPr/>
        </p:nvSpPr>
        <p:spPr>
          <a:xfrm>
            <a:off x="6964985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1" name="Google Shape;3971;p49"/>
          <p:cNvSpPr txBox="1"/>
          <p:nvPr/>
        </p:nvSpPr>
        <p:spPr>
          <a:xfrm>
            <a:off x="156125" y="2410376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cat sat on the mat."</a:t>
            </a:r>
            <a:endParaRPr/>
          </a:p>
        </p:txBody>
      </p:sp>
      <p:sp>
        <p:nvSpPr>
          <p:cNvPr id="3972" name="Google Shape;3972;p49"/>
          <p:cNvSpPr txBox="1"/>
          <p:nvPr/>
        </p:nvSpPr>
        <p:spPr>
          <a:xfrm>
            <a:off x="156125" y="2737125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rain fell from the sky."</a:t>
            </a:r>
            <a:endParaRPr/>
          </a:p>
        </p:txBody>
      </p:sp>
      <p:sp>
        <p:nvSpPr>
          <p:cNvPr id="3973" name="Google Shape;3973;p49"/>
          <p:cNvSpPr/>
          <p:nvPr/>
        </p:nvSpPr>
        <p:spPr>
          <a:xfrm>
            <a:off x="3776375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4" name="Google Shape;3974;p49"/>
          <p:cNvSpPr/>
          <p:nvPr/>
        </p:nvSpPr>
        <p:spPr>
          <a:xfrm>
            <a:off x="4042663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5" name="Google Shape;3975;p49"/>
          <p:cNvSpPr/>
          <p:nvPr/>
        </p:nvSpPr>
        <p:spPr>
          <a:xfrm>
            <a:off x="4308951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6" name="Google Shape;3976;p49"/>
          <p:cNvSpPr/>
          <p:nvPr/>
        </p:nvSpPr>
        <p:spPr>
          <a:xfrm>
            <a:off x="4575238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7" name="Google Shape;3977;p49"/>
          <p:cNvSpPr/>
          <p:nvPr/>
        </p:nvSpPr>
        <p:spPr>
          <a:xfrm>
            <a:off x="5369749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8" name="Google Shape;3978;p49"/>
          <p:cNvSpPr/>
          <p:nvPr/>
        </p:nvSpPr>
        <p:spPr>
          <a:xfrm>
            <a:off x="5636037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9" name="Google Shape;3979;p49"/>
          <p:cNvSpPr/>
          <p:nvPr/>
        </p:nvSpPr>
        <p:spPr>
          <a:xfrm>
            <a:off x="4840231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80" name="Google Shape;3980;p49"/>
          <p:cNvSpPr/>
          <p:nvPr/>
        </p:nvSpPr>
        <p:spPr>
          <a:xfrm>
            <a:off x="5105223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81" name="Google Shape;3981;p49"/>
          <p:cNvSpPr/>
          <p:nvPr/>
        </p:nvSpPr>
        <p:spPr>
          <a:xfrm>
            <a:off x="5901220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82" name="Google Shape;3982;p49"/>
          <p:cNvSpPr/>
          <p:nvPr/>
        </p:nvSpPr>
        <p:spPr>
          <a:xfrm>
            <a:off x="6169437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83" name="Google Shape;3983;p49"/>
          <p:cNvSpPr/>
          <p:nvPr/>
        </p:nvSpPr>
        <p:spPr>
          <a:xfrm>
            <a:off x="6434620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84" name="Google Shape;3984;p49"/>
          <p:cNvSpPr/>
          <p:nvPr/>
        </p:nvSpPr>
        <p:spPr>
          <a:xfrm>
            <a:off x="6699802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85" name="Google Shape;3985;p49"/>
          <p:cNvSpPr/>
          <p:nvPr/>
        </p:nvSpPr>
        <p:spPr>
          <a:xfrm>
            <a:off x="6964985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86" name="Google Shape;3986;p49"/>
          <p:cNvSpPr txBox="1"/>
          <p:nvPr/>
        </p:nvSpPr>
        <p:spPr>
          <a:xfrm rot="-2145095">
            <a:off x="3768322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7" name="Google Shape;3987;p49"/>
          <p:cNvSpPr txBox="1"/>
          <p:nvPr/>
        </p:nvSpPr>
        <p:spPr>
          <a:xfrm rot="-2145095">
            <a:off x="4028770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8" name="Google Shape;3988;p49"/>
          <p:cNvSpPr txBox="1"/>
          <p:nvPr/>
        </p:nvSpPr>
        <p:spPr>
          <a:xfrm rot="-2145095">
            <a:off x="4273294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9" name="Google Shape;3989;p49"/>
          <p:cNvSpPr txBox="1"/>
          <p:nvPr/>
        </p:nvSpPr>
        <p:spPr>
          <a:xfrm rot="-2145095">
            <a:off x="4570132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0" name="Google Shape;3990;p49"/>
          <p:cNvSpPr txBox="1"/>
          <p:nvPr/>
        </p:nvSpPr>
        <p:spPr>
          <a:xfrm rot="-2145095">
            <a:off x="4814656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1" name="Google Shape;3991;p49"/>
          <p:cNvSpPr txBox="1"/>
          <p:nvPr/>
        </p:nvSpPr>
        <p:spPr>
          <a:xfrm rot="-2145095">
            <a:off x="5340740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2" name="Google Shape;3992;p49"/>
          <p:cNvSpPr txBox="1"/>
          <p:nvPr/>
        </p:nvSpPr>
        <p:spPr>
          <a:xfrm rot="-2145095">
            <a:off x="5601641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cold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3" name="Google Shape;3993;p49"/>
          <p:cNvSpPr txBox="1"/>
          <p:nvPr/>
        </p:nvSpPr>
        <p:spPr>
          <a:xfrm rot="-2145095">
            <a:off x="5852235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floor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4" name="Google Shape;3994;p49"/>
          <p:cNvSpPr txBox="1"/>
          <p:nvPr/>
        </p:nvSpPr>
        <p:spPr>
          <a:xfrm rot="-2145095">
            <a:off x="6110056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rain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5" name="Google Shape;3995;p49"/>
          <p:cNvSpPr txBox="1"/>
          <p:nvPr/>
        </p:nvSpPr>
        <p:spPr>
          <a:xfrm rot="-2145095">
            <a:off x="6398287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fell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6" name="Google Shape;3996;p49"/>
          <p:cNvSpPr txBox="1"/>
          <p:nvPr/>
        </p:nvSpPr>
        <p:spPr>
          <a:xfrm rot="-2145095">
            <a:off x="6653548" y="1807438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7" name="Google Shape;3997;p49"/>
          <p:cNvSpPr txBox="1"/>
          <p:nvPr/>
        </p:nvSpPr>
        <p:spPr>
          <a:xfrm rot="-2145095">
            <a:off x="6936851" y="1827903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sky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8" name="Google Shape;3998;p49"/>
          <p:cNvSpPr txBox="1"/>
          <p:nvPr/>
        </p:nvSpPr>
        <p:spPr>
          <a:xfrm rot="-2145095">
            <a:off x="5097507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9" name="Google Shape;3999;p49"/>
          <p:cNvSpPr txBox="1"/>
          <p:nvPr/>
        </p:nvSpPr>
        <p:spPr>
          <a:xfrm>
            <a:off x="1965001" y="3292049"/>
            <a:ext cx="15525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: the dog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4000" name="Google Shape;4000;p49"/>
          <p:cNvSpPr/>
          <p:nvPr/>
        </p:nvSpPr>
        <p:spPr>
          <a:xfrm>
            <a:off x="3777101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1" name="Google Shape;4001;p49"/>
          <p:cNvSpPr/>
          <p:nvPr/>
        </p:nvSpPr>
        <p:spPr>
          <a:xfrm>
            <a:off x="404338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2" name="Google Shape;4002;p49"/>
          <p:cNvSpPr/>
          <p:nvPr/>
        </p:nvSpPr>
        <p:spPr>
          <a:xfrm>
            <a:off x="4309677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3" name="Google Shape;4003;p49"/>
          <p:cNvSpPr/>
          <p:nvPr/>
        </p:nvSpPr>
        <p:spPr>
          <a:xfrm>
            <a:off x="4575964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4" name="Google Shape;4004;p49"/>
          <p:cNvSpPr/>
          <p:nvPr/>
        </p:nvSpPr>
        <p:spPr>
          <a:xfrm>
            <a:off x="5370475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5" name="Google Shape;4005;p49"/>
          <p:cNvSpPr/>
          <p:nvPr/>
        </p:nvSpPr>
        <p:spPr>
          <a:xfrm>
            <a:off x="5636763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6" name="Google Shape;4006;p49"/>
          <p:cNvSpPr/>
          <p:nvPr/>
        </p:nvSpPr>
        <p:spPr>
          <a:xfrm>
            <a:off x="4840957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7" name="Google Shape;4007;p49"/>
          <p:cNvSpPr/>
          <p:nvPr/>
        </p:nvSpPr>
        <p:spPr>
          <a:xfrm>
            <a:off x="510594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8" name="Google Shape;4008;p49"/>
          <p:cNvSpPr/>
          <p:nvPr/>
        </p:nvSpPr>
        <p:spPr>
          <a:xfrm>
            <a:off x="643168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9" name="Google Shape;4009;p49"/>
          <p:cNvSpPr/>
          <p:nvPr/>
        </p:nvSpPr>
        <p:spPr>
          <a:xfrm>
            <a:off x="6697976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0" name="Google Shape;4010;p49"/>
          <p:cNvSpPr/>
          <p:nvPr/>
        </p:nvSpPr>
        <p:spPr>
          <a:xfrm>
            <a:off x="5902170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1" name="Google Shape;4011;p49"/>
          <p:cNvSpPr/>
          <p:nvPr/>
        </p:nvSpPr>
        <p:spPr>
          <a:xfrm>
            <a:off x="6167162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2" name="Google Shape;4012;p49"/>
          <p:cNvSpPr/>
          <p:nvPr/>
        </p:nvSpPr>
        <p:spPr>
          <a:xfrm>
            <a:off x="6960124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3" name="Google Shape;4013;p49"/>
          <p:cNvSpPr txBox="1"/>
          <p:nvPr/>
        </p:nvSpPr>
        <p:spPr>
          <a:xfrm>
            <a:off x="7366478" y="21427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0.53</a:t>
            </a:r>
            <a:endParaRPr sz="900" b="1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4" name="Google Shape;4014;p49"/>
          <p:cNvSpPr txBox="1"/>
          <p:nvPr/>
        </p:nvSpPr>
        <p:spPr>
          <a:xfrm>
            <a:off x="7366478" y="24856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0.29</a:t>
            </a:r>
            <a:endParaRPr sz="900" b="1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5" name="Google Shape;4015;p49"/>
          <p:cNvSpPr txBox="1"/>
          <p:nvPr/>
        </p:nvSpPr>
        <p:spPr>
          <a:xfrm>
            <a:off x="7366478" y="28285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0.29</a:t>
            </a:r>
            <a:endParaRPr sz="900" b="1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6" name="Google Shape;4016;p49"/>
          <p:cNvSpPr txBox="1"/>
          <p:nvPr/>
        </p:nvSpPr>
        <p:spPr>
          <a:xfrm>
            <a:off x="1965001" y="3673049"/>
            <a:ext cx="15525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: sat on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4017" name="Google Shape;4017;p49"/>
          <p:cNvSpPr/>
          <p:nvPr/>
        </p:nvSpPr>
        <p:spPr>
          <a:xfrm>
            <a:off x="3777101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8" name="Google Shape;4018;p49"/>
          <p:cNvSpPr/>
          <p:nvPr/>
        </p:nvSpPr>
        <p:spPr>
          <a:xfrm>
            <a:off x="4043389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9" name="Google Shape;4019;p49"/>
          <p:cNvSpPr/>
          <p:nvPr/>
        </p:nvSpPr>
        <p:spPr>
          <a:xfrm>
            <a:off x="4309677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0" name="Google Shape;4020;p49"/>
          <p:cNvSpPr/>
          <p:nvPr/>
        </p:nvSpPr>
        <p:spPr>
          <a:xfrm>
            <a:off x="4575964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1" name="Google Shape;4021;p49"/>
          <p:cNvSpPr/>
          <p:nvPr/>
        </p:nvSpPr>
        <p:spPr>
          <a:xfrm>
            <a:off x="5370475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2" name="Google Shape;4022;p49"/>
          <p:cNvSpPr/>
          <p:nvPr/>
        </p:nvSpPr>
        <p:spPr>
          <a:xfrm>
            <a:off x="5636763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3" name="Google Shape;4023;p49"/>
          <p:cNvSpPr/>
          <p:nvPr/>
        </p:nvSpPr>
        <p:spPr>
          <a:xfrm>
            <a:off x="4840957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4" name="Google Shape;4024;p49"/>
          <p:cNvSpPr/>
          <p:nvPr/>
        </p:nvSpPr>
        <p:spPr>
          <a:xfrm>
            <a:off x="5105949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5" name="Google Shape;4025;p49"/>
          <p:cNvSpPr/>
          <p:nvPr/>
        </p:nvSpPr>
        <p:spPr>
          <a:xfrm>
            <a:off x="6431689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6" name="Google Shape;4026;p49"/>
          <p:cNvSpPr/>
          <p:nvPr/>
        </p:nvSpPr>
        <p:spPr>
          <a:xfrm>
            <a:off x="6697976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7" name="Google Shape;4027;p49"/>
          <p:cNvSpPr/>
          <p:nvPr/>
        </p:nvSpPr>
        <p:spPr>
          <a:xfrm>
            <a:off x="5902170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8" name="Google Shape;4028;p49"/>
          <p:cNvSpPr/>
          <p:nvPr/>
        </p:nvSpPr>
        <p:spPr>
          <a:xfrm>
            <a:off x="6167162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9" name="Google Shape;4029;p49"/>
          <p:cNvSpPr/>
          <p:nvPr/>
        </p:nvSpPr>
        <p:spPr>
          <a:xfrm>
            <a:off x="6960124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30" name="Google Shape;4030;p49"/>
          <p:cNvCxnSpPr>
            <a:stCxn id="3956" idx="3"/>
            <a:endCxn id="4029" idx="3"/>
          </p:cNvCxnSpPr>
          <p:nvPr/>
        </p:nvCxnSpPr>
        <p:spPr>
          <a:xfrm flipH="1">
            <a:off x="7224785" y="2264165"/>
            <a:ext cx="4800" cy="1676400"/>
          </a:xfrm>
          <a:prstGeom prst="curvedConnector3">
            <a:avLst>
              <a:gd name="adj1" fmla="val -3639905"/>
            </a:avLst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1" name="Google Shape;4031;p49"/>
          <p:cNvSpPr txBox="1"/>
          <p:nvPr/>
        </p:nvSpPr>
        <p:spPr>
          <a:xfrm>
            <a:off x="7438705" y="1755150"/>
            <a:ext cx="1207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cosine similarities</a:t>
            </a:r>
            <a:endParaRPr sz="900"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6" name="Google Shape;4036;p5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IDs to Vectors</a:t>
            </a:r>
            <a:endParaRPr/>
          </a:p>
        </p:txBody>
      </p:sp>
      <p:sp>
        <p:nvSpPr>
          <p:cNvPr id="4037" name="Google Shape;4037;p5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038" name="Google Shape;4038;p50"/>
          <p:cNvSpPr/>
          <p:nvPr/>
        </p:nvSpPr>
        <p:spPr>
          <a:xfrm>
            <a:off x="1854505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39" name="Google Shape;4039;p50"/>
          <p:cNvSpPr/>
          <p:nvPr/>
        </p:nvSpPr>
        <p:spPr>
          <a:xfrm>
            <a:off x="3738452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0" name="Google Shape;4040;p50"/>
          <p:cNvSpPr txBox="1"/>
          <p:nvPr/>
        </p:nvSpPr>
        <p:spPr>
          <a:xfrm>
            <a:off x="956775" y="910986"/>
            <a:ext cx="545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1" name="Google Shape;4041;p50"/>
          <p:cNvSpPr/>
          <p:nvPr/>
        </p:nvSpPr>
        <p:spPr>
          <a:xfrm>
            <a:off x="1461238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2" name="Google Shape;4042;p50"/>
          <p:cNvSpPr txBox="1"/>
          <p:nvPr/>
        </p:nvSpPr>
        <p:spPr>
          <a:xfrm>
            <a:off x="7468830" y="910986"/>
            <a:ext cx="814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3" name="Google Shape;4043;p50"/>
          <p:cNvSpPr/>
          <p:nvPr/>
        </p:nvSpPr>
        <p:spPr>
          <a:xfrm>
            <a:off x="3333750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4" name="Google Shape;4044;p50"/>
          <p:cNvSpPr/>
          <p:nvPr/>
        </p:nvSpPr>
        <p:spPr>
          <a:xfrm>
            <a:off x="5231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5" name="Google Shape;4045;p50"/>
          <p:cNvSpPr/>
          <p:nvPr/>
        </p:nvSpPr>
        <p:spPr>
          <a:xfrm>
            <a:off x="5628819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6" name="Google Shape;4046;p50"/>
          <p:cNvSpPr/>
          <p:nvPr/>
        </p:nvSpPr>
        <p:spPr>
          <a:xfrm>
            <a:off x="7136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7" name="Google Shape;4047;p50"/>
          <p:cNvSpPr/>
          <p:nvPr/>
        </p:nvSpPr>
        <p:spPr>
          <a:xfrm>
            <a:off x="3776375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8" name="Google Shape;4048;p50"/>
          <p:cNvSpPr/>
          <p:nvPr/>
        </p:nvSpPr>
        <p:spPr>
          <a:xfrm>
            <a:off x="4042663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9" name="Google Shape;4049;p50"/>
          <p:cNvSpPr/>
          <p:nvPr/>
        </p:nvSpPr>
        <p:spPr>
          <a:xfrm>
            <a:off x="4308951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0" name="Google Shape;4050;p50"/>
          <p:cNvSpPr/>
          <p:nvPr/>
        </p:nvSpPr>
        <p:spPr>
          <a:xfrm>
            <a:off x="4575238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1" name="Google Shape;4051;p50"/>
          <p:cNvSpPr/>
          <p:nvPr/>
        </p:nvSpPr>
        <p:spPr>
          <a:xfrm>
            <a:off x="5369749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2" name="Google Shape;4052;p50"/>
          <p:cNvSpPr/>
          <p:nvPr/>
        </p:nvSpPr>
        <p:spPr>
          <a:xfrm>
            <a:off x="5636037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3" name="Google Shape;4053;p50"/>
          <p:cNvSpPr/>
          <p:nvPr/>
        </p:nvSpPr>
        <p:spPr>
          <a:xfrm>
            <a:off x="4840231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4" name="Google Shape;4054;p50"/>
          <p:cNvSpPr/>
          <p:nvPr/>
        </p:nvSpPr>
        <p:spPr>
          <a:xfrm>
            <a:off x="5105223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5" name="Google Shape;4055;p50"/>
          <p:cNvSpPr/>
          <p:nvPr/>
        </p:nvSpPr>
        <p:spPr>
          <a:xfrm>
            <a:off x="5901220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6" name="Google Shape;4056;p50"/>
          <p:cNvSpPr/>
          <p:nvPr/>
        </p:nvSpPr>
        <p:spPr>
          <a:xfrm>
            <a:off x="6169437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7" name="Google Shape;4057;p50"/>
          <p:cNvSpPr/>
          <p:nvPr/>
        </p:nvSpPr>
        <p:spPr>
          <a:xfrm>
            <a:off x="6434620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8" name="Google Shape;4058;p50"/>
          <p:cNvSpPr/>
          <p:nvPr/>
        </p:nvSpPr>
        <p:spPr>
          <a:xfrm>
            <a:off x="6699802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9" name="Google Shape;4059;p50"/>
          <p:cNvSpPr/>
          <p:nvPr/>
        </p:nvSpPr>
        <p:spPr>
          <a:xfrm>
            <a:off x="6964985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0" name="Google Shape;4060;p50"/>
          <p:cNvSpPr txBox="1"/>
          <p:nvPr/>
        </p:nvSpPr>
        <p:spPr>
          <a:xfrm>
            <a:off x="156125" y="2096025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dog sat on the cold floor."</a:t>
            </a:r>
            <a:endParaRPr/>
          </a:p>
        </p:txBody>
      </p:sp>
      <p:sp>
        <p:nvSpPr>
          <p:cNvPr id="4061" name="Google Shape;4061;p50"/>
          <p:cNvSpPr/>
          <p:nvPr/>
        </p:nvSpPr>
        <p:spPr>
          <a:xfrm>
            <a:off x="3776375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2" name="Google Shape;4062;p50"/>
          <p:cNvSpPr/>
          <p:nvPr/>
        </p:nvSpPr>
        <p:spPr>
          <a:xfrm>
            <a:off x="4042663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3" name="Google Shape;4063;p50"/>
          <p:cNvSpPr/>
          <p:nvPr/>
        </p:nvSpPr>
        <p:spPr>
          <a:xfrm>
            <a:off x="4308951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4" name="Google Shape;4064;p50"/>
          <p:cNvSpPr/>
          <p:nvPr/>
        </p:nvSpPr>
        <p:spPr>
          <a:xfrm>
            <a:off x="4575238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5" name="Google Shape;4065;p50"/>
          <p:cNvSpPr/>
          <p:nvPr/>
        </p:nvSpPr>
        <p:spPr>
          <a:xfrm>
            <a:off x="5369749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6" name="Google Shape;4066;p50"/>
          <p:cNvSpPr/>
          <p:nvPr/>
        </p:nvSpPr>
        <p:spPr>
          <a:xfrm>
            <a:off x="5636037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7" name="Google Shape;4067;p50"/>
          <p:cNvSpPr/>
          <p:nvPr/>
        </p:nvSpPr>
        <p:spPr>
          <a:xfrm>
            <a:off x="4840231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8" name="Google Shape;4068;p50"/>
          <p:cNvSpPr/>
          <p:nvPr/>
        </p:nvSpPr>
        <p:spPr>
          <a:xfrm>
            <a:off x="5105223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9" name="Google Shape;4069;p50"/>
          <p:cNvSpPr/>
          <p:nvPr/>
        </p:nvSpPr>
        <p:spPr>
          <a:xfrm>
            <a:off x="5901220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0" name="Google Shape;4070;p50"/>
          <p:cNvSpPr/>
          <p:nvPr/>
        </p:nvSpPr>
        <p:spPr>
          <a:xfrm>
            <a:off x="6169437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1" name="Google Shape;4071;p50"/>
          <p:cNvSpPr/>
          <p:nvPr/>
        </p:nvSpPr>
        <p:spPr>
          <a:xfrm>
            <a:off x="6434620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2" name="Google Shape;4072;p50"/>
          <p:cNvSpPr/>
          <p:nvPr/>
        </p:nvSpPr>
        <p:spPr>
          <a:xfrm>
            <a:off x="6699802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3" name="Google Shape;4073;p50"/>
          <p:cNvSpPr/>
          <p:nvPr/>
        </p:nvSpPr>
        <p:spPr>
          <a:xfrm>
            <a:off x="6964985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4" name="Google Shape;4074;p50"/>
          <p:cNvSpPr txBox="1"/>
          <p:nvPr/>
        </p:nvSpPr>
        <p:spPr>
          <a:xfrm>
            <a:off x="156125" y="2410376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cat sat on the mat."</a:t>
            </a:r>
            <a:endParaRPr/>
          </a:p>
        </p:txBody>
      </p:sp>
      <p:sp>
        <p:nvSpPr>
          <p:cNvPr id="4075" name="Google Shape;4075;p50"/>
          <p:cNvSpPr txBox="1"/>
          <p:nvPr/>
        </p:nvSpPr>
        <p:spPr>
          <a:xfrm>
            <a:off x="156125" y="2737125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rain fell from the sky."</a:t>
            </a:r>
            <a:endParaRPr/>
          </a:p>
        </p:txBody>
      </p:sp>
      <p:sp>
        <p:nvSpPr>
          <p:cNvPr id="4076" name="Google Shape;4076;p50"/>
          <p:cNvSpPr/>
          <p:nvPr/>
        </p:nvSpPr>
        <p:spPr>
          <a:xfrm>
            <a:off x="3776375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7" name="Google Shape;4077;p50"/>
          <p:cNvSpPr/>
          <p:nvPr/>
        </p:nvSpPr>
        <p:spPr>
          <a:xfrm>
            <a:off x="4042663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8" name="Google Shape;4078;p50"/>
          <p:cNvSpPr/>
          <p:nvPr/>
        </p:nvSpPr>
        <p:spPr>
          <a:xfrm>
            <a:off x="4308951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9" name="Google Shape;4079;p50"/>
          <p:cNvSpPr/>
          <p:nvPr/>
        </p:nvSpPr>
        <p:spPr>
          <a:xfrm>
            <a:off x="4575238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0" name="Google Shape;4080;p50"/>
          <p:cNvSpPr/>
          <p:nvPr/>
        </p:nvSpPr>
        <p:spPr>
          <a:xfrm>
            <a:off x="5369749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1" name="Google Shape;4081;p50"/>
          <p:cNvSpPr/>
          <p:nvPr/>
        </p:nvSpPr>
        <p:spPr>
          <a:xfrm>
            <a:off x="5636037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2" name="Google Shape;4082;p50"/>
          <p:cNvSpPr/>
          <p:nvPr/>
        </p:nvSpPr>
        <p:spPr>
          <a:xfrm>
            <a:off x="4840231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3" name="Google Shape;4083;p50"/>
          <p:cNvSpPr/>
          <p:nvPr/>
        </p:nvSpPr>
        <p:spPr>
          <a:xfrm>
            <a:off x="5105223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4" name="Google Shape;4084;p50"/>
          <p:cNvSpPr/>
          <p:nvPr/>
        </p:nvSpPr>
        <p:spPr>
          <a:xfrm>
            <a:off x="5901220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5" name="Google Shape;4085;p50"/>
          <p:cNvSpPr/>
          <p:nvPr/>
        </p:nvSpPr>
        <p:spPr>
          <a:xfrm>
            <a:off x="6169437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6" name="Google Shape;4086;p50"/>
          <p:cNvSpPr/>
          <p:nvPr/>
        </p:nvSpPr>
        <p:spPr>
          <a:xfrm>
            <a:off x="6434620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7" name="Google Shape;4087;p50"/>
          <p:cNvSpPr/>
          <p:nvPr/>
        </p:nvSpPr>
        <p:spPr>
          <a:xfrm>
            <a:off x="6699802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8" name="Google Shape;4088;p50"/>
          <p:cNvSpPr/>
          <p:nvPr/>
        </p:nvSpPr>
        <p:spPr>
          <a:xfrm>
            <a:off x="6964985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9" name="Google Shape;4089;p50"/>
          <p:cNvSpPr txBox="1"/>
          <p:nvPr/>
        </p:nvSpPr>
        <p:spPr>
          <a:xfrm rot="-2145095">
            <a:off x="3768322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0" name="Google Shape;4090;p50"/>
          <p:cNvSpPr txBox="1"/>
          <p:nvPr/>
        </p:nvSpPr>
        <p:spPr>
          <a:xfrm rot="-2145095">
            <a:off x="4028770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1" name="Google Shape;4091;p50"/>
          <p:cNvSpPr txBox="1"/>
          <p:nvPr/>
        </p:nvSpPr>
        <p:spPr>
          <a:xfrm rot="-2145095">
            <a:off x="4273294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2" name="Google Shape;4092;p50"/>
          <p:cNvSpPr txBox="1"/>
          <p:nvPr/>
        </p:nvSpPr>
        <p:spPr>
          <a:xfrm rot="-2145095">
            <a:off x="4570132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3" name="Google Shape;4093;p50"/>
          <p:cNvSpPr txBox="1"/>
          <p:nvPr/>
        </p:nvSpPr>
        <p:spPr>
          <a:xfrm rot="-2145095">
            <a:off x="4814656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4" name="Google Shape;4094;p50"/>
          <p:cNvSpPr txBox="1"/>
          <p:nvPr/>
        </p:nvSpPr>
        <p:spPr>
          <a:xfrm rot="-2145095">
            <a:off x="5340740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5" name="Google Shape;4095;p50"/>
          <p:cNvSpPr txBox="1"/>
          <p:nvPr/>
        </p:nvSpPr>
        <p:spPr>
          <a:xfrm rot="-2145095">
            <a:off x="5601641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cold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6" name="Google Shape;4096;p50"/>
          <p:cNvSpPr txBox="1"/>
          <p:nvPr/>
        </p:nvSpPr>
        <p:spPr>
          <a:xfrm rot="-2145095">
            <a:off x="5852235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floor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7" name="Google Shape;4097;p50"/>
          <p:cNvSpPr txBox="1"/>
          <p:nvPr/>
        </p:nvSpPr>
        <p:spPr>
          <a:xfrm rot="-2145095">
            <a:off x="6110056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rain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8" name="Google Shape;4098;p50"/>
          <p:cNvSpPr txBox="1"/>
          <p:nvPr/>
        </p:nvSpPr>
        <p:spPr>
          <a:xfrm rot="-2145095">
            <a:off x="6398287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fell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9" name="Google Shape;4099;p50"/>
          <p:cNvSpPr txBox="1"/>
          <p:nvPr/>
        </p:nvSpPr>
        <p:spPr>
          <a:xfrm rot="-2145095">
            <a:off x="6653548" y="1807438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0" name="Google Shape;4100;p50"/>
          <p:cNvSpPr txBox="1"/>
          <p:nvPr/>
        </p:nvSpPr>
        <p:spPr>
          <a:xfrm rot="-2145095">
            <a:off x="6936851" y="1827903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sky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1" name="Google Shape;4101;p50"/>
          <p:cNvSpPr txBox="1"/>
          <p:nvPr/>
        </p:nvSpPr>
        <p:spPr>
          <a:xfrm rot="-2145095">
            <a:off x="5097507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2" name="Google Shape;4102;p50"/>
          <p:cNvSpPr txBox="1"/>
          <p:nvPr/>
        </p:nvSpPr>
        <p:spPr>
          <a:xfrm>
            <a:off x="1965001" y="3292049"/>
            <a:ext cx="15525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: the dog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4103" name="Google Shape;4103;p50"/>
          <p:cNvSpPr/>
          <p:nvPr/>
        </p:nvSpPr>
        <p:spPr>
          <a:xfrm>
            <a:off x="3777101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4" name="Google Shape;4104;p50"/>
          <p:cNvSpPr/>
          <p:nvPr/>
        </p:nvSpPr>
        <p:spPr>
          <a:xfrm>
            <a:off x="404338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5" name="Google Shape;4105;p50"/>
          <p:cNvSpPr/>
          <p:nvPr/>
        </p:nvSpPr>
        <p:spPr>
          <a:xfrm>
            <a:off x="4309677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6" name="Google Shape;4106;p50"/>
          <p:cNvSpPr/>
          <p:nvPr/>
        </p:nvSpPr>
        <p:spPr>
          <a:xfrm>
            <a:off x="4575964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7" name="Google Shape;4107;p50"/>
          <p:cNvSpPr/>
          <p:nvPr/>
        </p:nvSpPr>
        <p:spPr>
          <a:xfrm>
            <a:off x="5370475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8" name="Google Shape;4108;p50"/>
          <p:cNvSpPr/>
          <p:nvPr/>
        </p:nvSpPr>
        <p:spPr>
          <a:xfrm>
            <a:off x="5636763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9" name="Google Shape;4109;p50"/>
          <p:cNvSpPr/>
          <p:nvPr/>
        </p:nvSpPr>
        <p:spPr>
          <a:xfrm>
            <a:off x="4840957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0" name="Google Shape;4110;p50"/>
          <p:cNvSpPr/>
          <p:nvPr/>
        </p:nvSpPr>
        <p:spPr>
          <a:xfrm>
            <a:off x="510594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1" name="Google Shape;4111;p50"/>
          <p:cNvSpPr/>
          <p:nvPr/>
        </p:nvSpPr>
        <p:spPr>
          <a:xfrm>
            <a:off x="643168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2" name="Google Shape;4112;p50"/>
          <p:cNvSpPr/>
          <p:nvPr/>
        </p:nvSpPr>
        <p:spPr>
          <a:xfrm>
            <a:off x="6697976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3" name="Google Shape;4113;p50"/>
          <p:cNvSpPr/>
          <p:nvPr/>
        </p:nvSpPr>
        <p:spPr>
          <a:xfrm>
            <a:off x="5902170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4" name="Google Shape;4114;p50"/>
          <p:cNvSpPr/>
          <p:nvPr/>
        </p:nvSpPr>
        <p:spPr>
          <a:xfrm>
            <a:off x="6167162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5" name="Google Shape;4115;p50"/>
          <p:cNvSpPr/>
          <p:nvPr/>
        </p:nvSpPr>
        <p:spPr>
          <a:xfrm>
            <a:off x="6960124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6" name="Google Shape;4116;p50"/>
          <p:cNvSpPr txBox="1"/>
          <p:nvPr/>
        </p:nvSpPr>
        <p:spPr>
          <a:xfrm>
            <a:off x="7366478" y="21427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0.53</a:t>
            </a:r>
            <a:endParaRPr sz="900" b="1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7" name="Google Shape;4117;p50"/>
          <p:cNvSpPr txBox="1"/>
          <p:nvPr/>
        </p:nvSpPr>
        <p:spPr>
          <a:xfrm>
            <a:off x="7366478" y="24856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0.29</a:t>
            </a:r>
            <a:endParaRPr sz="900" b="1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8" name="Google Shape;4118;p50"/>
          <p:cNvSpPr txBox="1"/>
          <p:nvPr/>
        </p:nvSpPr>
        <p:spPr>
          <a:xfrm>
            <a:off x="7366478" y="28285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0.29</a:t>
            </a:r>
            <a:endParaRPr sz="900" b="1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9" name="Google Shape;4119;p50"/>
          <p:cNvSpPr txBox="1"/>
          <p:nvPr/>
        </p:nvSpPr>
        <p:spPr>
          <a:xfrm>
            <a:off x="1965001" y="3673049"/>
            <a:ext cx="15525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: sat on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4120" name="Google Shape;4120;p50"/>
          <p:cNvSpPr/>
          <p:nvPr/>
        </p:nvSpPr>
        <p:spPr>
          <a:xfrm>
            <a:off x="3777101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1" name="Google Shape;4121;p50"/>
          <p:cNvSpPr/>
          <p:nvPr/>
        </p:nvSpPr>
        <p:spPr>
          <a:xfrm>
            <a:off x="4043389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2" name="Google Shape;4122;p50"/>
          <p:cNvSpPr/>
          <p:nvPr/>
        </p:nvSpPr>
        <p:spPr>
          <a:xfrm>
            <a:off x="4309677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3" name="Google Shape;4123;p50"/>
          <p:cNvSpPr/>
          <p:nvPr/>
        </p:nvSpPr>
        <p:spPr>
          <a:xfrm>
            <a:off x="4575964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4" name="Google Shape;4124;p50"/>
          <p:cNvSpPr/>
          <p:nvPr/>
        </p:nvSpPr>
        <p:spPr>
          <a:xfrm>
            <a:off x="5370475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5" name="Google Shape;4125;p50"/>
          <p:cNvSpPr/>
          <p:nvPr/>
        </p:nvSpPr>
        <p:spPr>
          <a:xfrm>
            <a:off x="5636763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6" name="Google Shape;4126;p50"/>
          <p:cNvSpPr/>
          <p:nvPr/>
        </p:nvSpPr>
        <p:spPr>
          <a:xfrm>
            <a:off x="4840957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7" name="Google Shape;4127;p50"/>
          <p:cNvSpPr/>
          <p:nvPr/>
        </p:nvSpPr>
        <p:spPr>
          <a:xfrm>
            <a:off x="5105949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8" name="Google Shape;4128;p50"/>
          <p:cNvSpPr/>
          <p:nvPr/>
        </p:nvSpPr>
        <p:spPr>
          <a:xfrm>
            <a:off x="6431689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9" name="Google Shape;4129;p50"/>
          <p:cNvSpPr/>
          <p:nvPr/>
        </p:nvSpPr>
        <p:spPr>
          <a:xfrm>
            <a:off x="6697976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0" name="Google Shape;4130;p50"/>
          <p:cNvSpPr/>
          <p:nvPr/>
        </p:nvSpPr>
        <p:spPr>
          <a:xfrm>
            <a:off x="5902170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1" name="Google Shape;4131;p50"/>
          <p:cNvSpPr/>
          <p:nvPr/>
        </p:nvSpPr>
        <p:spPr>
          <a:xfrm>
            <a:off x="6167162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2" name="Google Shape;4132;p50"/>
          <p:cNvSpPr/>
          <p:nvPr/>
        </p:nvSpPr>
        <p:spPr>
          <a:xfrm>
            <a:off x="6960124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33" name="Google Shape;4133;p50"/>
          <p:cNvCxnSpPr>
            <a:stCxn id="4059" idx="3"/>
            <a:endCxn id="4132" idx="3"/>
          </p:cNvCxnSpPr>
          <p:nvPr/>
        </p:nvCxnSpPr>
        <p:spPr>
          <a:xfrm flipH="1">
            <a:off x="7224785" y="2264165"/>
            <a:ext cx="4800" cy="1676400"/>
          </a:xfrm>
          <a:prstGeom prst="curvedConnector3">
            <a:avLst>
              <a:gd name="adj1" fmla="val -3639905"/>
            </a:avLst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34" name="Google Shape;4134;p50"/>
          <p:cNvSpPr txBox="1"/>
          <p:nvPr/>
        </p:nvSpPr>
        <p:spPr>
          <a:xfrm>
            <a:off x="7823678" y="21427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0.58</a:t>
            </a:r>
            <a:endParaRPr sz="900" b="1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5" name="Google Shape;4135;p50"/>
          <p:cNvSpPr txBox="1"/>
          <p:nvPr/>
        </p:nvSpPr>
        <p:spPr>
          <a:xfrm>
            <a:off x="7438705" y="1755150"/>
            <a:ext cx="1207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cosine similarities</a:t>
            </a:r>
            <a:endParaRPr sz="900"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0" name="Google Shape;4140;p5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IDs to Vectors</a:t>
            </a:r>
            <a:endParaRPr/>
          </a:p>
        </p:txBody>
      </p:sp>
      <p:sp>
        <p:nvSpPr>
          <p:cNvPr id="4141" name="Google Shape;4141;p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4142" name="Google Shape;4142;p51"/>
          <p:cNvSpPr/>
          <p:nvPr/>
        </p:nvSpPr>
        <p:spPr>
          <a:xfrm>
            <a:off x="1854505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3" name="Google Shape;4143;p51"/>
          <p:cNvSpPr/>
          <p:nvPr/>
        </p:nvSpPr>
        <p:spPr>
          <a:xfrm>
            <a:off x="3738452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4" name="Google Shape;4144;p51"/>
          <p:cNvSpPr txBox="1"/>
          <p:nvPr/>
        </p:nvSpPr>
        <p:spPr>
          <a:xfrm>
            <a:off x="956775" y="910986"/>
            <a:ext cx="545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5" name="Google Shape;4145;p51"/>
          <p:cNvSpPr/>
          <p:nvPr/>
        </p:nvSpPr>
        <p:spPr>
          <a:xfrm>
            <a:off x="1461238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6" name="Google Shape;4146;p51"/>
          <p:cNvSpPr txBox="1"/>
          <p:nvPr/>
        </p:nvSpPr>
        <p:spPr>
          <a:xfrm>
            <a:off x="7468830" y="910986"/>
            <a:ext cx="814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7" name="Google Shape;4147;p51"/>
          <p:cNvSpPr/>
          <p:nvPr/>
        </p:nvSpPr>
        <p:spPr>
          <a:xfrm>
            <a:off x="3333750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8" name="Google Shape;4148;p51"/>
          <p:cNvSpPr/>
          <p:nvPr/>
        </p:nvSpPr>
        <p:spPr>
          <a:xfrm>
            <a:off x="5231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9" name="Google Shape;4149;p51"/>
          <p:cNvSpPr/>
          <p:nvPr/>
        </p:nvSpPr>
        <p:spPr>
          <a:xfrm>
            <a:off x="5628819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0" name="Google Shape;4150;p51"/>
          <p:cNvSpPr/>
          <p:nvPr/>
        </p:nvSpPr>
        <p:spPr>
          <a:xfrm>
            <a:off x="7136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1" name="Google Shape;4151;p51"/>
          <p:cNvSpPr/>
          <p:nvPr/>
        </p:nvSpPr>
        <p:spPr>
          <a:xfrm>
            <a:off x="3776375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2" name="Google Shape;4152;p51"/>
          <p:cNvSpPr/>
          <p:nvPr/>
        </p:nvSpPr>
        <p:spPr>
          <a:xfrm>
            <a:off x="4042663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3" name="Google Shape;4153;p51"/>
          <p:cNvSpPr/>
          <p:nvPr/>
        </p:nvSpPr>
        <p:spPr>
          <a:xfrm>
            <a:off x="4308951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4" name="Google Shape;4154;p51"/>
          <p:cNvSpPr/>
          <p:nvPr/>
        </p:nvSpPr>
        <p:spPr>
          <a:xfrm>
            <a:off x="4575238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5" name="Google Shape;4155;p51"/>
          <p:cNvSpPr/>
          <p:nvPr/>
        </p:nvSpPr>
        <p:spPr>
          <a:xfrm>
            <a:off x="5369749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6" name="Google Shape;4156;p51"/>
          <p:cNvSpPr/>
          <p:nvPr/>
        </p:nvSpPr>
        <p:spPr>
          <a:xfrm>
            <a:off x="5636037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7" name="Google Shape;4157;p51"/>
          <p:cNvSpPr/>
          <p:nvPr/>
        </p:nvSpPr>
        <p:spPr>
          <a:xfrm>
            <a:off x="4840231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8" name="Google Shape;4158;p51"/>
          <p:cNvSpPr/>
          <p:nvPr/>
        </p:nvSpPr>
        <p:spPr>
          <a:xfrm>
            <a:off x="5105223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9" name="Google Shape;4159;p51"/>
          <p:cNvSpPr/>
          <p:nvPr/>
        </p:nvSpPr>
        <p:spPr>
          <a:xfrm>
            <a:off x="5901220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0" name="Google Shape;4160;p51"/>
          <p:cNvSpPr/>
          <p:nvPr/>
        </p:nvSpPr>
        <p:spPr>
          <a:xfrm>
            <a:off x="6169437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1" name="Google Shape;4161;p51"/>
          <p:cNvSpPr/>
          <p:nvPr/>
        </p:nvSpPr>
        <p:spPr>
          <a:xfrm>
            <a:off x="6434620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2" name="Google Shape;4162;p51"/>
          <p:cNvSpPr/>
          <p:nvPr/>
        </p:nvSpPr>
        <p:spPr>
          <a:xfrm>
            <a:off x="6699802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3" name="Google Shape;4163;p51"/>
          <p:cNvSpPr/>
          <p:nvPr/>
        </p:nvSpPr>
        <p:spPr>
          <a:xfrm>
            <a:off x="6964985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4" name="Google Shape;4164;p51"/>
          <p:cNvSpPr txBox="1"/>
          <p:nvPr/>
        </p:nvSpPr>
        <p:spPr>
          <a:xfrm>
            <a:off x="156125" y="2096025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dog sat on the cold floor."</a:t>
            </a:r>
            <a:endParaRPr/>
          </a:p>
        </p:txBody>
      </p:sp>
      <p:sp>
        <p:nvSpPr>
          <p:cNvPr id="4165" name="Google Shape;4165;p51"/>
          <p:cNvSpPr/>
          <p:nvPr/>
        </p:nvSpPr>
        <p:spPr>
          <a:xfrm>
            <a:off x="3776375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6" name="Google Shape;4166;p51"/>
          <p:cNvSpPr/>
          <p:nvPr/>
        </p:nvSpPr>
        <p:spPr>
          <a:xfrm>
            <a:off x="4042663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7" name="Google Shape;4167;p51"/>
          <p:cNvSpPr/>
          <p:nvPr/>
        </p:nvSpPr>
        <p:spPr>
          <a:xfrm>
            <a:off x="4308951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8" name="Google Shape;4168;p51"/>
          <p:cNvSpPr/>
          <p:nvPr/>
        </p:nvSpPr>
        <p:spPr>
          <a:xfrm>
            <a:off x="4575238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9" name="Google Shape;4169;p51"/>
          <p:cNvSpPr/>
          <p:nvPr/>
        </p:nvSpPr>
        <p:spPr>
          <a:xfrm>
            <a:off x="5369749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0" name="Google Shape;4170;p51"/>
          <p:cNvSpPr/>
          <p:nvPr/>
        </p:nvSpPr>
        <p:spPr>
          <a:xfrm>
            <a:off x="5636037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1" name="Google Shape;4171;p51"/>
          <p:cNvSpPr/>
          <p:nvPr/>
        </p:nvSpPr>
        <p:spPr>
          <a:xfrm>
            <a:off x="4840231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2" name="Google Shape;4172;p51"/>
          <p:cNvSpPr/>
          <p:nvPr/>
        </p:nvSpPr>
        <p:spPr>
          <a:xfrm>
            <a:off x="5105223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3" name="Google Shape;4173;p51"/>
          <p:cNvSpPr/>
          <p:nvPr/>
        </p:nvSpPr>
        <p:spPr>
          <a:xfrm>
            <a:off x="5901220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4" name="Google Shape;4174;p51"/>
          <p:cNvSpPr/>
          <p:nvPr/>
        </p:nvSpPr>
        <p:spPr>
          <a:xfrm>
            <a:off x="6169437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5" name="Google Shape;4175;p51"/>
          <p:cNvSpPr/>
          <p:nvPr/>
        </p:nvSpPr>
        <p:spPr>
          <a:xfrm>
            <a:off x="6434620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6" name="Google Shape;4176;p51"/>
          <p:cNvSpPr/>
          <p:nvPr/>
        </p:nvSpPr>
        <p:spPr>
          <a:xfrm>
            <a:off x="6699802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7" name="Google Shape;4177;p51"/>
          <p:cNvSpPr/>
          <p:nvPr/>
        </p:nvSpPr>
        <p:spPr>
          <a:xfrm>
            <a:off x="6964985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8" name="Google Shape;4178;p51"/>
          <p:cNvSpPr txBox="1"/>
          <p:nvPr/>
        </p:nvSpPr>
        <p:spPr>
          <a:xfrm>
            <a:off x="156125" y="2410376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cat sat on the mat."</a:t>
            </a:r>
            <a:endParaRPr/>
          </a:p>
        </p:txBody>
      </p:sp>
      <p:sp>
        <p:nvSpPr>
          <p:cNvPr id="4179" name="Google Shape;4179;p51"/>
          <p:cNvSpPr txBox="1"/>
          <p:nvPr/>
        </p:nvSpPr>
        <p:spPr>
          <a:xfrm>
            <a:off x="156125" y="2737125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rain fell from the sky."</a:t>
            </a:r>
            <a:endParaRPr/>
          </a:p>
        </p:txBody>
      </p:sp>
      <p:sp>
        <p:nvSpPr>
          <p:cNvPr id="4180" name="Google Shape;4180;p51"/>
          <p:cNvSpPr/>
          <p:nvPr/>
        </p:nvSpPr>
        <p:spPr>
          <a:xfrm>
            <a:off x="3776375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1" name="Google Shape;4181;p51"/>
          <p:cNvSpPr/>
          <p:nvPr/>
        </p:nvSpPr>
        <p:spPr>
          <a:xfrm>
            <a:off x="4042663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2" name="Google Shape;4182;p51"/>
          <p:cNvSpPr/>
          <p:nvPr/>
        </p:nvSpPr>
        <p:spPr>
          <a:xfrm>
            <a:off x="4308951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3" name="Google Shape;4183;p51"/>
          <p:cNvSpPr/>
          <p:nvPr/>
        </p:nvSpPr>
        <p:spPr>
          <a:xfrm>
            <a:off x="4575238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4" name="Google Shape;4184;p51"/>
          <p:cNvSpPr/>
          <p:nvPr/>
        </p:nvSpPr>
        <p:spPr>
          <a:xfrm>
            <a:off x="5369749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5" name="Google Shape;4185;p51"/>
          <p:cNvSpPr/>
          <p:nvPr/>
        </p:nvSpPr>
        <p:spPr>
          <a:xfrm>
            <a:off x="5636037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6" name="Google Shape;4186;p51"/>
          <p:cNvSpPr/>
          <p:nvPr/>
        </p:nvSpPr>
        <p:spPr>
          <a:xfrm>
            <a:off x="4840231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7" name="Google Shape;4187;p51"/>
          <p:cNvSpPr/>
          <p:nvPr/>
        </p:nvSpPr>
        <p:spPr>
          <a:xfrm>
            <a:off x="5105223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8" name="Google Shape;4188;p51"/>
          <p:cNvSpPr/>
          <p:nvPr/>
        </p:nvSpPr>
        <p:spPr>
          <a:xfrm>
            <a:off x="5901220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9" name="Google Shape;4189;p51"/>
          <p:cNvSpPr/>
          <p:nvPr/>
        </p:nvSpPr>
        <p:spPr>
          <a:xfrm>
            <a:off x="6169437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90" name="Google Shape;4190;p51"/>
          <p:cNvSpPr/>
          <p:nvPr/>
        </p:nvSpPr>
        <p:spPr>
          <a:xfrm>
            <a:off x="6434620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91" name="Google Shape;4191;p51"/>
          <p:cNvSpPr/>
          <p:nvPr/>
        </p:nvSpPr>
        <p:spPr>
          <a:xfrm>
            <a:off x="6699802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92" name="Google Shape;4192;p51"/>
          <p:cNvSpPr/>
          <p:nvPr/>
        </p:nvSpPr>
        <p:spPr>
          <a:xfrm>
            <a:off x="6964985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93" name="Google Shape;4193;p51"/>
          <p:cNvSpPr txBox="1"/>
          <p:nvPr/>
        </p:nvSpPr>
        <p:spPr>
          <a:xfrm rot="-2145095">
            <a:off x="3768322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4" name="Google Shape;4194;p51"/>
          <p:cNvSpPr txBox="1"/>
          <p:nvPr/>
        </p:nvSpPr>
        <p:spPr>
          <a:xfrm rot="-2145095">
            <a:off x="4028770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5" name="Google Shape;4195;p51"/>
          <p:cNvSpPr txBox="1"/>
          <p:nvPr/>
        </p:nvSpPr>
        <p:spPr>
          <a:xfrm rot="-2145095">
            <a:off x="4273294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6" name="Google Shape;4196;p51"/>
          <p:cNvSpPr txBox="1"/>
          <p:nvPr/>
        </p:nvSpPr>
        <p:spPr>
          <a:xfrm rot="-2145095">
            <a:off x="4570132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7" name="Google Shape;4197;p51"/>
          <p:cNvSpPr txBox="1"/>
          <p:nvPr/>
        </p:nvSpPr>
        <p:spPr>
          <a:xfrm rot="-2145095">
            <a:off x="4814656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8" name="Google Shape;4198;p51"/>
          <p:cNvSpPr txBox="1"/>
          <p:nvPr/>
        </p:nvSpPr>
        <p:spPr>
          <a:xfrm rot="-2145095">
            <a:off x="5340740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9" name="Google Shape;4199;p51"/>
          <p:cNvSpPr txBox="1"/>
          <p:nvPr/>
        </p:nvSpPr>
        <p:spPr>
          <a:xfrm rot="-2145095">
            <a:off x="5601641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cold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0" name="Google Shape;4200;p51"/>
          <p:cNvSpPr txBox="1"/>
          <p:nvPr/>
        </p:nvSpPr>
        <p:spPr>
          <a:xfrm rot="-2145095">
            <a:off x="5852235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floor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1" name="Google Shape;4201;p51"/>
          <p:cNvSpPr txBox="1"/>
          <p:nvPr/>
        </p:nvSpPr>
        <p:spPr>
          <a:xfrm rot="-2145095">
            <a:off x="6110056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rain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2" name="Google Shape;4202;p51"/>
          <p:cNvSpPr txBox="1"/>
          <p:nvPr/>
        </p:nvSpPr>
        <p:spPr>
          <a:xfrm rot="-2145095">
            <a:off x="6398287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fell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3" name="Google Shape;4203;p51"/>
          <p:cNvSpPr txBox="1"/>
          <p:nvPr/>
        </p:nvSpPr>
        <p:spPr>
          <a:xfrm rot="-2145095">
            <a:off x="6653548" y="1807438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4" name="Google Shape;4204;p51"/>
          <p:cNvSpPr txBox="1"/>
          <p:nvPr/>
        </p:nvSpPr>
        <p:spPr>
          <a:xfrm rot="-2145095">
            <a:off x="6936851" y="1827903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sky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5" name="Google Shape;4205;p51"/>
          <p:cNvSpPr txBox="1"/>
          <p:nvPr/>
        </p:nvSpPr>
        <p:spPr>
          <a:xfrm rot="-2145095">
            <a:off x="5097507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6" name="Google Shape;4206;p51"/>
          <p:cNvSpPr txBox="1"/>
          <p:nvPr/>
        </p:nvSpPr>
        <p:spPr>
          <a:xfrm>
            <a:off x="1965001" y="3292049"/>
            <a:ext cx="15525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: the dog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4207" name="Google Shape;4207;p51"/>
          <p:cNvSpPr/>
          <p:nvPr/>
        </p:nvSpPr>
        <p:spPr>
          <a:xfrm>
            <a:off x="3777101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08" name="Google Shape;4208;p51"/>
          <p:cNvSpPr/>
          <p:nvPr/>
        </p:nvSpPr>
        <p:spPr>
          <a:xfrm>
            <a:off x="404338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09" name="Google Shape;4209;p51"/>
          <p:cNvSpPr/>
          <p:nvPr/>
        </p:nvSpPr>
        <p:spPr>
          <a:xfrm>
            <a:off x="4309677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0" name="Google Shape;4210;p51"/>
          <p:cNvSpPr/>
          <p:nvPr/>
        </p:nvSpPr>
        <p:spPr>
          <a:xfrm>
            <a:off x="4575964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1" name="Google Shape;4211;p51"/>
          <p:cNvSpPr/>
          <p:nvPr/>
        </p:nvSpPr>
        <p:spPr>
          <a:xfrm>
            <a:off x="5370475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2" name="Google Shape;4212;p51"/>
          <p:cNvSpPr/>
          <p:nvPr/>
        </p:nvSpPr>
        <p:spPr>
          <a:xfrm>
            <a:off x="5636763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3" name="Google Shape;4213;p51"/>
          <p:cNvSpPr/>
          <p:nvPr/>
        </p:nvSpPr>
        <p:spPr>
          <a:xfrm>
            <a:off x="4840957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4" name="Google Shape;4214;p51"/>
          <p:cNvSpPr/>
          <p:nvPr/>
        </p:nvSpPr>
        <p:spPr>
          <a:xfrm>
            <a:off x="510594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5" name="Google Shape;4215;p51"/>
          <p:cNvSpPr/>
          <p:nvPr/>
        </p:nvSpPr>
        <p:spPr>
          <a:xfrm>
            <a:off x="643168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6" name="Google Shape;4216;p51"/>
          <p:cNvSpPr/>
          <p:nvPr/>
        </p:nvSpPr>
        <p:spPr>
          <a:xfrm>
            <a:off x="6697976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7" name="Google Shape;4217;p51"/>
          <p:cNvSpPr/>
          <p:nvPr/>
        </p:nvSpPr>
        <p:spPr>
          <a:xfrm>
            <a:off x="5902170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8" name="Google Shape;4218;p51"/>
          <p:cNvSpPr/>
          <p:nvPr/>
        </p:nvSpPr>
        <p:spPr>
          <a:xfrm>
            <a:off x="6167162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9" name="Google Shape;4219;p51"/>
          <p:cNvSpPr/>
          <p:nvPr/>
        </p:nvSpPr>
        <p:spPr>
          <a:xfrm>
            <a:off x="6960124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20" name="Google Shape;4220;p51"/>
          <p:cNvSpPr txBox="1"/>
          <p:nvPr/>
        </p:nvSpPr>
        <p:spPr>
          <a:xfrm>
            <a:off x="7366478" y="21427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0.53</a:t>
            </a:r>
            <a:endParaRPr sz="900" b="1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21" name="Google Shape;4221;p51"/>
          <p:cNvSpPr txBox="1"/>
          <p:nvPr/>
        </p:nvSpPr>
        <p:spPr>
          <a:xfrm>
            <a:off x="7366478" y="24856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0.29</a:t>
            </a:r>
            <a:endParaRPr sz="900" b="1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22" name="Google Shape;4222;p51"/>
          <p:cNvSpPr txBox="1"/>
          <p:nvPr/>
        </p:nvSpPr>
        <p:spPr>
          <a:xfrm>
            <a:off x="7366478" y="28285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0.29</a:t>
            </a:r>
            <a:endParaRPr sz="900" b="1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23" name="Google Shape;4223;p51"/>
          <p:cNvSpPr txBox="1"/>
          <p:nvPr/>
        </p:nvSpPr>
        <p:spPr>
          <a:xfrm>
            <a:off x="1965001" y="3673049"/>
            <a:ext cx="15525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: sat on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4224" name="Google Shape;4224;p51"/>
          <p:cNvSpPr/>
          <p:nvPr/>
        </p:nvSpPr>
        <p:spPr>
          <a:xfrm>
            <a:off x="3777101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25" name="Google Shape;4225;p51"/>
          <p:cNvSpPr/>
          <p:nvPr/>
        </p:nvSpPr>
        <p:spPr>
          <a:xfrm>
            <a:off x="4043389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26" name="Google Shape;4226;p51"/>
          <p:cNvSpPr/>
          <p:nvPr/>
        </p:nvSpPr>
        <p:spPr>
          <a:xfrm>
            <a:off x="4309677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27" name="Google Shape;4227;p51"/>
          <p:cNvSpPr/>
          <p:nvPr/>
        </p:nvSpPr>
        <p:spPr>
          <a:xfrm>
            <a:off x="4575964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28" name="Google Shape;4228;p51"/>
          <p:cNvSpPr/>
          <p:nvPr/>
        </p:nvSpPr>
        <p:spPr>
          <a:xfrm>
            <a:off x="5370475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29" name="Google Shape;4229;p51"/>
          <p:cNvSpPr/>
          <p:nvPr/>
        </p:nvSpPr>
        <p:spPr>
          <a:xfrm>
            <a:off x="5636763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0" name="Google Shape;4230;p51"/>
          <p:cNvSpPr/>
          <p:nvPr/>
        </p:nvSpPr>
        <p:spPr>
          <a:xfrm>
            <a:off x="4840957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1" name="Google Shape;4231;p51"/>
          <p:cNvSpPr/>
          <p:nvPr/>
        </p:nvSpPr>
        <p:spPr>
          <a:xfrm>
            <a:off x="5105949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2" name="Google Shape;4232;p51"/>
          <p:cNvSpPr/>
          <p:nvPr/>
        </p:nvSpPr>
        <p:spPr>
          <a:xfrm>
            <a:off x="6431689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3" name="Google Shape;4233;p51"/>
          <p:cNvSpPr/>
          <p:nvPr/>
        </p:nvSpPr>
        <p:spPr>
          <a:xfrm>
            <a:off x="6697976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4" name="Google Shape;4234;p51"/>
          <p:cNvSpPr/>
          <p:nvPr/>
        </p:nvSpPr>
        <p:spPr>
          <a:xfrm>
            <a:off x="5902170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5" name="Google Shape;4235;p51"/>
          <p:cNvSpPr/>
          <p:nvPr/>
        </p:nvSpPr>
        <p:spPr>
          <a:xfrm>
            <a:off x="6167162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6" name="Google Shape;4236;p51"/>
          <p:cNvSpPr/>
          <p:nvPr/>
        </p:nvSpPr>
        <p:spPr>
          <a:xfrm>
            <a:off x="6960124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237" name="Google Shape;4237;p51"/>
          <p:cNvCxnSpPr>
            <a:stCxn id="4177" idx="3"/>
            <a:endCxn id="4236" idx="3"/>
          </p:cNvCxnSpPr>
          <p:nvPr/>
        </p:nvCxnSpPr>
        <p:spPr>
          <a:xfrm flipH="1">
            <a:off x="7224785" y="2603758"/>
            <a:ext cx="4800" cy="1336800"/>
          </a:xfrm>
          <a:prstGeom prst="curvedConnector3">
            <a:avLst>
              <a:gd name="adj1" fmla="val -3639905"/>
            </a:avLst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38" name="Google Shape;4238;p51"/>
          <p:cNvSpPr txBox="1"/>
          <p:nvPr/>
        </p:nvSpPr>
        <p:spPr>
          <a:xfrm>
            <a:off x="7823678" y="21427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0.58</a:t>
            </a:r>
            <a:endParaRPr sz="900" b="1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9" name="Google Shape;4239;p51"/>
          <p:cNvSpPr txBox="1"/>
          <p:nvPr/>
        </p:nvSpPr>
        <p:spPr>
          <a:xfrm>
            <a:off x="7823678" y="2475616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0.53</a:t>
            </a:r>
            <a:endParaRPr sz="900" b="1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0" name="Google Shape;4240;p51"/>
          <p:cNvSpPr txBox="1"/>
          <p:nvPr/>
        </p:nvSpPr>
        <p:spPr>
          <a:xfrm>
            <a:off x="7438705" y="1755150"/>
            <a:ext cx="1207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cosine similarities</a:t>
            </a:r>
            <a:endParaRPr sz="900"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16800" y="2065350"/>
            <a:ext cx="84858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NLP pipeline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5" name="Google Shape;4245;p5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IDs to Vectors</a:t>
            </a:r>
            <a:endParaRPr/>
          </a:p>
        </p:txBody>
      </p:sp>
      <p:sp>
        <p:nvSpPr>
          <p:cNvPr id="4246" name="Google Shape;4246;p5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4247" name="Google Shape;4247;p52"/>
          <p:cNvSpPr/>
          <p:nvPr/>
        </p:nvSpPr>
        <p:spPr>
          <a:xfrm>
            <a:off x="1854505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8" name="Google Shape;4248;p52"/>
          <p:cNvSpPr/>
          <p:nvPr/>
        </p:nvSpPr>
        <p:spPr>
          <a:xfrm>
            <a:off x="3738452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9" name="Google Shape;4249;p52"/>
          <p:cNvSpPr txBox="1"/>
          <p:nvPr/>
        </p:nvSpPr>
        <p:spPr>
          <a:xfrm>
            <a:off x="956775" y="910986"/>
            <a:ext cx="545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50" name="Google Shape;4250;p52"/>
          <p:cNvSpPr/>
          <p:nvPr/>
        </p:nvSpPr>
        <p:spPr>
          <a:xfrm>
            <a:off x="1461238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1" name="Google Shape;4251;p52"/>
          <p:cNvSpPr txBox="1"/>
          <p:nvPr/>
        </p:nvSpPr>
        <p:spPr>
          <a:xfrm>
            <a:off x="7468830" y="910986"/>
            <a:ext cx="814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52" name="Google Shape;4252;p52"/>
          <p:cNvSpPr/>
          <p:nvPr/>
        </p:nvSpPr>
        <p:spPr>
          <a:xfrm>
            <a:off x="3333750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3" name="Google Shape;4253;p52"/>
          <p:cNvSpPr/>
          <p:nvPr/>
        </p:nvSpPr>
        <p:spPr>
          <a:xfrm>
            <a:off x="5231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4" name="Google Shape;4254;p52"/>
          <p:cNvSpPr/>
          <p:nvPr/>
        </p:nvSpPr>
        <p:spPr>
          <a:xfrm>
            <a:off x="5628819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55" name="Google Shape;4255;p52"/>
          <p:cNvSpPr/>
          <p:nvPr/>
        </p:nvSpPr>
        <p:spPr>
          <a:xfrm>
            <a:off x="7136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6" name="Google Shape;4256;p52"/>
          <p:cNvSpPr/>
          <p:nvPr/>
        </p:nvSpPr>
        <p:spPr>
          <a:xfrm>
            <a:off x="3776375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57" name="Google Shape;4257;p52"/>
          <p:cNvSpPr/>
          <p:nvPr/>
        </p:nvSpPr>
        <p:spPr>
          <a:xfrm>
            <a:off x="4042663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58" name="Google Shape;4258;p52"/>
          <p:cNvSpPr/>
          <p:nvPr/>
        </p:nvSpPr>
        <p:spPr>
          <a:xfrm>
            <a:off x="4308951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59" name="Google Shape;4259;p52"/>
          <p:cNvSpPr/>
          <p:nvPr/>
        </p:nvSpPr>
        <p:spPr>
          <a:xfrm>
            <a:off x="4575238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0" name="Google Shape;4260;p52"/>
          <p:cNvSpPr/>
          <p:nvPr/>
        </p:nvSpPr>
        <p:spPr>
          <a:xfrm>
            <a:off x="5369749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1" name="Google Shape;4261;p52"/>
          <p:cNvSpPr/>
          <p:nvPr/>
        </p:nvSpPr>
        <p:spPr>
          <a:xfrm>
            <a:off x="5636037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2" name="Google Shape;4262;p52"/>
          <p:cNvSpPr/>
          <p:nvPr/>
        </p:nvSpPr>
        <p:spPr>
          <a:xfrm>
            <a:off x="4840231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3" name="Google Shape;4263;p52"/>
          <p:cNvSpPr/>
          <p:nvPr/>
        </p:nvSpPr>
        <p:spPr>
          <a:xfrm>
            <a:off x="5105223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4" name="Google Shape;4264;p52"/>
          <p:cNvSpPr/>
          <p:nvPr/>
        </p:nvSpPr>
        <p:spPr>
          <a:xfrm>
            <a:off x="5901220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5" name="Google Shape;4265;p52"/>
          <p:cNvSpPr/>
          <p:nvPr/>
        </p:nvSpPr>
        <p:spPr>
          <a:xfrm>
            <a:off x="6169437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6" name="Google Shape;4266;p52"/>
          <p:cNvSpPr/>
          <p:nvPr/>
        </p:nvSpPr>
        <p:spPr>
          <a:xfrm>
            <a:off x="6434620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7" name="Google Shape;4267;p52"/>
          <p:cNvSpPr/>
          <p:nvPr/>
        </p:nvSpPr>
        <p:spPr>
          <a:xfrm>
            <a:off x="6699802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8" name="Google Shape;4268;p52"/>
          <p:cNvSpPr/>
          <p:nvPr/>
        </p:nvSpPr>
        <p:spPr>
          <a:xfrm>
            <a:off x="6964985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9" name="Google Shape;4269;p52"/>
          <p:cNvSpPr txBox="1"/>
          <p:nvPr/>
        </p:nvSpPr>
        <p:spPr>
          <a:xfrm>
            <a:off x="156125" y="2096025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dog sat on the cold floor."</a:t>
            </a:r>
            <a:endParaRPr/>
          </a:p>
        </p:txBody>
      </p:sp>
      <p:sp>
        <p:nvSpPr>
          <p:cNvPr id="4270" name="Google Shape;4270;p52"/>
          <p:cNvSpPr/>
          <p:nvPr/>
        </p:nvSpPr>
        <p:spPr>
          <a:xfrm>
            <a:off x="3776375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1" name="Google Shape;4271;p52"/>
          <p:cNvSpPr/>
          <p:nvPr/>
        </p:nvSpPr>
        <p:spPr>
          <a:xfrm>
            <a:off x="4042663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2" name="Google Shape;4272;p52"/>
          <p:cNvSpPr/>
          <p:nvPr/>
        </p:nvSpPr>
        <p:spPr>
          <a:xfrm>
            <a:off x="4308951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3" name="Google Shape;4273;p52"/>
          <p:cNvSpPr/>
          <p:nvPr/>
        </p:nvSpPr>
        <p:spPr>
          <a:xfrm>
            <a:off x="4575238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4" name="Google Shape;4274;p52"/>
          <p:cNvSpPr/>
          <p:nvPr/>
        </p:nvSpPr>
        <p:spPr>
          <a:xfrm>
            <a:off x="5369749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5" name="Google Shape;4275;p52"/>
          <p:cNvSpPr/>
          <p:nvPr/>
        </p:nvSpPr>
        <p:spPr>
          <a:xfrm>
            <a:off x="5636037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6" name="Google Shape;4276;p52"/>
          <p:cNvSpPr/>
          <p:nvPr/>
        </p:nvSpPr>
        <p:spPr>
          <a:xfrm>
            <a:off x="4840231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7" name="Google Shape;4277;p52"/>
          <p:cNvSpPr/>
          <p:nvPr/>
        </p:nvSpPr>
        <p:spPr>
          <a:xfrm>
            <a:off x="5105223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8" name="Google Shape;4278;p52"/>
          <p:cNvSpPr/>
          <p:nvPr/>
        </p:nvSpPr>
        <p:spPr>
          <a:xfrm>
            <a:off x="5901220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9" name="Google Shape;4279;p52"/>
          <p:cNvSpPr/>
          <p:nvPr/>
        </p:nvSpPr>
        <p:spPr>
          <a:xfrm>
            <a:off x="6169437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0" name="Google Shape;4280;p52"/>
          <p:cNvSpPr/>
          <p:nvPr/>
        </p:nvSpPr>
        <p:spPr>
          <a:xfrm>
            <a:off x="6434620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1" name="Google Shape;4281;p52"/>
          <p:cNvSpPr/>
          <p:nvPr/>
        </p:nvSpPr>
        <p:spPr>
          <a:xfrm>
            <a:off x="6699802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2" name="Google Shape;4282;p52"/>
          <p:cNvSpPr/>
          <p:nvPr/>
        </p:nvSpPr>
        <p:spPr>
          <a:xfrm>
            <a:off x="6964985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3" name="Google Shape;4283;p52"/>
          <p:cNvSpPr txBox="1"/>
          <p:nvPr/>
        </p:nvSpPr>
        <p:spPr>
          <a:xfrm>
            <a:off x="156125" y="2410376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cat sat on the mat."</a:t>
            </a:r>
            <a:endParaRPr/>
          </a:p>
        </p:txBody>
      </p:sp>
      <p:sp>
        <p:nvSpPr>
          <p:cNvPr id="4284" name="Google Shape;4284;p52"/>
          <p:cNvSpPr txBox="1"/>
          <p:nvPr/>
        </p:nvSpPr>
        <p:spPr>
          <a:xfrm>
            <a:off x="156125" y="2737125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rain fell from the sky."</a:t>
            </a:r>
            <a:endParaRPr/>
          </a:p>
        </p:txBody>
      </p:sp>
      <p:sp>
        <p:nvSpPr>
          <p:cNvPr id="4285" name="Google Shape;4285;p52"/>
          <p:cNvSpPr/>
          <p:nvPr/>
        </p:nvSpPr>
        <p:spPr>
          <a:xfrm>
            <a:off x="3776375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6" name="Google Shape;4286;p52"/>
          <p:cNvSpPr/>
          <p:nvPr/>
        </p:nvSpPr>
        <p:spPr>
          <a:xfrm>
            <a:off x="4042663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7" name="Google Shape;4287;p52"/>
          <p:cNvSpPr/>
          <p:nvPr/>
        </p:nvSpPr>
        <p:spPr>
          <a:xfrm>
            <a:off x="4308951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8" name="Google Shape;4288;p52"/>
          <p:cNvSpPr/>
          <p:nvPr/>
        </p:nvSpPr>
        <p:spPr>
          <a:xfrm>
            <a:off x="4575238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9" name="Google Shape;4289;p52"/>
          <p:cNvSpPr/>
          <p:nvPr/>
        </p:nvSpPr>
        <p:spPr>
          <a:xfrm>
            <a:off x="5369749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0" name="Google Shape;4290;p52"/>
          <p:cNvSpPr/>
          <p:nvPr/>
        </p:nvSpPr>
        <p:spPr>
          <a:xfrm>
            <a:off x="5636037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1" name="Google Shape;4291;p52"/>
          <p:cNvSpPr/>
          <p:nvPr/>
        </p:nvSpPr>
        <p:spPr>
          <a:xfrm>
            <a:off x="4840231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2" name="Google Shape;4292;p52"/>
          <p:cNvSpPr/>
          <p:nvPr/>
        </p:nvSpPr>
        <p:spPr>
          <a:xfrm>
            <a:off x="5105223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3" name="Google Shape;4293;p52"/>
          <p:cNvSpPr/>
          <p:nvPr/>
        </p:nvSpPr>
        <p:spPr>
          <a:xfrm>
            <a:off x="5901220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4" name="Google Shape;4294;p52"/>
          <p:cNvSpPr/>
          <p:nvPr/>
        </p:nvSpPr>
        <p:spPr>
          <a:xfrm>
            <a:off x="6169437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5" name="Google Shape;4295;p52"/>
          <p:cNvSpPr/>
          <p:nvPr/>
        </p:nvSpPr>
        <p:spPr>
          <a:xfrm>
            <a:off x="6434620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6" name="Google Shape;4296;p52"/>
          <p:cNvSpPr/>
          <p:nvPr/>
        </p:nvSpPr>
        <p:spPr>
          <a:xfrm>
            <a:off x="6699802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7" name="Google Shape;4297;p52"/>
          <p:cNvSpPr/>
          <p:nvPr/>
        </p:nvSpPr>
        <p:spPr>
          <a:xfrm>
            <a:off x="6964985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8" name="Google Shape;4298;p52"/>
          <p:cNvSpPr txBox="1"/>
          <p:nvPr/>
        </p:nvSpPr>
        <p:spPr>
          <a:xfrm rot="-2145095">
            <a:off x="3768322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9" name="Google Shape;4299;p52"/>
          <p:cNvSpPr txBox="1"/>
          <p:nvPr/>
        </p:nvSpPr>
        <p:spPr>
          <a:xfrm rot="-2145095">
            <a:off x="4028770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0" name="Google Shape;4300;p52"/>
          <p:cNvSpPr txBox="1"/>
          <p:nvPr/>
        </p:nvSpPr>
        <p:spPr>
          <a:xfrm rot="-2145095">
            <a:off x="4273294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1" name="Google Shape;4301;p52"/>
          <p:cNvSpPr txBox="1"/>
          <p:nvPr/>
        </p:nvSpPr>
        <p:spPr>
          <a:xfrm rot="-2145095">
            <a:off x="4570132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2" name="Google Shape;4302;p52"/>
          <p:cNvSpPr txBox="1"/>
          <p:nvPr/>
        </p:nvSpPr>
        <p:spPr>
          <a:xfrm rot="-2145095">
            <a:off x="4814656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3" name="Google Shape;4303;p52"/>
          <p:cNvSpPr txBox="1"/>
          <p:nvPr/>
        </p:nvSpPr>
        <p:spPr>
          <a:xfrm rot="-2145095">
            <a:off x="5340740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4" name="Google Shape;4304;p52"/>
          <p:cNvSpPr txBox="1"/>
          <p:nvPr/>
        </p:nvSpPr>
        <p:spPr>
          <a:xfrm rot="-2145095">
            <a:off x="5601641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cold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5" name="Google Shape;4305;p52"/>
          <p:cNvSpPr txBox="1"/>
          <p:nvPr/>
        </p:nvSpPr>
        <p:spPr>
          <a:xfrm rot="-2145095">
            <a:off x="5852235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floor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6" name="Google Shape;4306;p52"/>
          <p:cNvSpPr txBox="1"/>
          <p:nvPr/>
        </p:nvSpPr>
        <p:spPr>
          <a:xfrm rot="-2145095">
            <a:off x="6110056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rain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7" name="Google Shape;4307;p52"/>
          <p:cNvSpPr txBox="1"/>
          <p:nvPr/>
        </p:nvSpPr>
        <p:spPr>
          <a:xfrm rot="-2145095">
            <a:off x="6398287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fell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8" name="Google Shape;4308;p52"/>
          <p:cNvSpPr txBox="1"/>
          <p:nvPr/>
        </p:nvSpPr>
        <p:spPr>
          <a:xfrm rot="-2145095">
            <a:off x="6653548" y="1807438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9" name="Google Shape;4309;p52"/>
          <p:cNvSpPr txBox="1"/>
          <p:nvPr/>
        </p:nvSpPr>
        <p:spPr>
          <a:xfrm rot="-2145095">
            <a:off x="6936851" y="1827903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sky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10" name="Google Shape;4310;p52"/>
          <p:cNvSpPr txBox="1"/>
          <p:nvPr/>
        </p:nvSpPr>
        <p:spPr>
          <a:xfrm rot="-2145095">
            <a:off x="5097507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11" name="Google Shape;4311;p52"/>
          <p:cNvSpPr txBox="1"/>
          <p:nvPr/>
        </p:nvSpPr>
        <p:spPr>
          <a:xfrm>
            <a:off x="1965001" y="3292049"/>
            <a:ext cx="15525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: the dog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4312" name="Google Shape;4312;p52"/>
          <p:cNvSpPr/>
          <p:nvPr/>
        </p:nvSpPr>
        <p:spPr>
          <a:xfrm>
            <a:off x="3777101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3" name="Google Shape;4313;p52"/>
          <p:cNvSpPr/>
          <p:nvPr/>
        </p:nvSpPr>
        <p:spPr>
          <a:xfrm>
            <a:off x="404338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4" name="Google Shape;4314;p52"/>
          <p:cNvSpPr/>
          <p:nvPr/>
        </p:nvSpPr>
        <p:spPr>
          <a:xfrm>
            <a:off x="4309677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5" name="Google Shape;4315;p52"/>
          <p:cNvSpPr/>
          <p:nvPr/>
        </p:nvSpPr>
        <p:spPr>
          <a:xfrm>
            <a:off x="4575964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6" name="Google Shape;4316;p52"/>
          <p:cNvSpPr/>
          <p:nvPr/>
        </p:nvSpPr>
        <p:spPr>
          <a:xfrm>
            <a:off x="5370475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7" name="Google Shape;4317;p52"/>
          <p:cNvSpPr/>
          <p:nvPr/>
        </p:nvSpPr>
        <p:spPr>
          <a:xfrm>
            <a:off x="5636763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8" name="Google Shape;4318;p52"/>
          <p:cNvSpPr/>
          <p:nvPr/>
        </p:nvSpPr>
        <p:spPr>
          <a:xfrm>
            <a:off x="4840957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9" name="Google Shape;4319;p52"/>
          <p:cNvSpPr/>
          <p:nvPr/>
        </p:nvSpPr>
        <p:spPr>
          <a:xfrm>
            <a:off x="510594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20" name="Google Shape;4320;p52"/>
          <p:cNvSpPr/>
          <p:nvPr/>
        </p:nvSpPr>
        <p:spPr>
          <a:xfrm>
            <a:off x="643168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21" name="Google Shape;4321;p52"/>
          <p:cNvSpPr/>
          <p:nvPr/>
        </p:nvSpPr>
        <p:spPr>
          <a:xfrm>
            <a:off x="6697976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22" name="Google Shape;4322;p52"/>
          <p:cNvSpPr/>
          <p:nvPr/>
        </p:nvSpPr>
        <p:spPr>
          <a:xfrm>
            <a:off x="5902170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23" name="Google Shape;4323;p52"/>
          <p:cNvSpPr/>
          <p:nvPr/>
        </p:nvSpPr>
        <p:spPr>
          <a:xfrm>
            <a:off x="6167162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24" name="Google Shape;4324;p52"/>
          <p:cNvSpPr/>
          <p:nvPr/>
        </p:nvSpPr>
        <p:spPr>
          <a:xfrm>
            <a:off x="6960124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25" name="Google Shape;4325;p52"/>
          <p:cNvSpPr txBox="1"/>
          <p:nvPr/>
        </p:nvSpPr>
        <p:spPr>
          <a:xfrm>
            <a:off x="7366478" y="21427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0.53</a:t>
            </a:r>
            <a:endParaRPr sz="900" b="1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26" name="Google Shape;4326;p52"/>
          <p:cNvSpPr txBox="1"/>
          <p:nvPr/>
        </p:nvSpPr>
        <p:spPr>
          <a:xfrm>
            <a:off x="7366478" y="24856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0.29</a:t>
            </a:r>
            <a:endParaRPr sz="900" b="1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27" name="Google Shape;4327;p52"/>
          <p:cNvSpPr txBox="1"/>
          <p:nvPr/>
        </p:nvSpPr>
        <p:spPr>
          <a:xfrm>
            <a:off x="7366478" y="28285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0.29</a:t>
            </a:r>
            <a:endParaRPr sz="900" b="1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28" name="Google Shape;4328;p52"/>
          <p:cNvSpPr txBox="1"/>
          <p:nvPr/>
        </p:nvSpPr>
        <p:spPr>
          <a:xfrm>
            <a:off x="1965001" y="3673049"/>
            <a:ext cx="15525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: sat on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4329" name="Google Shape;4329;p52"/>
          <p:cNvSpPr/>
          <p:nvPr/>
        </p:nvSpPr>
        <p:spPr>
          <a:xfrm>
            <a:off x="3777101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0" name="Google Shape;4330;p52"/>
          <p:cNvSpPr/>
          <p:nvPr/>
        </p:nvSpPr>
        <p:spPr>
          <a:xfrm>
            <a:off x="4043389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1" name="Google Shape;4331;p52"/>
          <p:cNvSpPr/>
          <p:nvPr/>
        </p:nvSpPr>
        <p:spPr>
          <a:xfrm>
            <a:off x="4309677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2" name="Google Shape;4332;p52"/>
          <p:cNvSpPr/>
          <p:nvPr/>
        </p:nvSpPr>
        <p:spPr>
          <a:xfrm>
            <a:off x="4575964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3" name="Google Shape;4333;p52"/>
          <p:cNvSpPr/>
          <p:nvPr/>
        </p:nvSpPr>
        <p:spPr>
          <a:xfrm>
            <a:off x="5370475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4" name="Google Shape;4334;p52"/>
          <p:cNvSpPr/>
          <p:nvPr/>
        </p:nvSpPr>
        <p:spPr>
          <a:xfrm>
            <a:off x="5636763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5" name="Google Shape;4335;p52"/>
          <p:cNvSpPr/>
          <p:nvPr/>
        </p:nvSpPr>
        <p:spPr>
          <a:xfrm>
            <a:off x="4840957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6" name="Google Shape;4336;p52"/>
          <p:cNvSpPr/>
          <p:nvPr/>
        </p:nvSpPr>
        <p:spPr>
          <a:xfrm>
            <a:off x="5105949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7" name="Google Shape;4337;p52"/>
          <p:cNvSpPr/>
          <p:nvPr/>
        </p:nvSpPr>
        <p:spPr>
          <a:xfrm>
            <a:off x="6431689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8" name="Google Shape;4338;p52"/>
          <p:cNvSpPr/>
          <p:nvPr/>
        </p:nvSpPr>
        <p:spPr>
          <a:xfrm>
            <a:off x="6697976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9" name="Google Shape;4339;p52"/>
          <p:cNvSpPr/>
          <p:nvPr/>
        </p:nvSpPr>
        <p:spPr>
          <a:xfrm>
            <a:off x="5902170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0" name="Google Shape;4340;p52"/>
          <p:cNvSpPr/>
          <p:nvPr/>
        </p:nvSpPr>
        <p:spPr>
          <a:xfrm>
            <a:off x="6167162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1" name="Google Shape;4341;p52"/>
          <p:cNvSpPr/>
          <p:nvPr/>
        </p:nvSpPr>
        <p:spPr>
          <a:xfrm>
            <a:off x="6960124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42" name="Google Shape;4342;p52"/>
          <p:cNvCxnSpPr>
            <a:stCxn id="4297" idx="3"/>
            <a:endCxn id="4341" idx="3"/>
          </p:cNvCxnSpPr>
          <p:nvPr/>
        </p:nvCxnSpPr>
        <p:spPr>
          <a:xfrm flipH="1">
            <a:off x="7224785" y="2945140"/>
            <a:ext cx="4800" cy="995400"/>
          </a:xfrm>
          <a:prstGeom prst="curvedConnector3">
            <a:avLst>
              <a:gd name="adj1" fmla="val -3335218"/>
            </a:avLst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43" name="Google Shape;4343;p52"/>
          <p:cNvSpPr txBox="1"/>
          <p:nvPr/>
        </p:nvSpPr>
        <p:spPr>
          <a:xfrm>
            <a:off x="7823678" y="21427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0.58</a:t>
            </a:r>
            <a:endParaRPr sz="900" b="1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4" name="Google Shape;4344;p52"/>
          <p:cNvSpPr txBox="1"/>
          <p:nvPr/>
        </p:nvSpPr>
        <p:spPr>
          <a:xfrm>
            <a:off x="7823678" y="2475616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0.53</a:t>
            </a:r>
            <a:endParaRPr sz="900" b="1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5" name="Google Shape;4345;p52"/>
          <p:cNvSpPr txBox="1"/>
          <p:nvPr/>
        </p:nvSpPr>
        <p:spPr>
          <a:xfrm>
            <a:off x="7823678" y="2842241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0.00</a:t>
            </a:r>
            <a:endParaRPr sz="900" b="1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6" name="Google Shape;4346;p52"/>
          <p:cNvSpPr txBox="1"/>
          <p:nvPr/>
        </p:nvSpPr>
        <p:spPr>
          <a:xfrm>
            <a:off x="7438705" y="1755150"/>
            <a:ext cx="1207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cosine similarities</a:t>
            </a:r>
            <a:endParaRPr sz="900"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1" name="Google Shape;4351;p5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IDs to Vectors</a:t>
            </a:r>
            <a:endParaRPr/>
          </a:p>
        </p:txBody>
      </p:sp>
      <p:sp>
        <p:nvSpPr>
          <p:cNvPr id="4352" name="Google Shape;4352;p5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4353" name="Google Shape;4353;p53"/>
          <p:cNvSpPr/>
          <p:nvPr/>
        </p:nvSpPr>
        <p:spPr>
          <a:xfrm>
            <a:off x="1854505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54" name="Google Shape;4354;p53"/>
          <p:cNvSpPr/>
          <p:nvPr/>
        </p:nvSpPr>
        <p:spPr>
          <a:xfrm>
            <a:off x="3738452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55" name="Google Shape;4355;p53"/>
          <p:cNvSpPr txBox="1"/>
          <p:nvPr/>
        </p:nvSpPr>
        <p:spPr>
          <a:xfrm>
            <a:off x="956775" y="910986"/>
            <a:ext cx="545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56" name="Google Shape;4356;p53"/>
          <p:cNvSpPr/>
          <p:nvPr/>
        </p:nvSpPr>
        <p:spPr>
          <a:xfrm>
            <a:off x="1461238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7" name="Google Shape;4357;p53"/>
          <p:cNvSpPr txBox="1"/>
          <p:nvPr/>
        </p:nvSpPr>
        <p:spPr>
          <a:xfrm>
            <a:off x="7468830" y="910986"/>
            <a:ext cx="814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58" name="Google Shape;4358;p53"/>
          <p:cNvSpPr/>
          <p:nvPr/>
        </p:nvSpPr>
        <p:spPr>
          <a:xfrm>
            <a:off x="3333750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9" name="Google Shape;4359;p53"/>
          <p:cNvSpPr/>
          <p:nvPr/>
        </p:nvSpPr>
        <p:spPr>
          <a:xfrm>
            <a:off x="5231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0" name="Google Shape;4360;p53"/>
          <p:cNvSpPr/>
          <p:nvPr/>
        </p:nvSpPr>
        <p:spPr>
          <a:xfrm>
            <a:off x="5628819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1" name="Google Shape;4361;p53"/>
          <p:cNvSpPr/>
          <p:nvPr/>
        </p:nvSpPr>
        <p:spPr>
          <a:xfrm>
            <a:off x="7136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2" name="Google Shape;4362;p53"/>
          <p:cNvSpPr/>
          <p:nvPr/>
        </p:nvSpPr>
        <p:spPr>
          <a:xfrm>
            <a:off x="3776375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3" name="Google Shape;4363;p53"/>
          <p:cNvSpPr/>
          <p:nvPr/>
        </p:nvSpPr>
        <p:spPr>
          <a:xfrm>
            <a:off x="4042663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4" name="Google Shape;4364;p53"/>
          <p:cNvSpPr/>
          <p:nvPr/>
        </p:nvSpPr>
        <p:spPr>
          <a:xfrm>
            <a:off x="4308951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5" name="Google Shape;4365;p53"/>
          <p:cNvSpPr/>
          <p:nvPr/>
        </p:nvSpPr>
        <p:spPr>
          <a:xfrm>
            <a:off x="4575238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6" name="Google Shape;4366;p53"/>
          <p:cNvSpPr/>
          <p:nvPr/>
        </p:nvSpPr>
        <p:spPr>
          <a:xfrm>
            <a:off x="5369749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7" name="Google Shape;4367;p53"/>
          <p:cNvSpPr/>
          <p:nvPr/>
        </p:nvSpPr>
        <p:spPr>
          <a:xfrm>
            <a:off x="5636037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8" name="Google Shape;4368;p53"/>
          <p:cNvSpPr/>
          <p:nvPr/>
        </p:nvSpPr>
        <p:spPr>
          <a:xfrm>
            <a:off x="4840231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9" name="Google Shape;4369;p53"/>
          <p:cNvSpPr/>
          <p:nvPr/>
        </p:nvSpPr>
        <p:spPr>
          <a:xfrm>
            <a:off x="5105223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0" name="Google Shape;4370;p53"/>
          <p:cNvSpPr/>
          <p:nvPr/>
        </p:nvSpPr>
        <p:spPr>
          <a:xfrm>
            <a:off x="5901220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1" name="Google Shape;4371;p53"/>
          <p:cNvSpPr/>
          <p:nvPr/>
        </p:nvSpPr>
        <p:spPr>
          <a:xfrm>
            <a:off x="6169437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2" name="Google Shape;4372;p53"/>
          <p:cNvSpPr/>
          <p:nvPr/>
        </p:nvSpPr>
        <p:spPr>
          <a:xfrm>
            <a:off x="6434620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3" name="Google Shape;4373;p53"/>
          <p:cNvSpPr/>
          <p:nvPr/>
        </p:nvSpPr>
        <p:spPr>
          <a:xfrm>
            <a:off x="6699802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4" name="Google Shape;4374;p53"/>
          <p:cNvSpPr/>
          <p:nvPr/>
        </p:nvSpPr>
        <p:spPr>
          <a:xfrm>
            <a:off x="6964985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5" name="Google Shape;4375;p53"/>
          <p:cNvSpPr txBox="1"/>
          <p:nvPr/>
        </p:nvSpPr>
        <p:spPr>
          <a:xfrm>
            <a:off x="156125" y="2096025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dog sat on the cold floor."</a:t>
            </a:r>
            <a:endParaRPr/>
          </a:p>
        </p:txBody>
      </p:sp>
      <p:sp>
        <p:nvSpPr>
          <p:cNvPr id="4376" name="Google Shape;4376;p53"/>
          <p:cNvSpPr/>
          <p:nvPr/>
        </p:nvSpPr>
        <p:spPr>
          <a:xfrm>
            <a:off x="3776375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7" name="Google Shape;4377;p53"/>
          <p:cNvSpPr/>
          <p:nvPr/>
        </p:nvSpPr>
        <p:spPr>
          <a:xfrm>
            <a:off x="4042663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8" name="Google Shape;4378;p53"/>
          <p:cNvSpPr/>
          <p:nvPr/>
        </p:nvSpPr>
        <p:spPr>
          <a:xfrm>
            <a:off x="4308951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9" name="Google Shape;4379;p53"/>
          <p:cNvSpPr/>
          <p:nvPr/>
        </p:nvSpPr>
        <p:spPr>
          <a:xfrm>
            <a:off x="4575238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0" name="Google Shape;4380;p53"/>
          <p:cNvSpPr/>
          <p:nvPr/>
        </p:nvSpPr>
        <p:spPr>
          <a:xfrm>
            <a:off x="5369749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1" name="Google Shape;4381;p53"/>
          <p:cNvSpPr/>
          <p:nvPr/>
        </p:nvSpPr>
        <p:spPr>
          <a:xfrm>
            <a:off x="5636037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2" name="Google Shape;4382;p53"/>
          <p:cNvSpPr/>
          <p:nvPr/>
        </p:nvSpPr>
        <p:spPr>
          <a:xfrm>
            <a:off x="4840231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3" name="Google Shape;4383;p53"/>
          <p:cNvSpPr/>
          <p:nvPr/>
        </p:nvSpPr>
        <p:spPr>
          <a:xfrm>
            <a:off x="5105223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4" name="Google Shape;4384;p53"/>
          <p:cNvSpPr/>
          <p:nvPr/>
        </p:nvSpPr>
        <p:spPr>
          <a:xfrm>
            <a:off x="5901220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5" name="Google Shape;4385;p53"/>
          <p:cNvSpPr/>
          <p:nvPr/>
        </p:nvSpPr>
        <p:spPr>
          <a:xfrm>
            <a:off x="6169437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6" name="Google Shape;4386;p53"/>
          <p:cNvSpPr/>
          <p:nvPr/>
        </p:nvSpPr>
        <p:spPr>
          <a:xfrm>
            <a:off x="6434620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7" name="Google Shape;4387;p53"/>
          <p:cNvSpPr/>
          <p:nvPr/>
        </p:nvSpPr>
        <p:spPr>
          <a:xfrm>
            <a:off x="6699802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8" name="Google Shape;4388;p53"/>
          <p:cNvSpPr/>
          <p:nvPr/>
        </p:nvSpPr>
        <p:spPr>
          <a:xfrm>
            <a:off x="6964985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9" name="Google Shape;4389;p53"/>
          <p:cNvSpPr txBox="1"/>
          <p:nvPr/>
        </p:nvSpPr>
        <p:spPr>
          <a:xfrm>
            <a:off x="156125" y="2410376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cat sat on the mat."</a:t>
            </a:r>
            <a:endParaRPr/>
          </a:p>
        </p:txBody>
      </p:sp>
      <p:sp>
        <p:nvSpPr>
          <p:cNvPr id="4390" name="Google Shape;4390;p53"/>
          <p:cNvSpPr txBox="1"/>
          <p:nvPr/>
        </p:nvSpPr>
        <p:spPr>
          <a:xfrm>
            <a:off x="156125" y="2737125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rain fell from the sky."</a:t>
            </a:r>
            <a:endParaRPr/>
          </a:p>
        </p:txBody>
      </p:sp>
      <p:sp>
        <p:nvSpPr>
          <p:cNvPr id="4391" name="Google Shape;4391;p53"/>
          <p:cNvSpPr/>
          <p:nvPr/>
        </p:nvSpPr>
        <p:spPr>
          <a:xfrm>
            <a:off x="3776375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92" name="Google Shape;4392;p53"/>
          <p:cNvSpPr/>
          <p:nvPr/>
        </p:nvSpPr>
        <p:spPr>
          <a:xfrm>
            <a:off x="4042663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93" name="Google Shape;4393;p53"/>
          <p:cNvSpPr/>
          <p:nvPr/>
        </p:nvSpPr>
        <p:spPr>
          <a:xfrm>
            <a:off x="4308951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94" name="Google Shape;4394;p53"/>
          <p:cNvSpPr/>
          <p:nvPr/>
        </p:nvSpPr>
        <p:spPr>
          <a:xfrm>
            <a:off x="4575238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95" name="Google Shape;4395;p53"/>
          <p:cNvSpPr/>
          <p:nvPr/>
        </p:nvSpPr>
        <p:spPr>
          <a:xfrm>
            <a:off x="5369749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96" name="Google Shape;4396;p53"/>
          <p:cNvSpPr/>
          <p:nvPr/>
        </p:nvSpPr>
        <p:spPr>
          <a:xfrm>
            <a:off x="5636037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97" name="Google Shape;4397;p53"/>
          <p:cNvSpPr/>
          <p:nvPr/>
        </p:nvSpPr>
        <p:spPr>
          <a:xfrm>
            <a:off x="4840231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98" name="Google Shape;4398;p53"/>
          <p:cNvSpPr/>
          <p:nvPr/>
        </p:nvSpPr>
        <p:spPr>
          <a:xfrm>
            <a:off x="5105223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99" name="Google Shape;4399;p53"/>
          <p:cNvSpPr/>
          <p:nvPr/>
        </p:nvSpPr>
        <p:spPr>
          <a:xfrm>
            <a:off x="5901220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0" name="Google Shape;4400;p53"/>
          <p:cNvSpPr/>
          <p:nvPr/>
        </p:nvSpPr>
        <p:spPr>
          <a:xfrm>
            <a:off x="6169437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1" name="Google Shape;4401;p53"/>
          <p:cNvSpPr/>
          <p:nvPr/>
        </p:nvSpPr>
        <p:spPr>
          <a:xfrm>
            <a:off x="6434620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2" name="Google Shape;4402;p53"/>
          <p:cNvSpPr/>
          <p:nvPr/>
        </p:nvSpPr>
        <p:spPr>
          <a:xfrm>
            <a:off x="6699802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3" name="Google Shape;4403;p53"/>
          <p:cNvSpPr/>
          <p:nvPr/>
        </p:nvSpPr>
        <p:spPr>
          <a:xfrm>
            <a:off x="6964985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4" name="Google Shape;4404;p53"/>
          <p:cNvSpPr txBox="1"/>
          <p:nvPr/>
        </p:nvSpPr>
        <p:spPr>
          <a:xfrm rot="-2145095">
            <a:off x="3768322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5" name="Google Shape;4405;p53"/>
          <p:cNvSpPr txBox="1"/>
          <p:nvPr/>
        </p:nvSpPr>
        <p:spPr>
          <a:xfrm rot="-2145095">
            <a:off x="4028770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6" name="Google Shape;4406;p53"/>
          <p:cNvSpPr txBox="1"/>
          <p:nvPr/>
        </p:nvSpPr>
        <p:spPr>
          <a:xfrm rot="-2145095">
            <a:off x="4273294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7" name="Google Shape;4407;p53"/>
          <p:cNvSpPr txBox="1"/>
          <p:nvPr/>
        </p:nvSpPr>
        <p:spPr>
          <a:xfrm rot="-2145095">
            <a:off x="4570132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8" name="Google Shape;4408;p53"/>
          <p:cNvSpPr txBox="1"/>
          <p:nvPr/>
        </p:nvSpPr>
        <p:spPr>
          <a:xfrm rot="-2145095">
            <a:off x="4814656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9" name="Google Shape;4409;p53"/>
          <p:cNvSpPr txBox="1"/>
          <p:nvPr/>
        </p:nvSpPr>
        <p:spPr>
          <a:xfrm rot="-2145095">
            <a:off x="5340740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0" name="Google Shape;4410;p53"/>
          <p:cNvSpPr txBox="1"/>
          <p:nvPr/>
        </p:nvSpPr>
        <p:spPr>
          <a:xfrm rot="-2145095">
            <a:off x="5601641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cold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1" name="Google Shape;4411;p53"/>
          <p:cNvSpPr txBox="1"/>
          <p:nvPr/>
        </p:nvSpPr>
        <p:spPr>
          <a:xfrm rot="-2145095">
            <a:off x="5852235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floor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2" name="Google Shape;4412;p53"/>
          <p:cNvSpPr txBox="1"/>
          <p:nvPr/>
        </p:nvSpPr>
        <p:spPr>
          <a:xfrm rot="-2145095">
            <a:off x="6110056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rain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3" name="Google Shape;4413;p53"/>
          <p:cNvSpPr txBox="1"/>
          <p:nvPr/>
        </p:nvSpPr>
        <p:spPr>
          <a:xfrm rot="-2145095">
            <a:off x="6398287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fell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4" name="Google Shape;4414;p53"/>
          <p:cNvSpPr txBox="1"/>
          <p:nvPr/>
        </p:nvSpPr>
        <p:spPr>
          <a:xfrm rot="-2145095">
            <a:off x="6653548" y="1807438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5" name="Google Shape;4415;p53"/>
          <p:cNvSpPr txBox="1"/>
          <p:nvPr/>
        </p:nvSpPr>
        <p:spPr>
          <a:xfrm rot="-2145095">
            <a:off x="6936851" y="1827903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sky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6" name="Google Shape;4416;p53"/>
          <p:cNvSpPr txBox="1"/>
          <p:nvPr/>
        </p:nvSpPr>
        <p:spPr>
          <a:xfrm rot="-2145095">
            <a:off x="5097507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7" name="Google Shape;4417;p53"/>
          <p:cNvSpPr txBox="1"/>
          <p:nvPr/>
        </p:nvSpPr>
        <p:spPr>
          <a:xfrm>
            <a:off x="1965001" y="3292049"/>
            <a:ext cx="15525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: the dog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4418" name="Google Shape;4418;p53"/>
          <p:cNvSpPr/>
          <p:nvPr/>
        </p:nvSpPr>
        <p:spPr>
          <a:xfrm>
            <a:off x="3777101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19" name="Google Shape;4419;p53"/>
          <p:cNvSpPr/>
          <p:nvPr/>
        </p:nvSpPr>
        <p:spPr>
          <a:xfrm>
            <a:off x="404338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0" name="Google Shape;4420;p53"/>
          <p:cNvSpPr/>
          <p:nvPr/>
        </p:nvSpPr>
        <p:spPr>
          <a:xfrm>
            <a:off x="4309677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1" name="Google Shape;4421;p53"/>
          <p:cNvSpPr/>
          <p:nvPr/>
        </p:nvSpPr>
        <p:spPr>
          <a:xfrm>
            <a:off x="4575964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2" name="Google Shape;4422;p53"/>
          <p:cNvSpPr/>
          <p:nvPr/>
        </p:nvSpPr>
        <p:spPr>
          <a:xfrm>
            <a:off x="5370475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3" name="Google Shape;4423;p53"/>
          <p:cNvSpPr/>
          <p:nvPr/>
        </p:nvSpPr>
        <p:spPr>
          <a:xfrm>
            <a:off x="5636763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4" name="Google Shape;4424;p53"/>
          <p:cNvSpPr/>
          <p:nvPr/>
        </p:nvSpPr>
        <p:spPr>
          <a:xfrm>
            <a:off x="4840957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5" name="Google Shape;4425;p53"/>
          <p:cNvSpPr/>
          <p:nvPr/>
        </p:nvSpPr>
        <p:spPr>
          <a:xfrm>
            <a:off x="510594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6" name="Google Shape;4426;p53"/>
          <p:cNvSpPr/>
          <p:nvPr/>
        </p:nvSpPr>
        <p:spPr>
          <a:xfrm>
            <a:off x="643168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7" name="Google Shape;4427;p53"/>
          <p:cNvSpPr/>
          <p:nvPr/>
        </p:nvSpPr>
        <p:spPr>
          <a:xfrm>
            <a:off x="6697976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8" name="Google Shape;4428;p53"/>
          <p:cNvSpPr/>
          <p:nvPr/>
        </p:nvSpPr>
        <p:spPr>
          <a:xfrm>
            <a:off x="5902170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9" name="Google Shape;4429;p53"/>
          <p:cNvSpPr/>
          <p:nvPr/>
        </p:nvSpPr>
        <p:spPr>
          <a:xfrm>
            <a:off x="6167162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0" name="Google Shape;4430;p53"/>
          <p:cNvSpPr/>
          <p:nvPr/>
        </p:nvSpPr>
        <p:spPr>
          <a:xfrm>
            <a:off x="6960124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1" name="Google Shape;4431;p53"/>
          <p:cNvSpPr txBox="1"/>
          <p:nvPr/>
        </p:nvSpPr>
        <p:spPr>
          <a:xfrm>
            <a:off x="7366478" y="21427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0.53</a:t>
            </a:r>
            <a:endParaRPr sz="900" b="1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2" name="Google Shape;4432;p53"/>
          <p:cNvSpPr txBox="1"/>
          <p:nvPr/>
        </p:nvSpPr>
        <p:spPr>
          <a:xfrm>
            <a:off x="7366478" y="24856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0.29</a:t>
            </a:r>
            <a:endParaRPr sz="900" b="1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3" name="Google Shape;4433;p53"/>
          <p:cNvSpPr txBox="1"/>
          <p:nvPr/>
        </p:nvSpPr>
        <p:spPr>
          <a:xfrm>
            <a:off x="7366478" y="28285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0.29</a:t>
            </a:r>
            <a:endParaRPr sz="900" b="1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4" name="Google Shape;4434;p53"/>
          <p:cNvSpPr txBox="1"/>
          <p:nvPr/>
        </p:nvSpPr>
        <p:spPr>
          <a:xfrm>
            <a:off x="1965001" y="3673049"/>
            <a:ext cx="15525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: sat on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4435" name="Google Shape;4435;p53"/>
          <p:cNvSpPr/>
          <p:nvPr/>
        </p:nvSpPr>
        <p:spPr>
          <a:xfrm>
            <a:off x="3777101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6" name="Google Shape;4436;p53"/>
          <p:cNvSpPr/>
          <p:nvPr/>
        </p:nvSpPr>
        <p:spPr>
          <a:xfrm>
            <a:off x="4043389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7" name="Google Shape;4437;p53"/>
          <p:cNvSpPr/>
          <p:nvPr/>
        </p:nvSpPr>
        <p:spPr>
          <a:xfrm>
            <a:off x="4309677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8" name="Google Shape;4438;p53"/>
          <p:cNvSpPr/>
          <p:nvPr/>
        </p:nvSpPr>
        <p:spPr>
          <a:xfrm>
            <a:off x="4575964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9" name="Google Shape;4439;p53"/>
          <p:cNvSpPr/>
          <p:nvPr/>
        </p:nvSpPr>
        <p:spPr>
          <a:xfrm>
            <a:off x="5370475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0" name="Google Shape;4440;p53"/>
          <p:cNvSpPr/>
          <p:nvPr/>
        </p:nvSpPr>
        <p:spPr>
          <a:xfrm>
            <a:off x="5636763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1" name="Google Shape;4441;p53"/>
          <p:cNvSpPr/>
          <p:nvPr/>
        </p:nvSpPr>
        <p:spPr>
          <a:xfrm>
            <a:off x="4840957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2" name="Google Shape;4442;p53"/>
          <p:cNvSpPr/>
          <p:nvPr/>
        </p:nvSpPr>
        <p:spPr>
          <a:xfrm>
            <a:off x="5105949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3" name="Google Shape;4443;p53"/>
          <p:cNvSpPr/>
          <p:nvPr/>
        </p:nvSpPr>
        <p:spPr>
          <a:xfrm>
            <a:off x="6431689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4" name="Google Shape;4444;p53"/>
          <p:cNvSpPr/>
          <p:nvPr/>
        </p:nvSpPr>
        <p:spPr>
          <a:xfrm>
            <a:off x="6697976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5" name="Google Shape;4445;p53"/>
          <p:cNvSpPr/>
          <p:nvPr/>
        </p:nvSpPr>
        <p:spPr>
          <a:xfrm>
            <a:off x="5902170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6" name="Google Shape;4446;p53"/>
          <p:cNvSpPr/>
          <p:nvPr/>
        </p:nvSpPr>
        <p:spPr>
          <a:xfrm>
            <a:off x="6167162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7" name="Google Shape;4447;p53"/>
          <p:cNvSpPr/>
          <p:nvPr/>
        </p:nvSpPr>
        <p:spPr>
          <a:xfrm>
            <a:off x="6960124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48" name="Google Shape;4448;p53"/>
          <p:cNvCxnSpPr>
            <a:stCxn id="4374" idx="3"/>
            <a:endCxn id="4449" idx="3"/>
          </p:cNvCxnSpPr>
          <p:nvPr/>
        </p:nvCxnSpPr>
        <p:spPr>
          <a:xfrm flipH="1">
            <a:off x="7224785" y="2264165"/>
            <a:ext cx="4800" cy="2057400"/>
          </a:xfrm>
          <a:prstGeom prst="curvedConnector3">
            <a:avLst>
              <a:gd name="adj1" fmla="val -3182614"/>
            </a:avLst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50" name="Google Shape;4450;p53"/>
          <p:cNvSpPr txBox="1"/>
          <p:nvPr/>
        </p:nvSpPr>
        <p:spPr>
          <a:xfrm>
            <a:off x="7823678" y="21427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0.58</a:t>
            </a:r>
            <a:endParaRPr sz="900" b="1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1" name="Google Shape;4451;p53"/>
          <p:cNvSpPr txBox="1"/>
          <p:nvPr/>
        </p:nvSpPr>
        <p:spPr>
          <a:xfrm>
            <a:off x="7823678" y="2475616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0.53</a:t>
            </a:r>
            <a:endParaRPr sz="900" b="1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2" name="Google Shape;4452;p53"/>
          <p:cNvSpPr txBox="1"/>
          <p:nvPr/>
        </p:nvSpPr>
        <p:spPr>
          <a:xfrm>
            <a:off x="7823678" y="2842241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0.00</a:t>
            </a:r>
            <a:endParaRPr sz="900" b="1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3" name="Google Shape;4453;p53"/>
          <p:cNvSpPr txBox="1"/>
          <p:nvPr/>
        </p:nvSpPr>
        <p:spPr>
          <a:xfrm>
            <a:off x="1965001" y="4054049"/>
            <a:ext cx="15525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: sky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4454" name="Google Shape;4454;p53"/>
          <p:cNvSpPr/>
          <p:nvPr/>
        </p:nvSpPr>
        <p:spPr>
          <a:xfrm>
            <a:off x="3777101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5" name="Google Shape;4455;p53"/>
          <p:cNvSpPr/>
          <p:nvPr/>
        </p:nvSpPr>
        <p:spPr>
          <a:xfrm>
            <a:off x="4043389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6" name="Google Shape;4456;p53"/>
          <p:cNvSpPr/>
          <p:nvPr/>
        </p:nvSpPr>
        <p:spPr>
          <a:xfrm>
            <a:off x="4309677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7" name="Google Shape;4457;p53"/>
          <p:cNvSpPr/>
          <p:nvPr/>
        </p:nvSpPr>
        <p:spPr>
          <a:xfrm>
            <a:off x="4575964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8" name="Google Shape;4458;p53"/>
          <p:cNvSpPr/>
          <p:nvPr/>
        </p:nvSpPr>
        <p:spPr>
          <a:xfrm>
            <a:off x="5370475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9" name="Google Shape;4459;p53"/>
          <p:cNvSpPr/>
          <p:nvPr/>
        </p:nvSpPr>
        <p:spPr>
          <a:xfrm>
            <a:off x="5636763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0" name="Google Shape;4460;p53"/>
          <p:cNvSpPr/>
          <p:nvPr/>
        </p:nvSpPr>
        <p:spPr>
          <a:xfrm>
            <a:off x="4840957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1" name="Google Shape;4461;p53"/>
          <p:cNvSpPr/>
          <p:nvPr/>
        </p:nvSpPr>
        <p:spPr>
          <a:xfrm>
            <a:off x="5105949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2" name="Google Shape;4462;p53"/>
          <p:cNvSpPr/>
          <p:nvPr/>
        </p:nvSpPr>
        <p:spPr>
          <a:xfrm>
            <a:off x="6431689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3" name="Google Shape;4463;p53"/>
          <p:cNvSpPr/>
          <p:nvPr/>
        </p:nvSpPr>
        <p:spPr>
          <a:xfrm>
            <a:off x="6697976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4" name="Google Shape;4464;p53"/>
          <p:cNvSpPr/>
          <p:nvPr/>
        </p:nvSpPr>
        <p:spPr>
          <a:xfrm>
            <a:off x="5902170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5" name="Google Shape;4465;p53"/>
          <p:cNvSpPr/>
          <p:nvPr/>
        </p:nvSpPr>
        <p:spPr>
          <a:xfrm>
            <a:off x="6167162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9" name="Google Shape;4449;p53"/>
          <p:cNvSpPr/>
          <p:nvPr/>
        </p:nvSpPr>
        <p:spPr>
          <a:xfrm>
            <a:off x="6960124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6" name="Google Shape;4466;p53"/>
          <p:cNvSpPr txBox="1"/>
          <p:nvPr/>
        </p:nvSpPr>
        <p:spPr>
          <a:xfrm>
            <a:off x="7438705" y="1755150"/>
            <a:ext cx="1207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cosine similarities</a:t>
            </a:r>
            <a:endParaRPr sz="900"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1" name="Google Shape;4471;p5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IDs to Vectors</a:t>
            </a:r>
            <a:endParaRPr/>
          </a:p>
        </p:txBody>
      </p:sp>
      <p:sp>
        <p:nvSpPr>
          <p:cNvPr id="4472" name="Google Shape;4472;p5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4473" name="Google Shape;4473;p54"/>
          <p:cNvSpPr/>
          <p:nvPr/>
        </p:nvSpPr>
        <p:spPr>
          <a:xfrm>
            <a:off x="1854505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74" name="Google Shape;4474;p54"/>
          <p:cNvSpPr/>
          <p:nvPr/>
        </p:nvSpPr>
        <p:spPr>
          <a:xfrm>
            <a:off x="3738452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75" name="Google Shape;4475;p54"/>
          <p:cNvSpPr txBox="1"/>
          <p:nvPr/>
        </p:nvSpPr>
        <p:spPr>
          <a:xfrm>
            <a:off x="956775" y="910986"/>
            <a:ext cx="545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76" name="Google Shape;4476;p54"/>
          <p:cNvSpPr/>
          <p:nvPr/>
        </p:nvSpPr>
        <p:spPr>
          <a:xfrm>
            <a:off x="1461238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7" name="Google Shape;4477;p54"/>
          <p:cNvSpPr txBox="1"/>
          <p:nvPr/>
        </p:nvSpPr>
        <p:spPr>
          <a:xfrm>
            <a:off x="7468830" y="910986"/>
            <a:ext cx="814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78" name="Google Shape;4478;p54"/>
          <p:cNvSpPr/>
          <p:nvPr/>
        </p:nvSpPr>
        <p:spPr>
          <a:xfrm>
            <a:off x="3333750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9" name="Google Shape;4479;p54"/>
          <p:cNvSpPr/>
          <p:nvPr/>
        </p:nvSpPr>
        <p:spPr>
          <a:xfrm>
            <a:off x="5231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0" name="Google Shape;4480;p54"/>
          <p:cNvSpPr/>
          <p:nvPr/>
        </p:nvSpPr>
        <p:spPr>
          <a:xfrm>
            <a:off x="5628819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81" name="Google Shape;4481;p54"/>
          <p:cNvSpPr/>
          <p:nvPr/>
        </p:nvSpPr>
        <p:spPr>
          <a:xfrm>
            <a:off x="7136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2" name="Google Shape;4482;p54"/>
          <p:cNvSpPr/>
          <p:nvPr/>
        </p:nvSpPr>
        <p:spPr>
          <a:xfrm>
            <a:off x="3776375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83" name="Google Shape;4483;p54"/>
          <p:cNvSpPr/>
          <p:nvPr/>
        </p:nvSpPr>
        <p:spPr>
          <a:xfrm>
            <a:off x="4042663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84" name="Google Shape;4484;p54"/>
          <p:cNvSpPr/>
          <p:nvPr/>
        </p:nvSpPr>
        <p:spPr>
          <a:xfrm>
            <a:off x="4308951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85" name="Google Shape;4485;p54"/>
          <p:cNvSpPr/>
          <p:nvPr/>
        </p:nvSpPr>
        <p:spPr>
          <a:xfrm>
            <a:off x="4575238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86" name="Google Shape;4486;p54"/>
          <p:cNvSpPr/>
          <p:nvPr/>
        </p:nvSpPr>
        <p:spPr>
          <a:xfrm>
            <a:off x="5369749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87" name="Google Shape;4487;p54"/>
          <p:cNvSpPr/>
          <p:nvPr/>
        </p:nvSpPr>
        <p:spPr>
          <a:xfrm>
            <a:off x="5636037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88" name="Google Shape;4488;p54"/>
          <p:cNvSpPr/>
          <p:nvPr/>
        </p:nvSpPr>
        <p:spPr>
          <a:xfrm>
            <a:off x="4840231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89" name="Google Shape;4489;p54"/>
          <p:cNvSpPr/>
          <p:nvPr/>
        </p:nvSpPr>
        <p:spPr>
          <a:xfrm>
            <a:off x="5105223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0" name="Google Shape;4490;p54"/>
          <p:cNvSpPr/>
          <p:nvPr/>
        </p:nvSpPr>
        <p:spPr>
          <a:xfrm>
            <a:off x="5901220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1" name="Google Shape;4491;p54"/>
          <p:cNvSpPr/>
          <p:nvPr/>
        </p:nvSpPr>
        <p:spPr>
          <a:xfrm>
            <a:off x="6169437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2" name="Google Shape;4492;p54"/>
          <p:cNvSpPr/>
          <p:nvPr/>
        </p:nvSpPr>
        <p:spPr>
          <a:xfrm>
            <a:off x="6434620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3" name="Google Shape;4493;p54"/>
          <p:cNvSpPr/>
          <p:nvPr/>
        </p:nvSpPr>
        <p:spPr>
          <a:xfrm>
            <a:off x="6699802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4" name="Google Shape;4494;p54"/>
          <p:cNvSpPr/>
          <p:nvPr/>
        </p:nvSpPr>
        <p:spPr>
          <a:xfrm>
            <a:off x="6964985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5" name="Google Shape;4495;p54"/>
          <p:cNvSpPr txBox="1"/>
          <p:nvPr/>
        </p:nvSpPr>
        <p:spPr>
          <a:xfrm>
            <a:off x="156125" y="2096025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dog sat on the cold floor."</a:t>
            </a:r>
            <a:endParaRPr/>
          </a:p>
        </p:txBody>
      </p:sp>
      <p:sp>
        <p:nvSpPr>
          <p:cNvPr id="4496" name="Google Shape;4496;p54"/>
          <p:cNvSpPr/>
          <p:nvPr/>
        </p:nvSpPr>
        <p:spPr>
          <a:xfrm>
            <a:off x="3776375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7" name="Google Shape;4497;p54"/>
          <p:cNvSpPr/>
          <p:nvPr/>
        </p:nvSpPr>
        <p:spPr>
          <a:xfrm>
            <a:off x="4042663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8" name="Google Shape;4498;p54"/>
          <p:cNvSpPr/>
          <p:nvPr/>
        </p:nvSpPr>
        <p:spPr>
          <a:xfrm>
            <a:off x="4308951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9" name="Google Shape;4499;p54"/>
          <p:cNvSpPr/>
          <p:nvPr/>
        </p:nvSpPr>
        <p:spPr>
          <a:xfrm>
            <a:off x="4575238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00" name="Google Shape;4500;p54"/>
          <p:cNvSpPr/>
          <p:nvPr/>
        </p:nvSpPr>
        <p:spPr>
          <a:xfrm>
            <a:off x="5369749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01" name="Google Shape;4501;p54"/>
          <p:cNvSpPr/>
          <p:nvPr/>
        </p:nvSpPr>
        <p:spPr>
          <a:xfrm>
            <a:off x="5636037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02" name="Google Shape;4502;p54"/>
          <p:cNvSpPr/>
          <p:nvPr/>
        </p:nvSpPr>
        <p:spPr>
          <a:xfrm>
            <a:off x="4840231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03" name="Google Shape;4503;p54"/>
          <p:cNvSpPr/>
          <p:nvPr/>
        </p:nvSpPr>
        <p:spPr>
          <a:xfrm>
            <a:off x="5105223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04" name="Google Shape;4504;p54"/>
          <p:cNvSpPr/>
          <p:nvPr/>
        </p:nvSpPr>
        <p:spPr>
          <a:xfrm>
            <a:off x="5901220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05" name="Google Shape;4505;p54"/>
          <p:cNvSpPr/>
          <p:nvPr/>
        </p:nvSpPr>
        <p:spPr>
          <a:xfrm>
            <a:off x="6169437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06" name="Google Shape;4506;p54"/>
          <p:cNvSpPr/>
          <p:nvPr/>
        </p:nvSpPr>
        <p:spPr>
          <a:xfrm>
            <a:off x="6434620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07" name="Google Shape;4507;p54"/>
          <p:cNvSpPr/>
          <p:nvPr/>
        </p:nvSpPr>
        <p:spPr>
          <a:xfrm>
            <a:off x="6699802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08" name="Google Shape;4508;p54"/>
          <p:cNvSpPr/>
          <p:nvPr/>
        </p:nvSpPr>
        <p:spPr>
          <a:xfrm>
            <a:off x="6964985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09" name="Google Shape;4509;p54"/>
          <p:cNvSpPr txBox="1"/>
          <p:nvPr/>
        </p:nvSpPr>
        <p:spPr>
          <a:xfrm>
            <a:off x="156125" y="2410376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cat sat on the mat."</a:t>
            </a:r>
            <a:endParaRPr/>
          </a:p>
        </p:txBody>
      </p:sp>
      <p:sp>
        <p:nvSpPr>
          <p:cNvPr id="4510" name="Google Shape;4510;p54"/>
          <p:cNvSpPr txBox="1"/>
          <p:nvPr/>
        </p:nvSpPr>
        <p:spPr>
          <a:xfrm>
            <a:off x="156125" y="2737125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rain fell from the sky."</a:t>
            </a:r>
            <a:endParaRPr/>
          </a:p>
        </p:txBody>
      </p:sp>
      <p:sp>
        <p:nvSpPr>
          <p:cNvPr id="4511" name="Google Shape;4511;p54"/>
          <p:cNvSpPr/>
          <p:nvPr/>
        </p:nvSpPr>
        <p:spPr>
          <a:xfrm>
            <a:off x="3776375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12" name="Google Shape;4512;p54"/>
          <p:cNvSpPr/>
          <p:nvPr/>
        </p:nvSpPr>
        <p:spPr>
          <a:xfrm>
            <a:off x="4042663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13" name="Google Shape;4513;p54"/>
          <p:cNvSpPr/>
          <p:nvPr/>
        </p:nvSpPr>
        <p:spPr>
          <a:xfrm>
            <a:off x="4308951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14" name="Google Shape;4514;p54"/>
          <p:cNvSpPr/>
          <p:nvPr/>
        </p:nvSpPr>
        <p:spPr>
          <a:xfrm>
            <a:off x="4575238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15" name="Google Shape;4515;p54"/>
          <p:cNvSpPr/>
          <p:nvPr/>
        </p:nvSpPr>
        <p:spPr>
          <a:xfrm>
            <a:off x="5369749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16" name="Google Shape;4516;p54"/>
          <p:cNvSpPr/>
          <p:nvPr/>
        </p:nvSpPr>
        <p:spPr>
          <a:xfrm>
            <a:off x="5636037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17" name="Google Shape;4517;p54"/>
          <p:cNvSpPr/>
          <p:nvPr/>
        </p:nvSpPr>
        <p:spPr>
          <a:xfrm>
            <a:off x="4840231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18" name="Google Shape;4518;p54"/>
          <p:cNvSpPr/>
          <p:nvPr/>
        </p:nvSpPr>
        <p:spPr>
          <a:xfrm>
            <a:off x="5105223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19" name="Google Shape;4519;p54"/>
          <p:cNvSpPr/>
          <p:nvPr/>
        </p:nvSpPr>
        <p:spPr>
          <a:xfrm>
            <a:off x="5901220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0" name="Google Shape;4520;p54"/>
          <p:cNvSpPr/>
          <p:nvPr/>
        </p:nvSpPr>
        <p:spPr>
          <a:xfrm>
            <a:off x="6169437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1" name="Google Shape;4521;p54"/>
          <p:cNvSpPr/>
          <p:nvPr/>
        </p:nvSpPr>
        <p:spPr>
          <a:xfrm>
            <a:off x="6434620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2" name="Google Shape;4522;p54"/>
          <p:cNvSpPr/>
          <p:nvPr/>
        </p:nvSpPr>
        <p:spPr>
          <a:xfrm>
            <a:off x="6699802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3" name="Google Shape;4523;p54"/>
          <p:cNvSpPr/>
          <p:nvPr/>
        </p:nvSpPr>
        <p:spPr>
          <a:xfrm>
            <a:off x="6964985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4" name="Google Shape;4524;p54"/>
          <p:cNvSpPr txBox="1"/>
          <p:nvPr/>
        </p:nvSpPr>
        <p:spPr>
          <a:xfrm rot="-2145095">
            <a:off x="3768322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25" name="Google Shape;4525;p54"/>
          <p:cNvSpPr txBox="1"/>
          <p:nvPr/>
        </p:nvSpPr>
        <p:spPr>
          <a:xfrm rot="-2145095">
            <a:off x="4028770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26" name="Google Shape;4526;p54"/>
          <p:cNvSpPr txBox="1"/>
          <p:nvPr/>
        </p:nvSpPr>
        <p:spPr>
          <a:xfrm rot="-2145095">
            <a:off x="4273294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27" name="Google Shape;4527;p54"/>
          <p:cNvSpPr txBox="1"/>
          <p:nvPr/>
        </p:nvSpPr>
        <p:spPr>
          <a:xfrm rot="-2145095">
            <a:off x="4570132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28" name="Google Shape;4528;p54"/>
          <p:cNvSpPr txBox="1"/>
          <p:nvPr/>
        </p:nvSpPr>
        <p:spPr>
          <a:xfrm rot="-2145095">
            <a:off x="4814656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29" name="Google Shape;4529;p54"/>
          <p:cNvSpPr txBox="1"/>
          <p:nvPr/>
        </p:nvSpPr>
        <p:spPr>
          <a:xfrm rot="-2145095">
            <a:off x="5340740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0" name="Google Shape;4530;p54"/>
          <p:cNvSpPr txBox="1"/>
          <p:nvPr/>
        </p:nvSpPr>
        <p:spPr>
          <a:xfrm rot="-2145095">
            <a:off x="5601641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cold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1" name="Google Shape;4531;p54"/>
          <p:cNvSpPr txBox="1"/>
          <p:nvPr/>
        </p:nvSpPr>
        <p:spPr>
          <a:xfrm rot="-2145095">
            <a:off x="5852235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floor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2" name="Google Shape;4532;p54"/>
          <p:cNvSpPr txBox="1"/>
          <p:nvPr/>
        </p:nvSpPr>
        <p:spPr>
          <a:xfrm rot="-2145095">
            <a:off x="6110056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rain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3" name="Google Shape;4533;p54"/>
          <p:cNvSpPr txBox="1"/>
          <p:nvPr/>
        </p:nvSpPr>
        <p:spPr>
          <a:xfrm rot="-2145095">
            <a:off x="6398287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fell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4" name="Google Shape;4534;p54"/>
          <p:cNvSpPr txBox="1"/>
          <p:nvPr/>
        </p:nvSpPr>
        <p:spPr>
          <a:xfrm rot="-2145095">
            <a:off x="6653548" y="1807438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5" name="Google Shape;4535;p54"/>
          <p:cNvSpPr txBox="1"/>
          <p:nvPr/>
        </p:nvSpPr>
        <p:spPr>
          <a:xfrm rot="-2145095">
            <a:off x="6936851" y="1827903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sky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6" name="Google Shape;4536;p54"/>
          <p:cNvSpPr txBox="1"/>
          <p:nvPr/>
        </p:nvSpPr>
        <p:spPr>
          <a:xfrm rot="-2145095">
            <a:off x="5097507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7" name="Google Shape;4537;p54"/>
          <p:cNvSpPr txBox="1"/>
          <p:nvPr/>
        </p:nvSpPr>
        <p:spPr>
          <a:xfrm>
            <a:off x="1965001" y="3292049"/>
            <a:ext cx="15525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: the dog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4538" name="Google Shape;4538;p54"/>
          <p:cNvSpPr/>
          <p:nvPr/>
        </p:nvSpPr>
        <p:spPr>
          <a:xfrm>
            <a:off x="3777101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39" name="Google Shape;4539;p54"/>
          <p:cNvSpPr/>
          <p:nvPr/>
        </p:nvSpPr>
        <p:spPr>
          <a:xfrm>
            <a:off x="404338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40" name="Google Shape;4540;p54"/>
          <p:cNvSpPr/>
          <p:nvPr/>
        </p:nvSpPr>
        <p:spPr>
          <a:xfrm>
            <a:off x="4309677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41" name="Google Shape;4541;p54"/>
          <p:cNvSpPr/>
          <p:nvPr/>
        </p:nvSpPr>
        <p:spPr>
          <a:xfrm>
            <a:off x="4575964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42" name="Google Shape;4542;p54"/>
          <p:cNvSpPr/>
          <p:nvPr/>
        </p:nvSpPr>
        <p:spPr>
          <a:xfrm>
            <a:off x="5370475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43" name="Google Shape;4543;p54"/>
          <p:cNvSpPr/>
          <p:nvPr/>
        </p:nvSpPr>
        <p:spPr>
          <a:xfrm>
            <a:off x="5636763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44" name="Google Shape;4544;p54"/>
          <p:cNvSpPr/>
          <p:nvPr/>
        </p:nvSpPr>
        <p:spPr>
          <a:xfrm>
            <a:off x="4840957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45" name="Google Shape;4545;p54"/>
          <p:cNvSpPr/>
          <p:nvPr/>
        </p:nvSpPr>
        <p:spPr>
          <a:xfrm>
            <a:off x="510594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46" name="Google Shape;4546;p54"/>
          <p:cNvSpPr/>
          <p:nvPr/>
        </p:nvSpPr>
        <p:spPr>
          <a:xfrm>
            <a:off x="643168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47" name="Google Shape;4547;p54"/>
          <p:cNvSpPr/>
          <p:nvPr/>
        </p:nvSpPr>
        <p:spPr>
          <a:xfrm>
            <a:off x="6697976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48" name="Google Shape;4548;p54"/>
          <p:cNvSpPr/>
          <p:nvPr/>
        </p:nvSpPr>
        <p:spPr>
          <a:xfrm>
            <a:off x="5902170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49" name="Google Shape;4549;p54"/>
          <p:cNvSpPr/>
          <p:nvPr/>
        </p:nvSpPr>
        <p:spPr>
          <a:xfrm>
            <a:off x="6167162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50" name="Google Shape;4550;p54"/>
          <p:cNvSpPr/>
          <p:nvPr/>
        </p:nvSpPr>
        <p:spPr>
          <a:xfrm>
            <a:off x="6960124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51" name="Google Shape;4551;p54"/>
          <p:cNvSpPr txBox="1"/>
          <p:nvPr/>
        </p:nvSpPr>
        <p:spPr>
          <a:xfrm>
            <a:off x="7366478" y="21427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0.53</a:t>
            </a:r>
            <a:endParaRPr sz="900" b="1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52" name="Google Shape;4552;p54"/>
          <p:cNvSpPr txBox="1"/>
          <p:nvPr/>
        </p:nvSpPr>
        <p:spPr>
          <a:xfrm>
            <a:off x="7366478" y="24856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0.29</a:t>
            </a:r>
            <a:endParaRPr sz="900" b="1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53" name="Google Shape;4553;p54"/>
          <p:cNvSpPr txBox="1"/>
          <p:nvPr/>
        </p:nvSpPr>
        <p:spPr>
          <a:xfrm>
            <a:off x="7366478" y="28285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0.29</a:t>
            </a:r>
            <a:endParaRPr sz="900" b="1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54" name="Google Shape;4554;p54"/>
          <p:cNvSpPr txBox="1"/>
          <p:nvPr/>
        </p:nvSpPr>
        <p:spPr>
          <a:xfrm>
            <a:off x="1965001" y="3673049"/>
            <a:ext cx="15525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: sat on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4555" name="Google Shape;4555;p54"/>
          <p:cNvSpPr/>
          <p:nvPr/>
        </p:nvSpPr>
        <p:spPr>
          <a:xfrm>
            <a:off x="3777101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56" name="Google Shape;4556;p54"/>
          <p:cNvSpPr/>
          <p:nvPr/>
        </p:nvSpPr>
        <p:spPr>
          <a:xfrm>
            <a:off x="4043389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57" name="Google Shape;4557;p54"/>
          <p:cNvSpPr/>
          <p:nvPr/>
        </p:nvSpPr>
        <p:spPr>
          <a:xfrm>
            <a:off x="4309677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58" name="Google Shape;4558;p54"/>
          <p:cNvSpPr/>
          <p:nvPr/>
        </p:nvSpPr>
        <p:spPr>
          <a:xfrm>
            <a:off x="4575964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59" name="Google Shape;4559;p54"/>
          <p:cNvSpPr/>
          <p:nvPr/>
        </p:nvSpPr>
        <p:spPr>
          <a:xfrm>
            <a:off x="5370475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60" name="Google Shape;4560;p54"/>
          <p:cNvSpPr/>
          <p:nvPr/>
        </p:nvSpPr>
        <p:spPr>
          <a:xfrm>
            <a:off x="5636763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61" name="Google Shape;4561;p54"/>
          <p:cNvSpPr/>
          <p:nvPr/>
        </p:nvSpPr>
        <p:spPr>
          <a:xfrm>
            <a:off x="4840957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62" name="Google Shape;4562;p54"/>
          <p:cNvSpPr/>
          <p:nvPr/>
        </p:nvSpPr>
        <p:spPr>
          <a:xfrm>
            <a:off x="5105949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63" name="Google Shape;4563;p54"/>
          <p:cNvSpPr/>
          <p:nvPr/>
        </p:nvSpPr>
        <p:spPr>
          <a:xfrm>
            <a:off x="6431689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64" name="Google Shape;4564;p54"/>
          <p:cNvSpPr/>
          <p:nvPr/>
        </p:nvSpPr>
        <p:spPr>
          <a:xfrm>
            <a:off x="6697976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65" name="Google Shape;4565;p54"/>
          <p:cNvSpPr/>
          <p:nvPr/>
        </p:nvSpPr>
        <p:spPr>
          <a:xfrm>
            <a:off x="5902170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66" name="Google Shape;4566;p54"/>
          <p:cNvSpPr/>
          <p:nvPr/>
        </p:nvSpPr>
        <p:spPr>
          <a:xfrm>
            <a:off x="6167162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67" name="Google Shape;4567;p54"/>
          <p:cNvSpPr/>
          <p:nvPr/>
        </p:nvSpPr>
        <p:spPr>
          <a:xfrm>
            <a:off x="6960124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68" name="Google Shape;4568;p54"/>
          <p:cNvCxnSpPr>
            <a:stCxn id="4494" idx="3"/>
            <a:endCxn id="4569" idx="3"/>
          </p:cNvCxnSpPr>
          <p:nvPr/>
        </p:nvCxnSpPr>
        <p:spPr>
          <a:xfrm flipH="1">
            <a:off x="7224785" y="2264165"/>
            <a:ext cx="4800" cy="2057400"/>
          </a:xfrm>
          <a:prstGeom prst="curvedConnector3">
            <a:avLst>
              <a:gd name="adj1" fmla="val -3182614"/>
            </a:avLst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0" name="Google Shape;4570;p54"/>
          <p:cNvSpPr txBox="1"/>
          <p:nvPr/>
        </p:nvSpPr>
        <p:spPr>
          <a:xfrm>
            <a:off x="7823678" y="21427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0.58</a:t>
            </a:r>
            <a:endParaRPr sz="900" b="1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71" name="Google Shape;4571;p54"/>
          <p:cNvSpPr txBox="1"/>
          <p:nvPr/>
        </p:nvSpPr>
        <p:spPr>
          <a:xfrm>
            <a:off x="7823678" y="2475616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0.53</a:t>
            </a:r>
            <a:endParaRPr sz="900" b="1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72" name="Google Shape;4572;p54"/>
          <p:cNvSpPr txBox="1"/>
          <p:nvPr/>
        </p:nvSpPr>
        <p:spPr>
          <a:xfrm>
            <a:off x="7823678" y="2842241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0.00</a:t>
            </a:r>
            <a:endParaRPr sz="900" b="1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73" name="Google Shape;4573;p54"/>
          <p:cNvSpPr txBox="1"/>
          <p:nvPr/>
        </p:nvSpPr>
        <p:spPr>
          <a:xfrm>
            <a:off x="1965001" y="4054049"/>
            <a:ext cx="15525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: sky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4574" name="Google Shape;4574;p54"/>
          <p:cNvSpPr/>
          <p:nvPr/>
        </p:nvSpPr>
        <p:spPr>
          <a:xfrm>
            <a:off x="3777101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75" name="Google Shape;4575;p54"/>
          <p:cNvSpPr/>
          <p:nvPr/>
        </p:nvSpPr>
        <p:spPr>
          <a:xfrm>
            <a:off x="4043389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76" name="Google Shape;4576;p54"/>
          <p:cNvSpPr/>
          <p:nvPr/>
        </p:nvSpPr>
        <p:spPr>
          <a:xfrm>
            <a:off x="4309677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77" name="Google Shape;4577;p54"/>
          <p:cNvSpPr/>
          <p:nvPr/>
        </p:nvSpPr>
        <p:spPr>
          <a:xfrm>
            <a:off x="4575964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78" name="Google Shape;4578;p54"/>
          <p:cNvSpPr/>
          <p:nvPr/>
        </p:nvSpPr>
        <p:spPr>
          <a:xfrm>
            <a:off x="5370475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79" name="Google Shape;4579;p54"/>
          <p:cNvSpPr/>
          <p:nvPr/>
        </p:nvSpPr>
        <p:spPr>
          <a:xfrm>
            <a:off x="5636763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0" name="Google Shape;4580;p54"/>
          <p:cNvSpPr/>
          <p:nvPr/>
        </p:nvSpPr>
        <p:spPr>
          <a:xfrm>
            <a:off x="4840957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1" name="Google Shape;4581;p54"/>
          <p:cNvSpPr/>
          <p:nvPr/>
        </p:nvSpPr>
        <p:spPr>
          <a:xfrm>
            <a:off x="5105949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2" name="Google Shape;4582;p54"/>
          <p:cNvSpPr/>
          <p:nvPr/>
        </p:nvSpPr>
        <p:spPr>
          <a:xfrm>
            <a:off x="6431689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3" name="Google Shape;4583;p54"/>
          <p:cNvSpPr/>
          <p:nvPr/>
        </p:nvSpPr>
        <p:spPr>
          <a:xfrm>
            <a:off x="6697976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4" name="Google Shape;4584;p54"/>
          <p:cNvSpPr/>
          <p:nvPr/>
        </p:nvSpPr>
        <p:spPr>
          <a:xfrm>
            <a:off x="5902170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5" name="Google Shape;4585;p54"/>
          <p:cNvSpPr/>
          <p:nvPr/>
        </p:nvSpPr>
        <p:spPr>
          <a:xfrm>
            <a:off x="6167162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69" name="Google Shape;4569;p54"/>
          <p:cNvSpPr/>
          <p:nvPr/>
        </p:nvSpPr>
        <p:spPr>
          <a:xfrm>
            <a:off x="6960124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6" name="Google Shape;4586;p54"/>
          <p:cNvSpPr txBox="1"/>
          <p:nvPr/>
        </p:nvSpPr>
        <p:spPr>
          <a:xfrm>
            <a:off x="8280878" y="21427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0.00</a:t>
            </a:r>
            <a:endParaRPr sz="900" b="1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7" name="Google Shape;4587;p54"/>
          <p:cNvSpPr txBox="1"/>
          <p:nvPr/>
        </p:nvSpPr>
        <p:spPr>
          <a:xfrm>
            <a:off x="7438705" y="1755150"/>
            <a:ext cx="1207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cosine similarities</a:t>
            </a:r>
            <a:endParaRPr sz="900"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2" name="Google Shape;4592;p5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IDs to Vectors</a:t>
            </a:r>
            <a:endParaRPr/>
          </a:p>
        </p:txBody>
      </p:sp>
      <p:sp>
        <p:nvSpPr>
          <p:cNvPr id="4593" name="Google Shape;4593;p5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4594" name="Google Shape;4594;p55"/>
          <p:cNvSpPr/>
          <p:nvPr/>
        </p:nvSpPr>
        <p:spPr>
          <a:xfrm>
            <a:off x="1854505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95" name="Google Shape;4595;p55"/>
          <p:cNvSpPr/>
          <p:nvPr/>
        </p:nvSpPr>
        <p:spPr>
          <a:xfrm>
            <a:off x="3738452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96" name="Google Shape;4596;p55"/>
          <p:cNvSpPr txBox="1"/>
          <p:nvPr/>
        </p:nvSpPr>
        <p:spPr>
          <a:xfrm>
            <a:off x="956775" y="910986"/>
            <a:ext cx="545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97" name="Google Shape;4597;p55"/>
          <p:cNvSpPr/>
          <p:nvPr/>
        </p:nvSpPr>
        <p:spPr>
          <a:xfrm>
            <a:off x="1461238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8" name="Google Shape;4598;p55"/>
          <p:cNvSpPr txBox="1"/>
          <p:nvPr/>
        </p:nvSpPr>
        <p:spPr>
          <a:xfrm>
            <a:off x="7468830" y="910986"/>
            <a:ext cx="814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99" name="Google Shape;4599;p55"/>
          <p:cNvSpPr/>
          <p:nvPr/>
        </p:nvSpPr>
        <p:spPr>
          <a:xfrm>
            <a:off x="3333750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0" name="Google Shape;4600;p55"/>
          <p:cNvSpPr/>
          <p:nvPr/>
        </p:nvSpPr>
        <p:spPr>
          <a:xfrm>
            <a:off x="5231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1" name="Google Shape;4601;p55"/>
          <p:cNvSpPr/>
          <p:nvPr/>
        </p:nvSpPr>
        <p:spPr>
          <a:xfrm>
            <a:off x="5628819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2" name="Google Shape;4602;p55"/>
          <p:cNvSpPr/>
          <p:nvPr/>
        </p:nvSpPr>
        <p:spPr>
          <a:xfrm>
            <a:off x="7136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3" name="Google Shape;4603;p55"/>
          <p:cNvSpPr/>
          <p:nvPr/>
        </p:nvSpPr>
        <p:spPr>
          <a:xfrm>
            <a:off x="3776375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4" name="Google Shape;4604;p55"/>
          <p:cNvSpPr/>
          <p:nvPr/>
        </p:nvSpPr>
        <p:spPr>
          <a:xfrm>
            <a:off x="4042663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5" name="Google Shape;4605;p55"/>
          <p:cNvSpPr/>
          <p:nvPr/>
        </p:nvSpPr>
        <p:spPr>
          <a:xfrm>
            <a:off x="4308951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6" name="Google Shape;4606;p55"/>
          <p:cNvSpPr/>
          <p:nvPr/>
        </p:nvSpPr>
        <p:spPr>
          <a:xfrm>
            <a:off x="4575238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7" name="Google Shape;4607;p55"/>
          <p:cNvSpPr/>
          <p:nvPr/>
        </p:nvSpPr>
        <p:spPr>
          <a:xfrm>
            <a:off x="5369749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8" name="Google Shape;4608;p55"/>
          <p:cNvSpPr/>
          <p:nvPr/>
        </p:nvSpPr>
        <p:spPr>
          <a:xfrm>
            <a:off x="5636037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9" name="Google Shape;4609;p55"/>
          <p:cNvSpPr/>
          <p:nvPr/>
        </p:nvSpPr>
        <p:spPr>
          <a:xfrm>
            <a:off x="4840231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10" name="Google Shape;4610;p55"/>
          <p:cNvSpPr/>
          <p:nvPr/>
        </p:nvSpPr>
        <p:spPr>
          <a:xfrm>
            <a:off x="5105223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11" name="Google Shape;4611;p55"/>
          <p:cNvSpPr/>
          <p:nvPr/>
        </p:nvSpPr>
        <p:spPr>
          <a:xfrm>
            <a:off x="5901220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12" name="Google Shape;4612;p55"/>
          <p:cNvSpPr/>
          <p:nvPr/>
        </p:nvSpPr>
        <p:spPr>
          <a:xfrm>
            <a:off x="6169437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13" name="Google Shape;4613;p55"/>
          <p:cNvSpPr/>
          <p:nvPr/>
        </p:nvSpPr>
        <p:spPr>
          <a:xfrm>
            <a:off x="6434620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14" name="Google Shape;4614;p55"/>
          <p:cNvSpPr/>
          <p:nvPr/>
        </p:nvSpPr>
        <p:spPr>
          <a:xfrm>
            <a:off x="6699802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15" name="Google Shape;4615;p55"/>
          <p:cNvSpPr/>
          <p:nvPr/>
        </p:nvSpPr>
        <p:spPr>
          <a:xfrm>
            <a:off x="6964985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16" name="Google Shape;4616;p55"/>
          <p:cNvSpPr txBox="1"/>
          <p:nvPr/>
        </p:nvSpPr>
        <p:spPr>
          <a:xfrm>
            <a:off x="156125" y="2096025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dog sat on the cold floor."</a:t>
            </a:r>
            <a:endParaRPr/>
          </a:p>
        </p:txBody>
      </p:sp>
      <p:sp>
        <p:nvSpPr>
          <p:cNvPr id="4617" name="Google Shape;4617;p55"/>
          <p:cNvSpPr/>
          <p:nvPr/>
        </p:nvSpPr>
        <p:spPr>
          <a:xfrm>
            <a:off x="3776375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18" name="Google Shape;4618;p55"/>
          <p:cNvSpPr/>
          <p:nvPr/>
        </p:nvSpPr>
        <p:spPr>
          <a:xfrm>
            <a:off x="4042663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19" name="Google Shape;4619;p55"/>
          <p:cNvSpPr/>
          <p:nvPr/>
        </p:nvSpPr>
        <p:spPr>
          <a:xfrm>
            <a:off x="4308951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20" name="Google Shape;4620;p55"/>
          <p:cNvSpPr/>
          <p:nvPr/>
        </p:nvSpPr>
        <p:spPr>
          <a:xfrm>
            <a:off x="4575238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21" name="Google Shape;4621;p55"/>
          <p:cNvSpPr/>
          <p:nvPr/>
        </p:nvSpPr>
        <p:spPr>
          <a:xfrm>
            <a:off x="5369749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22" name="Google Shape;4622;p55"/>
          <p:cNvSpPr/>
          <p:nvPr/>
        </p:nvSpPr>
        <p:spPr>
          <a:xfrm>
            <a:off x="5636037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23" name="Google Shape;4623;p55"/>
          <p:cNvSpPr/>
          <p:nvPr/>
        </p:nvSpPr>
        <p:spPr>
          <a:xfrm>
            <a:off x="4840231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24" name="Google Shape;4624;p55"/>
          <p:cNvSpPr/>
          <p:nvPr/>
        </p:nvSpPr>
        <p:spPr>
          <a:xfrm>
            <a:off x="5105223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25" name="Google Shape;4625;p55"/>
          <p:cNvSpPr/>
          <p:nvPr/>
        </p:nvSpPr>
        <p:spPr>
          <a:xfrm>
            <a:off x="5901220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26" name="Google Shape;4626;p55"/>
          <p:cNvSpPr/>
          <p:nvPr/>
        </p:nvSpPr>
        <p:spPr>
          <a:xfrm>
            <a:off x="6169437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27" name="Google Shape;4627;p55"/>
          <p:cNvSpPr/>
          <p:nvPr/>
        </p:nvSpPr>
        <p:spPr>
          <a:xfrm>
            <a:off x="6434620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28" name="Google Shape;4628;p55"/>
          <p:cNvSpPr/>
          <p:nvPr/>
        </p:nvSpPr>
        <p:spPr>
          <a:xfrm>
            <a:off x="6699802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29" name="Google Shape;4629;p55"/>
          <p:cNvSpPr/>
          <p:nvPr/>
        </p:nvSpPr>
        <p:spPr>
          <a:xfrm>
            <a:off x="6964985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30" name="Google Shape;4630;p55"/>
          <p:cNvSpPr txBox="1"/>
          <p:nvPr/>
        </p:nvSpPr>
        <p:spPr>
          <a:xfrm>
            <a:off x="156125" y="2410376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cat sat on the mat."</a:t>
            </a:r>
            <a:endParaRPr/>
          </a:p>
        </p:txBody>
      </p:sp>
      <p:sp>
        <p:nvSpPr>
          <p:cNvPr id="4631" name="Google Shape;4631;p55"/>
          <p:cNvSpPr txBox="1"/>
          <p:nvPr/>
        </p:nvSpPr>
        <p:spPr>
          <a:xfrm>
            <a:off x="156125" y="2737125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rain fell from the sky."</a:t>
            </a:r>
            <a:endParaRPr/>
          </a:p>
        </p:txBody>
      </p:sp>
      <p:sp>
        <p:nvSpPr>
          <p:cNvPr id="4632" name="Google Shape;4632;p55"/>
          <p:cNvSpPr/>
          <p:nvPr/>
        </p:nvSpPr>
        <p:spPr>
          <a:xfrm>
            <a:off x="3776375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33" name="Google Shape;4633;p55"/>
          <p:cNvSpPr/>
          <p:nvPr/>
        </p:nvSpPr>
        <p:spPr>
          <a:xfrm>
            <a:off x="4042663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34" name="Google Shape;4634;p55"/>
          <p:cNvSpPr/>
          <p:nvPr/>
        </p:nvSpPr>
        <p:spPr>
          <a:xfrm>
            <a:off x="4308951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35" name="Google Shape;4635;p55"/>
          <p:cNvSpPr/>
          <p:nvPr/>
        </p:nvSpPr>
        <p:spPr>
          <a:xfrm>
            <a:off x="4575238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36" name="Google Shape;4636;p55"/>
          <p:cNvSpPr/>
          <p:nvPr/>
        </p:nvSpPr>
        <p:spPr>
          <a:xfrm>
            <a:off x="5369749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37" name="Google Shape;4637;p55"/>
          <p:cNvSpPr/>
          <p:nvPr/>
        </p:nvSpPr>
        <p:spPr>
          <a:xfrm>
            <a:off x="5636037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38" name="Google Shape;4638;p55"/>
          <p:cNvSpPr/>
          <p:nvPr/>
        </p:nvSpPr>
        <p:spPr>
          <a:xfrm>
            <a:off x="4840231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39" name="Google Shape;4639;p55"/>
          <p:cNvSpPr/>
          <p:nvPr/>
        </p:nvSpPr>
        <p:spPr>
          <a:xfrm>
            <a:off x="5105223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40" name="Google Shape;4640;p55"/>
          <p:cNvSpPr/>
          <p:nvPr/>
        </p:nvSpPr>
        <p:spPr>
          <a:xfrm>
            <a:off x="5901220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41" name="Google Shape;4641;p55"/>
          <p:cNvSpPr/>
          <p:nvPr/>
        </p:nvSpPr>
        <p:spPr>
          <a:xfrm>
            <a:off x="6169437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42" name="Google Shape;4642;p55"/>
          <p:cNvSpPr/>
          <p:nvPr/>
        </p:nvSpPr>
        <p:spPr>
          <a:xfrm>
            <a:off x="6434620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43" name="Google Shape;4643;p55"/>
          <p:cNvSpPr/>
          <p:nvPr/>
        </p:nvSpPr>
        <p:spPr>
          <a:xfrm>
            <a:off x="6699802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44" name="Google Shape;4644;p55"/>
          <p:cNvSpPr/>
          <p:nvPr/>
        </p:nvSpPr>
        <p:spPr>
          <a:xfrm>
            <a:off x="6964985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45" name="Google Shape;4645;p55"/>
          <p:cNvSpPr txBox="1"/>
          <p:nvPr/>
        </p:nvSpPr>
        <p:spPr>
          <a:xfrm rot="-2145095">
            <a:off x="3768322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6" name="Google Shape;4646;p55"/>
          <p:cNvSpPr txBox="1"/>
          <p:nvPr/>
        </p:nvSpPr>
        <p:spPr>
          <a:xfrm rot="-2145095">
            <a:off x="4028770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7" name="Google Shape;4647;p55"/>
          <p:cNvSpPr txBox="1"/>
          <p:nvPr/>
        </p:nvSpPr>
        <p:spPr>
          <a:xfrm rot="-2145095">
            <a:off x="4273294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8" name="Google Shape;4648;p55"/>
          <p:cNvSpPr txBox="1"/>
          <p:nvPr/>
        </p:nvSpPr>
        <p:spPr>
          <a:xfrm rot="-2145095">
            <a:off x="4570132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9" name="Google Shape;4649;p55"/>
          <p:cNvSpPr txBox="1"/>
          <p:nvPr/>
        </p:nvSpPr>
        <p:spPr>
          <a:xfrm rot="-2145095">
            <a:off x="4814656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0" name="Google Shape;4650;p55"/>
          <p:cNvSpPr txBox="1"/>
          <p:nvPr/>
        </p:nvSpPr>
        <p:spPr>
          <a:xfrm rot="-2145095">
            <a:off x="5340740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1" name="Google Shape;4651;p55"/>
          <p:cNvSpPr txBox="1"/>
          <p:nvPr/>
        </p:nvSpPr>
        <p:spPr>
          <a:xfrm rot="-2145095">
            <a:off x="5601641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cold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2" name="Google Shape;4652;p55"/>
          <p:cNvSpPr txBox="1"/>
          <p:nvPr/>
        </p:nvSpPr>
        <p:spPr>
          <a:xfrm rot="-2145095">
            <a:off x="5852235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floor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3" name="Google Shape;4653;p55"/>
          <p:cNvSpPr txBox="1"/>
          <p:nvPr/>
        </p:nvSpPr>
        <p:spPr>
          <a:xfrm rot="-2145095">
            <a:off x="6110056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rain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4" name="Google Shape;4654;p55"/>
          <p:cNvSpPr txBox="1"/>
          <p:nvPr/>
        </p:nvSpPr>
        <p:spPr>
          <a:xfrm rot="-2145095">
            <a:off x="6398287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fell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5" name="Google Shape;4655;p55"/>
          <p:cNvSpPr txBox="1"/>
          <p:nvPr/>
        </p:nvSpPr>
        <p:spPr>
          <a:xfrm rot="-2145095">
            <a:off x="6653548" y="1807438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6" name="Google Shape;4656;p55"/>
          <p:cNvSpPr txBox="1"/>
          <p:nvPr/>
        </p:nvSpPr>
        <p:spPr>
          <a:xfrm rot="-2145095">
            <a:off x="6936851" y="1827903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sky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7" name="Google Shape;4657;p55"/>
          <p:cNvSpPr txBox="1"/>
          <p:nvPr/>
        </p:nvSpPr>
        <p:spPr>
          <a:xfrm rot="-2145095">
            <a:off x="5097507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8" name="Google Shape;4658;p55"/>
          <p:cNvSpPr txBox="1"/>
          <p:nvPr/>
        </p:nvSpPr>
        <p:spPr>
          <a:xfrm>
            <a:off x="1965001" y="3292049"/>
            <a:ext cx="15525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: the dog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4659" name="Google Shape;4659;p55"/>
          <p:cNvSpPr/>
          <p:nvPr/>
        </p:nvSpPr>
        <p:spPr>
          <a:xfrm>
            <a:off x="3777101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0" name="Google Shape;4660;p55"/>
          <p:cNvSpPr/>
          <p:nvPr/>
        </p:nvSpPr>
        <p:spPr>
          <a:xfrm>
            <a:off x="404338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1" name="Google Shape;4661;p55"/>
          <p:cNvSpPr/>
          <p:nvPr/>
        </p:nvSpPr>
        <p:spPr>
          <a:xfrm>
            <a:off x="4309677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2" name="Google Shape;4662;p55"/>
          <p:cNvSpPr/>
          <p:nvPr/>
        </p:nvSpPr>
        <p:spPr>
          <a:xfrm>
            <a:off x="4575964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3" name="Google Shape;4663;p55"/>
          <p:cNvSpPr/>
          <p:nvPr/>
        </p:nvSpPr>
        <p:spPr>
          <a:xfrm>
            <a:off x="5370475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4" name="Google Shape;4664;p55"/>
          <p:cNvSpPr/>
          <p:nvPr/>
        </p:nvSpPr>
        <p:spPr>
          <a:xfrm>
            <a:off x="5636763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5" name="Google Shape;4665;p55"/>
          <p:cNvSpPr/>
          <p:nvPr/>
        </p:nvSpPr>
        <p:spPr>
          <a:xfrm>
            <a:off x="4840957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6" name="Google Shape;4666;p55"/>
          <p:cNvSpPr/>
          <p:nvPr/>
        </p:nvSpPr>
        <p:spPr>
          <a:xfrm>
            <a:off x="510594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7" name="Google Shape;4667;p55"/>
          <p:cNvSpPr/>
          <p:nvPr/>
        </p:nvSpPr>
        <p:spPr>
          <a:xfrm>
            <a:off x="643168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8" name="Google Shape;4668;p55"/>
          <p:cNvSpPr/>
          <p:nvPr/>
        </p:nvSpPr>
        <p:spPr>
          <a:xfrm>
            <a:off x="6697976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9" name="Google Shape;4669;p55"/>
          <p:cNvSpPr/>
          <p:nvPr/>
        </p:nvSpPr>
        <p:spPr>
          <a:xfrm>
            <a:off x="5902170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70" name="Google Shape;4670;p55"/>
          <p:cNvSpPr/>
          <p:nvPr/>
        </p:nvSpPr>
        <p:spPr>
          <a:xfrm>
            <a:off x="6167162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71" name="Google Shape;4671;p55"/>
          <p:cNvSpPr/>
          <p:nvPr/>
        </p:nvSpPr>
        <p:spPr>
          <a:xfrm>
            <a:off x="6960124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72" name="Google Shape;4672;p55"/>
          <p:cNvSpPr txBox="1"/>
          <p:nvPr/>
        </p:nvSpPr>
        <p:spPr>
          <a:xfrm>
            <a:off x="7366478" y="21427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0.53</a:t>
            </a:r>
            <a:endParaRPr sz="900" b="1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73" name="Google Shape;4673;p55"/>
          <p:cNvSpPr txBox="1"/>
          <p:nvPr/>
        </p:nvSpPr>
        <p:spPr>
          <a:xfrm>
            <a:off x="7366478" y="24856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0.29</a:t>
            </a:r>
            <a:endParaRPr sz="900" b="1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74" name="Google Shape;4674;p55"/>
          <p:cNvSpPr txBox="1"/>
          <p:nvPr/>
        </p:nvSpPr>
        <p:spPr>
          <a:xfrm>
            <a:off x="7366478" y="28285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0.29</a:t>
            </a:r>
            <a:endParaRPr sz="900" b="1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75" name="Google Shape;4675;p55"/>
          <p:cNvSpPr txBox="1"/>
          <p:nvPr/>
        </p:nvSpPr>
        <p:spPr>
          <a:xfrm>
            <a:off x="1965001" y="3673049"/>
            <a:ext cx="15525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: sat on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4676" name="Google Shape;4676;p55"/>
          <p:cNvSpPr/>
          <p:nvPr/>
        </p:nvSpPr>
        <p:spPr>
          <a:xfrm>
            <a:off x="3777101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77" name="Google Shape;4677;p55"/>
          <p:cNvSpPr/>
          <p:nvPr/>
        </p:nvSpPr>
        <p:spPr>
          <a:xfrm>
            <a:off x="4043389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78" name="Google Shape;4678;p55"/>
          <p:cNvSpPr/>
          <p:nvPr/>
        </p:nvSpPr>
        <p:spPr>
          <a:xfrm>
            <a:off x="4309677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79" name="Google Shape;4679;p55"/>
          <p:cNvSpPr/>
          <p:nvPr/>
        </p:nvSpPr>
        <p:spPr>
          <a:xfrm>
            <a:off x="4575964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0" name="Google Shape;4680;p55"/>
          <p:cNvSpPr/>
          <p:nvPr/>
        </p:nvSpPr>
        <p:spPr>
          <a:xfrm>
            <a:off x="5370475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1" name="Google Shape;4681;p55"/>
          <p:cNvSpPr/>
          <p:nvPr/>
        </p:nvSpPr>
        <p:spPr>
          <a:xfrm>
            <a:off x="5636763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2" name="Google Shape;4682;p55"/>
          <p:cNvSpPr/>
          <p:nvPr/>
        </p:nvSpPr>
        <p:spPr>
          <a:xfrm>
            <a:off x="4840957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3" name="Google Shape;4683;p55"/>
          <p:cNvSpPr/>
          <p:nvPr/>
        </p:nvSpPr>
        <p:spPr>
          <a:xfrm>
            <a:off x="5105949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4" name="Google Shape;4684;p55"/>
          <p:cNvSpPr/>
          <p:nvPr/>
        </p:nvSpPr>
        <p:spPr>
          <a:xfrm>
            <a:off x="6431689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5" name="Google Shape;4685;p55"/>
          <p:cNvSpPr/>
          <p:nvPr/>
        </p:nvSpPr>
        <p:spPr>
          <a:xfrm>
            <a:off x="6697976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6" name="Google Shape;4686;p55"/>
          <p:cNvSpPr/>
          <p:nvPr/>
        </p:nvSpPr>
        <p:spPr>
          <a:xfrm>
            <a:off x="5902170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7" name="Google Shape;4687;p55"/>
          <p:cNvSpPr/>
          <p:nvPr/>
        </p:nvSpPr>
        <p:spPr>
          <a:xfrm>
            <a:off x="6167162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8" name="Google Shape;4688;p55"/>
          <p:cNvSpPr/>
          <p:nvPr/>
        </p:nvSpPr>
        <p:spPr>
          <a:xfrm>
            <a:off x="6960124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689" name="Google Shape;4689;p55"/>
          <p:cNvCxnSpPr>
            <a:stCxn id="4629" idx="3"/>
            <a:endCxn id="4690" idx="3"/>
          </p:cNvCxnSpPr>
          <p:nvPr/>
        </p:nvCxnSpPr>
        <p:spPr>
          <a:xfrm flipH="1">
            <a:off x="7224785" y="2603758"/>
            <a:ext cx="4800" cy="1717800"/>
          </a:xfrm>
          <a:prstGeom prst="curvedConnector3">
            <a:avLst>
              <a:gd name="adj1" fmla="val -3487301"/>
            </a:avLst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91" name="Google Shape;4691;p55"/>
          <p:cNvSpPr txBox="1"/>
          <p:nvPr/>
        </p:nvSpPr>
        <p:spPr>
          <a:xfrm>
            <a:off x="7823678" y="21427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0.58</a:t>
            </a:r>
            <a:endParaRPr sz="900" b="1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92" name="Google Shape;4692;p55"/>
          <p:cNvSpPr txBox="1"/>
          <p:nvPr/>
        </p:nvSpPr>
        <p:spPr>
          <a:xfrm>
            <a:off x="7823678" y="2475616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0.53</a:t>
            </a:r>
            <a:endParaRPr sz="900" b="1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93" name="Google Shape;4693;p55"/>
          <p:cNvSpPr txBox="1"/>
          <p:nvPr/>
        </p:nvSpPr>
        <p:spPr>
          <a:xfrm>
            <a:off x="7823678" y="2842241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0.00</a:t>
            </a:r>
            <a:endParaRPr sz="900" b="1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94" name="Google Shape;4694;p55"/>
          <p:cNvSpPr txBox="1"/>
          <p:nvPr/>
        </p:nvSpPr>
        <p:spPr>
          <a:xfrm>
            <a:off x="1965001" y="4054049"/>
            <a:ext cx="15525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: sky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4695" name="Google Shape;4695;p55"/>
          <p:cNvSpPr/>
          <p:nvPr/>
        </p:nvSpPr>
        <p:spPr>
          <a:xfrm>
            <a:off x="3777101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96" name="Google Shape;4696;p55"/>
          <p:cNvSpPr/>
          <p:nvPr/>
        </p:nvSpPr>
        <p:spPr>
          <a:xfrm>
            <a:off x="4043389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97" name="Google Shape;4697;p55"/>
          <p:cNvSpPr/>
          <p:nvPr/>
        </p:nvSpPr>
        <p:spPr>
          <a:xfrm>
            <a:off x="4309677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98" name="Google Shape;4698;p55"/>
          <p:cNvSpPr/>
          <p:nvPr/>
        </p:nvSpPr>
        <p:spPr>
          <a:xfrm>
            <a:off x="4575964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99" name="Google Shape;4699;p55"/>
          <p:cNvSpPr/>
          <p:nvPr/>
        </p:nvSpPr>
        <p:spPr>
          <a:xfrm>
            <a:off x="5370475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0" name="Google Shape;4700;p55"/>
          <p:cNvSpPr/>
          <p:nvPr/>
        </p:nvSpPr>
        <p:spPr>
          <a:xfrm>
            <a:off x="5636763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1" name="Google Shape;4701;p55"/>
          <p:cNvSpPr/>
          <p:nvPr/>
        </p:nvSpPr>
        <p:spPr>
          <a:xfrm>
            <a:off x="4840957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2" name="Google Shape;4702;p55"/>
          <p:cNvSpPr/>
          <p:nvPr/>
        </p:nvSpPr>
        <p:spPr>
          <a:xfrm>
            <a:off x="5105949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3" name="Google Shape;4703;p55"/>
          <p:cNvSpPr/>
          <p:nvPr/>
        </p:nvSpPr>
        <p:spPr>
          <a:xfrm>
            <a:off x="6431689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4" name="Google Shape;4704;p55"/>
          <p:cNvSpPr/>
          <p:nvPr/>
        </p:nvSpPr>
        <p:spPr>
          <a:xfrm>
            <a:off x="6697976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5" name="Google Shape;4705;p55"/>
          <p:cNvSpPr/>
          <p:nvPr/>
        </p:nvSpPr>
        <p:spPr>
          <a:xfrm>
            <a:off x="5902170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6" name="Google Shape;4706;p55"/>
          <p:cNvSpPr/>
          <p:nvPr/>
        </p:nvSpPr>
        <p:spPr>
          <a:xfrm>
            <a:off x="6167162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90" name="Google Shape;4690;p55"/>
          <p:cNvSpPr/>
          <p:nvPr/>
        </p:nvSpPr>
        <p:spPr>
          <a:xfrm>
            <a:off x="6960124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7" name="Google Shape;4707;p55"/>
          <p:cNvSpPr txBox="1"/>
          <p:nvPr/>
        </p:nvSpPr>
        <p:spPr>
          <a:xfrm>
            <a:off x="8280878" y="21427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0.00</a:t>
            </a:r>
            <a:endParaRPr sz="900" b="1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8" name="Google Shape;4708;p55"/>
          <p:cNvSpPr txBox="1"/>
          <p:nvPr/>
        </p:nvSpPr>
        <p:spPr>
          <a:xfrm>
            <a:off x="8280878" y="246885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0.00</a:t>
            </a:r>
            <a:endParaRPr sz="900" b="1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9" name="Google Shape;4709;p55"/>
          <p:cNvSpPr txBox="1"/>
          <p:nvPr/>
        </p:nvSpPr>
        <p:spPr>
          <a:xfrm>
            <a:off x="7438705" y="1755150"/>
            <a:ext cx="1207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cosine similarities</a:t>
            </a:r>
            <a:endParaRPr sz="900"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" name="Google Shape;4714;p5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IDs to Vectors</a:t>
            </a:r>
            <a:endParaRPr/>
          </a:p>
        </p:txBody>
      </p:sp>
      <p:sp>
        <p:nvSpPr>
          <p:cNvPr id="4715" name="Google Shape;4715;p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4716" name="Google Shape;4716;p56"/>
          <p:cNvSpPr/>
          <p:nvPr/>
        </p:nvSpPr>
        <p:spPr>
          <a:xfrm>
            <a:off x="1854505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17" name="Google Shape;4717;p56"/>
          <p:cNvSpPr/>
          <p:nvPr/>
        </p:nvSpPr>
        <p:spPr>
          <a:xfrm>
            <a:off x="3738452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18" name="Google Shape;4718;p56"/>
          <p:cNvSpPr txBox="1"/>
          <p:nvPr/>
        </p:nvSpPr>
        <p:spPr>
          <a:xfrm>
            <a:off x="956775" y="910986"/>
            <a:ext cx="545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19" name="Google Shape;4719;p56"/>
          <p:cNvSpPr/>
          <p:nvPr/>
        </p:nvSpPr>
        <p:spPr>
          <a:xfrm>
            <a:off x="1461238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0" name="Google Shape;4720;p56"/>
          <p:cNvSpPr txBox="1"/>
          <p:nvPr/>
        </p:nvSpPr>
        <p:spPr>
          <a:xfrm>
            <a:off x="7468830" y="910986"/>
            <a:ext cx="814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1" name="Google Shape;4721;p56"/>
          <p:cNvSpPr/>
          <p:nvPr/>
        </p:nvSpPr>
        <p:spPr>
          <a:xfrm>
            <a:off x="3333750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2" name="Google Shape;4722;p56"/>
          <p:cNvSpPr/>
          <p:nvPr/>
        </p:nvSpPr>
        <p:spPr>
          <a:xfrm>
            <a:off x="5231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3" name="Google Shape;4723;p56"/>
          <p:cNvSpPr/>
          <p:nvPr/>
        </p:nvSpPr>
        <p:spPr>
          <a:xfrm>
            <a:off x="5628819" y="790325"/>
            <a:ext cx="1424700" cy="57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4" name="Google Shape;4724;p56"/>
          <p:cNvSpPr/>
          <p:nvPr/>
        </p:nvSpPr>
        <p:spPr>
          <a:xfrm>
            <a:off x="7136434" y="1021447"/>
            <a:ext cx="3570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5" name="Google Shape;4725;p56"/>
          <p:cNvSpPr/>
          <p:nvPr/>
        </p:nvSpPr>
        <p:spPr>
          <a:xfrm>
            <a:off x="3776375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6" name="Google Shape;4726;p56"/>
          <p:cNvSpPr/>
          <p:nvPr/>
        </p:nvSpPr>
        <p:spPr>
          <a:xfrm>
            <a:off x="4042663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7" name="Google Shape;4727;p56"/>
          <p:cNvSpPr/>
          <p:nvPr/>
        </p:nvSpPr>
        <p:spPr>
          <a:xfrm>
            <a:off x="4308951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8" name="Google Shape;4728;p56"/>
          <p:cNvSpPr/>
          <p:nvPr/>
        </p:nvSpPr>
        <p:spPr>
          <a:xfrm>
            <a:off x="4575238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9" name="Google Shape;4729;p56"/>
          <p:cNvSpPr/>
          <p:nvPr/>
        </p:nvSpPr>
        <p:spPr>
          <a:xfrm>
            <a:off x="5369749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30" name="Google Shape;4730;p56"/>
          <p:cNvSpPr/>
          <p:nvPr/>
        </p:nvSpPr>
        <p:spPr>
          <a:xfrm>
            <a:off x="5636037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31" name="Google Shape;4731;p56"/>
          <p:cNvSpPr/>
          <p:nvPr/>
        </p:nvSpPr>
        <p:spPr>
          <a:xfrm>
            <a:off x="4840231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32" name="Google Shape;4732;p56"/>
          <p:cNvSpPr/>
          <p:nvPr/>
        </p:nvSpPr>
        <p:spPr>
          <a:xfrm>
            <a:off x="5105223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33" name="Google Shape;4733;p56"/>
          <p:cNvSpPr/>
          <p:nvPr/>
        </p:nvSpPr>
        <p:spPr>
          <a:xfrm>
            <a:off x="5901220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34" name="Google Shape;4734;p56"/>
          <p:cNvSpPr/>
          <p:nvPr/>
        </p:nvSpPr>
        <p:spPr>
          <a:xfrm>
            <a:off x="6169437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35" name="Google Shape;4735;p56"/>
          <p:cNvSpPr/>
          <p:nvPr/>
        </p:nvSpPr>
        <p:spPr>
          <a:xfrm>
            <a:off x="6434620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36" name="Google Shape;4736;p56"/>
          <p:cNvSpPr/>
          <p:nvPr/>
        </p:nvSpPr>
        <p:spPr>
          <a:xfrm>
            <a:off x="6699802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37" name="Google Shape;4737;p56"/>
          <p:cNvSpPr/>
          <p:nvPr/>
        </p:nvSpPr>
        <p:spPr>
          <a:xfrm>
            <a:off x="6964985" y="2161265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38" name="Google Shape;4738;p56"/>
          <p:cNvSpPr txBox="1"/>
          <p:nvPr/>
        </p:nvSpPr>
        <p:spPr>
          <a:xfrm>
            <a:off x="156125" y="2096025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dog sat on the cold floor."</a:t>
            </a:r>
            <a:endParaRPr/>
          </a:p>
        </p:txBody>
      </p:sp>
      <p:sp>
        <p:nvSpPr>
          <p:cNvPr id="4739" name="Google Shape;4739;p56"/>
          <p:cNvSpPr/>
          <p:nvPr/>
        </p:nvSpPr>
        <p:spPr>
          <a:xfrm>
            <a:off x="3776375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40" name="Google Shape;4740;p56"/>
          <p:cNvSpPr/>
          <p:nvPr/>
        </p:nvSpPr>
        <p:spPr>
          <a:xfrm>
            <a:off x="4042663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41" name="Google Shape;4741;p56"/>
          <p:cNvSpPr/>
          <p:nvPr/>
        </p:nvSpPr>
        <p:spPr>
          <a:xfrm>
            <a:off x="4308951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42" name="Google Shape;4742;p56"/>
          <p:cNvSpPr/>
          <p:nvPr/>
        </p:nvSpPr>
        <p:spPr>
          <a:xfrm>
            <a:off x="4575238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43" name="Google Shape;4743;p56"/>
          <p:cNvSpPr/>
          <p:nvPr/>
        </p:nvSpPr>
        <p:spPr>
          <a:xfrm>
            <a:off x="5369749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44" name="Google Shape;4744;p56"/>
          <p:cNvSpPr/>
          <p:nvPr/>
        </p:nvSpPr>
        <p:spPr>
          <a:xfrm>
            <a:off x="5636037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45" name="Google Shape;4745;p56"/>
          <p:cNvSpPr/>
          <p:nvPr/>
        </p:nvSpPr>
        <p:spPr>
          <a:xfrm>
            <a:off x="4840231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46" name="Google Shape;4746;p56"/>
          <p:cNvSpPr/>
          <p:nvPr/>
        </p:nvSpPr>
        <p:spPr>
          <a:xfrm>
            <a:off x="5105223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47" name="Google Shape;4747;p56"/>
          <p:cNvSpPr/>
          <p:nvPr/>
        </p:nvSpPr>
        <p:spPr>
          <a:xfrm>
            <a:off x="5901220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48" name="Google Shape;4748;p56"/>
          <p:cNvSpPr/>
          <p:nvPr/>
        </p:nvSpPr>
        <p:spPr>
          <a:xfrm>
            <a:off x="6169437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49" name="Google Shape;4749;p56"/>
          <p:cNvSpPr/>
          <p:nvPr/>
        </p:nvSpPr>
        <p:spPr>
          <a:xfrm>
            <a:off x="6434620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50" name="Google Shape;4750;p56"/>
          <p:cNvSpPr/>
          <p:nvPr/>
        </p:nvSpPr>
        <p:spPr>
          <a:xfrm>
            <a:off x="6699802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51" name="Google Shape;4751;p56"/>
          <p:cNvSpPr/>
          <p:nvPr/>
        </p:nvSpPr>
        <p:spPr>
          <a:xfrm>
            <a:off x="6964985" y="2500858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52" name="Google Shape;4752;p56"/>
          <p:cNvSpPr txBox="1"/>
          <p:nvPr/>
        </p:nvSpPr>
        <p:spPr>
          <a:xfrm>
            <a:off x="156125" y="2410376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cat sat on the mat."</a:t>
            </a:r>
            <a:endParaRPr/>
          </a:p>
        </p:txBody>
      </p:sp>
      <p:sp>
        <p:nvSpPr>
          <p:cNvPr id="4753" name="Google Shape;4753;p56"/>
          <p:cNvSpPr txBox="1"/>
          <p:nvPr/>
        </p:nvSpPr>
        <p:spPr>
          <a:xfrm>
            <a:off x="156125" y="2737125"/>
            <a:ext cx="3416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"the rain fell from the sky."</a:t>
            </a:r>
            <a:endParaRPr/>
          </a:p>
        </p:txBody>
      </p:sp>
      <p:sp>
        <p:nvSpPr>
          <p:cNvPr id="4754" name="Google Shape;4754;p56"/>
          <p:cNvSpPr/>
          <p:nvPr/>
        </p:nvSpPr>
        <p:spPr>
          <a:xfrm>
            <a:off x="3776375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55" name="Google Shape;4755;p56"/>
          <p:cNvSpPr/>
          <p:nvPr/>
        </p:nvSpPr>
        <p:spPr>
          <a:xfrm>
            <a:off x="4042663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56" name="Google Shape;4756;p56"/>
          <p:cNvSpPr/>
          <p:nvPr/>
        </p:nvSpPr>
        <p:spPr>
          <a:xfrm>
            <a:off x="4308951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57" name="Google Shape;4757;p56"/>
          <p:cNvSpPr/>
          <p:nvPr/>
        </p:nvSpPr>
        <p:spPr>
          <a:xfrm>
            <a:off x="4575238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58" name="Google Shape;4758;p56"/>
          <p:cNvSpPr/>
          <p:nvPr/>
        </p:nvSpPr>
        <p:spPr>
          <a:xfrm>
            <a:off x="5369749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59" name="Google Shape;4759;p56"/>
          <p:cNvSpPr/>
          <p:nvPr/>
        </p:nvSpPr>
        <p:spPr>
          <a:xfrm>
            <a:off x="5636037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60" name="Google Shape;4760;p56"/>
          <p:cNvSpPr/>
          <p:nvPr/>
        </p:nvSpPr>
        <p:spPr>
          <a:xfrm>
            <a:off x="4840231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61" name="Google Shape;4761;p56"/>
          <p:cNvSpPr/>
          <p:nvPr/>
        </p:nvSpPr>
        <p:spPr>
          <a:xfrm>
            <a:off x="5105223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62" name="Google Shape;4762;p56"/>
          <p:cNvSpPr/>
          <p:nvPr/>
        </p:nvSpPr>
        <p:spPr>
          <a:xfrm>
            <a:off x="5901220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63" name="Google Shape;4763;p56"/>
          <p:cNvSpPr/>
          <p:nvPr/>
        </p:nvSpPr>
        <p:spPr>
          <a:xfrm>
            <a:off x="6169437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64" name="Google Shape;4764;p56"/>
          <p:cNvSpPr/>
          <p:nvPr/>
        </p:nvSpPr>
        <p:spPr>
          <a:xfrm>
            <a:off x="6434620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65" name="Google Shape;4765;p56"/>
          <p:cNvSpPr/>
          <p:nvPr/>
        </p:nvSpPr>
        <p:spPr>
          <a:xfrm>
            <a:off x="6699802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66" name="Google Shape;4766;p56"/>
          <p:cNvSpPr/>
          <p:nvPr/>
        </p:nvSpPr>
        <p:spPr>
          <a:xfrm>
            <a:off x="6964985" y="284224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67" name="Google Shape;4767;p56"/>
          <p:cNvSpPr txBox="1"/>
          <p:nvPr/>
        </p:nvSpPr>
        <p:spPr>
          <a:xfrm rot="-2145095">
            <a:off x="3768322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68" name="Google Shape;4768;p56"/>
          <p:cNvSpPr txBox="1"/>
          <p:nvPr/>
        </p:nvSpPr>
        <p:spPr>
          <a:xfrm rot="-2145095">
            <a:off x="4028770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69" name="Google Shape;4769;p56"/>
          <p:cNvSpPr txBox="1"/>
          <p:nvPr/>
        </p:nvSpPr>
        <p:spPr>
          <a:xfrm rot="-2145095">
            <a:off x="4273294" y="1851789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70" name="Google Shape;4770;p56"/>
          <p:cNvSpPr txBox="1"/>
          <p:nvPr/>
        </p:nvSpPr>
        <p:spPr>
          <a:xfrm rot="-2145095">
            <a:off x="4570132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71" name="Google Shape;4771;p56"/>
          <p:cNvSpPr txBox="1"/>
          <p:nvPr/>
        </p:nvSpPr>
        <p:spPr>
          <a:xfrm rot="-2145095">
            <a:off x="4814656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mat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72" name="Google Shape;4772;p56"/>
          <p:cNvSpPr txBox="1"/>
          <p:nvPr/>
        </p:nvSpPr>
        <p:spPr>
          <a:xfrm rot="-2145095">
            <a:off x="5340740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73" name="Google Shape;4773;p56"/>
          <p:cNvSpPr txBox="1"/>
          <p:nvPr/>
        </p:nvSpPr>
        <p:spPr>
          <a:xfrm rot="-2145095">
            <a:off x="5601641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cold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74" name="Google Shape;4774;p56"/>
          <p:cNvSpPr txBox="1"/>
          <p:nvPr/>
        </p:nvSpPr>
        <p:spPr>
          <a:xfrm rot="-2145095">
            <a:off x="5852235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floor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75" name="Google Shape;4775;p56"/>
          <p:cNvSpPr txBox="1"/>
          <p:nvPr/>
        </p:nvSpPr>
        <p:spPr>
          <a:xfrm rot="-2145095">
            <a:off x="6110056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rain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76" name="Google Shape;4776;p56"/>
          <p:cNvSpPr txBox="1"/>
          <p:nvPr/>
        </p:nvSpPr>
        <p:spPr>
          <a:xfrm rot="-2145095">
            <a:off x="6398287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fell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77" name="Google Shape;4777;p56"/>
          <p:cNvSpPr txBox="1"/>
          <p:nvPr/>
        </p:nvSpPr>
        <p:spPr>
          <a:xfrm rot="-2145095">
            <a:off x="6653548" y="1807438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78" name="Google Shape;4778;p56"/>
          <p:cNvSpPr txBox="1"/>
          <p:nvPr/>
        </p:nvSpPr>
        <p:spPr>
          <a:xfrm rot="-2145095">
            <a:off x="6936851" y="1827903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sky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79" name="Google Shape;4779;p56"/>
          <p:cNvSpPr txBox="1"/>
          <p:nvPr/>
        </p:nvSpPr>
        <p:spPr>
          <a:xfrm rot="-2145095">
            <a:off x="5097507" y="1835865"/>
            <a:ext cx="485733" cy="2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80" name="Google Shape;4780;p56"/>
          <p:cNvSpPr txBox="1"/>
          <p:nvPr/>
        </p:nvSpPr>
        <p:spPr>
          <a:xfrm>
            <a:off x="1965001" y="3292049"/>
            <a:ext cx="15525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: the dog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4781" name="Google Shape;4781;p56"/>
          <p:cNvSpPr/>
          <p:nvPr/>
        </p:nvSpPr>
        <p:spPr>
          <a:xfrm>
            <a:off x="3777101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82" name="Google Shape;4782;p56"/>
          <p:cNvSpPr/>
          <p:nvPr/>
        </p:nvSpPr>
        <p:spPr>
          <a:xfrm>
            <a:off x="404338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83" name="Google Shape;4783;p56"/>
          <p:cNvSpPr/>
          <p:nvPr/>
        </p:nvSpPr>
        <p:spPr>
          <a:xfrm>
            <a:off x="4309677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84" name="Google Shape;4784;p56"/>
          <p:cNvSpPr/>
          <p:nvPr/>
        </p:nvSpPr>
        <p:spPr>
          <a:xfrm>
            <a:off x="4575964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85" name="Google Shape;4785;p56"/>
          <p:cNvSpPr/>
          <p:nvPr/>
        </p:nvSpPr>
        <p:spPr>
          <a:xfrm>
            <a:off x="5370475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86" name="Google Shape;4786;p56"/>
          <p:cNvSpPr/>
          <p:nvPr/>
        </p:nvSpPr>
        <p:spPr>
          <a:xfrm>
            <a:off x="5636763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87" name="Google Shape;4787;p56"/>
          <p:cNvSpPr/>
          <p:nvPr/>
        </p:nvSpPr>
        <p:spPr>
          <a:xfrm>
            <a:off x="4840957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88" name="Google Shape;4788;p56"/>
          <p:cNvSpPr/>
          <p:nvPr/>
        </p:nvSpPr>
        <p:spPr>
          <a:xfrm>
            <a:off x="510594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89" name="Google Shape;4789;p56"/>
          <p:cNvSpPr/>
          <p:nvPr/>
        </p:nvSpPr>
        <p:spPr>
          <a:xfrm>
            <a:off x="6431689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0" name="Google Shape;4790;p56"/>
          <p:cNvSpPr/>
          <p:nvPr/>
        </p:nvSpPr>
        <p:spPr>
          <a:xfrm>
            <a:off x="6697976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1" name="Google Shape;4791;p56"/>
          <p:cNvSpPr/>
          <p:nvPr/>
        </p:nvSpPr>
        <p:spPr>
          <a:xfrm>
            <a:off x="5902170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2" name="Google Shape;4792;p56"/>
          <p:cNvSpPr/>
          <p:nvPr/>
        </p:nvSpPr>
        <p:spPr>
          <a:xfrm>
            <a:off x="6167162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3" name="Google Shape;4793;p56"/>
          <p:cNvSpPr/>
          <p:nvPr/>
        </p:nvSpPr>
        <p:spPr>
          <a:xfrm>
            <a:off x="6960124" y="3456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4" name="Google Shape;4794;p56"/>
          <p:cNvSpPr txBox="1"/>
          <p:nvPr/>
        </p:nvSpPr>
        <p:spPr>
          <a:xfrm>
            <a:off x="7438705" y="1755150"/>
            <a:ext cx="1207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cosine similarities</a:t>
            </a:r>
            <a:endParaRPr sz="900"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5" name="Google Shape;4795;p56"/>
          <p:cNvSpPr txBox="1"/>
          <p:nvPr/>
        </p:nvSpPr>
        <p:spPr>
          <a:xfrm>
            <a:off x="7366478" y="21427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0.53</a:t>
            </a:r>
            <a:endParaRPr sz="900" b="1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6" name="Google Shape;4796;p56"/>
          <p:cNvSpPr txBox="1"/>
          <p:nvPr/>
        </p:nvSpPr>
        <p:spPr>
          <a:xfrm>
            <a:off x="7366478" y="24856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0.29</a:t>
            </a:r>
            <a:endParaRPr sz="900" b="1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7" name="Google Shape;4797;p56"/>
          <p:cNvSpPr txBox="1"/>
          <p:nvPr/>
        </p:nvSpPr>
        <p:spPr>
          <a:xfrm>
            <a:off x="7366478" y="28285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0.29</a:t>
            </a:r>
            <a:endParaRPr sz="900" b="1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8" name="Google Shape;4798;p56"/>
          <p:cNvSpPr txBox="1"/>
          <p:nvPr/>
        </p:nvSpPr>
        <p:spPr>
          <a:xfrm>
            <a:off x="1965001" y="3673049"/>
            <a:ext cx="15525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: sat on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4799" name="Google Shape;4799;p56"/>
          <p:cNvSpPr/>
          <p:nvPr/>
        </p:nvSpPr>
        <p:spPr>
          <a:xfrm>
            <a:off x="3777101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00" name="Google Shape;4800;p56"/>
          <p:cNvSpPr/>
          <p:nvPr/>
        </p:nvSpPr>
        <p:spPr>
          <a:xfrm>
            <a:off x="4043389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01" name="Google Shape;4801;p56"/>
          <p:cNvSpPr/>
          <p:nvPr/>
        </p:nvSpPr>
        <p:spPr>
          <a:xfrm>
            <a:off x="4309677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02" name="Google Shape;4802;p56"/>
          <p:cNvSpPr/>
          <p:nvPr/>
        </p:nvSpPr>
        <p:spPr>
          <a:xfrm>
            <a:off x="4575964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03" name="Google Shape;4803;p56"/>
          <p:cNvSpPr/>
          <p:nvPr/>
        </p:nvSpPr>
        <p:spPr>
          <a:xfrm>
            <a:off x="5370475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04" name="Google Shape;4804;p56"/>
          <p:cNvSpPr/>
          <p:nvPr/>
        </p:nvSpPr>
        <p:spPr>
          <a:xfrm>
            <a:off x="5636763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05" name="Google Shape;4805;p56"/>
          <p:cNvSpPr/>
          <p:nvPr/>
        </p:nvSpPr>
        <p:spPr>
          <a:xfrm>
            <a:off x="4840957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06" name="Google Shape;4806;p56"/>
          <p:cNvSpPr/>
          <p:nvPr/>
        </p:nvSpPr>
        <p:spPr>
          <a:xfrm>
            <a:off x="5105949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07" name="Google Shape;4807;p56"/>
          <p:cNvSpPr/>
          <p:nvPr/>
        </p:nvSpPr>
        <p:spPr>
          <a:xfrm>
            <a:off x="6431689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08" name="Google Shape;4808;p56"/>
          <p:cNvSpPr/>
          <p:nvPr/>
        </p:nvSpPr>
        <p:spPr>
          <a:xfrm>
            <a:off x="6697976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09" name="Google Shape;4809;p56"/>
          <p:cNvSpPr/>
          <p:nvPr/>
        </p:nvSpPr>
        <p:spPr>
          <a:xfrm>
            <a:off x="5902170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0" name="Google Shape;4810;p56"/>
          <p:cNvSpPr/>
          <p:nvPr/>
        </p:nvSpPr>
        <p:spPr>
          <a:xfrm>
            <a:off x="6167162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1" name="Google Shape;4811;p56"/>
          <p:cNvSpPr/>
          <p:nvPr/>
        </p:nvSpPr>
        <p:spPr>
          <a:xfrm>
            <a:off x="6960124" y="3837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12" name="Google Shape;4812;p56"/>
          <p:cNvCxnSpPr>
            <a:stCxn id="4766" idx="3"/>
            <a:endCxn id="4813" idx="3"/>
          </p:cNvCxnSpPr>
          <p:nvPr/>
        </p:nvCxnSpPr>
        <p:spPr>
          <a:xfrm flipH="1">
            <a:off x="7224785" y="2945140"/>
            <a:ext cx="4800" cy="1376400"/>
          </a:xfrm>
          <a:prstGeom prst="curvedConnector3">
            <a:avLst>
              <a:gd name="adj1" fmla="val -4960937"/>
            </a:avLst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14" name="Google Shape;4814;p56"/>
          <p:cNvSpPr txBox="1"/>
          <p:nvPr/>
        </p:nvSpPr>
        <p:spPr>
          <a:xfrm>
            <a:off x="7823678" y="21427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0.58</a:t>
            </a:r>
            <a:endParaRPr sz="900" b="1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5" name="Google Shape;4815;p56"/>
          <p:cNvSpPr txBox="1"/>
          <p:nvPr/>
        </p:nvSpPr>
        <p:spPr>
          <a:xfrm>
            <a:off x="7823678" y="2475616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0.53</a:t>
            </a:r>
            <a:endParaRPr sz="900" b="1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6" name="Google Shape;4816;p56"/>
          <p:cNvSpPr txBox="1"/>
          <p:nvPr/>
        </p:nvSpPr>
        <p:spPr>
          <a:xfrm>
            <a:off x="7823678" y="2842241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0.00</a:t>
            </a:r>
            <a:endParaRPr sz="900" b="1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7" name="Google Shape;4817;p56"/>
          <p:cNvSpPr txBox="1"/>
          <p:nvPr/>
        </p:nvSpPr>
        <p:spPr>
          <a:xfrm>
            <a:off x="1965001" y="4054049"/>
            <a:ext cx="15525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: sky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4818" name="Google Shape;4818;p56"/>
          <p:cNvSpPr/>
          <p:nvPr/>
        </p:nvSpPr>
        <p:spPr>
          <a:xfrm>
            <a:off x="3777101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9" name="Google Shape;4819;p56"/>
          <p:cNvSpPr/>
          <p:nvPr/>
        </p:nvSpPr>
        <p:spPr>
          <a:xfrm>
            <a:off x="4043389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0" name="Google Shape;4820;p56"/>
          <p:cNvSpPr/>
          <p:nvPr/>
        </p:nvSpPr>
        <p:spPr>
          <a:xfrm>
            <a:off x="4309677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1" name="Google Shape;4821;p56"/>
          <p:cNvSpPr/>
          <p:nvPr/>
        </p:nvSpPr>
        <p:spPr>
          <a:xfrm>
            <a:off x="4575964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2" name="Google Shape;4822;p56"/>
          <p:cNvSpPr/>
          <p:nvPr/>
        </p:nvSpPr>
        <p:spPr>
          <a:xfrm>
            <a:off x="5370475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3" name="Google Shape;4823;p56"/>
          <p:cNvSpPr/>
          <p:nvPr/>
        </p:nvSpPr>
        <p:spPr>
          <a:xfrm>
            <a:off x="5636763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4" name="Google Shape;4824;p56"/>
          <p:cNvSpPr/>
          <p:nvPr/>
        </p:nvSpPr>
        <p:spPr>
          <a:xfrm>
            <a:off x="4840957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5" name="Google Shape;4825;p56"/>
          <p:cNvSpPr/>
          <p:nvPr/>
        </p:nvSpPr>
        <p:spPr>
          <a:xfrm>
            <a:off x="5105949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6" name="Google Shape;4826;p56"/>
          <p:cNvSpPr/>
          <p:nvPr/>
        </p:nvSpPr>
        <p:spPr>
          <a:xfrm>
            <a:off x="6431689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7" name="Google Shape;4827;p56"/>
          <p:cNvSpPr/>
          <p:nvPr/>
        </p:nvSpPr>
        <p:spPr>
          <a:xfrm>
            <a:off x="6697976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8" name="Google Shape;4828;p56"/>
          <p:cNvSpPr/>
          <p:nvPr/>
        </p:nvSpPr>
        <p:spPr>
          <a:xfrm>
            <a:off x="5902170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9" name="Google Shape;4829;p56"/>
          <p:cNvSpPr/>
          <p:nvPr/>
        </p:nvSpPr>
        <p:spPr>
          <a:xfrm>
            <a:off x="6167162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3" name="Google Shape;4813;p56"/>
          <p:cNvSpPr/>
          <p:nvPr/>
        </p:nvSpPr>
        <p:spPr>
          <a:xfrm>
            <a:off x="6960124" y="4218760"/>
            <a:ext cx="264600" cy="205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30" name="Google Shape;4830;p56"/>
          <p:cNvSpPr txBox="1"/>
          <p:nvPr/>
        </p:nvSpPr>
        <p:spPr>
          <a:xfrm>
            <a:off x="8280878" y="21427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0.00</a:t>
            </a:r>
            <a:endParaRPr sz="900" b="1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31" name="Google Shape;4831;p56"/>
          <p:cNvSpPr txBox="1"/>
          <p:nvPr/>
        </p:nvSpPr>
        <p:spPr>
          <a:xfrm>
            <a:off x="8280878" y="246885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0.00</a:t>
            </a:r>
            <a:endParaRPr sz="900" b="1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32" name="Google Shape;4832;p56"/>
          <p:cNvSpPr txBox="1"/>
          <p:nvPr/>
        </p:nvSpPr>
        <p:spPr>
          <a:xfrm>
            <a:off x="8280878" y="2828500"/>
            <a:ext cx="41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0.41</a:t>
            </a:r>
            <a:endParaRPr sz="900" b="1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7" name="Google Shape;4837;p5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Thoughts about one-hot encodings</a:t>
            </a:r>
            <a:endParaRPr/>
          </a:p>
        </p:txBody>
      </p:sp>
      <p:sp>
        <p:nvSpPr>
          <p:cNvPr id="4838" name="Google Shape;4838;p5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4839" name="Google Shape;4839;p57"/>
          <p:cNvSpPr txBox="1"/>
          <p:nvPr/>
        </p:nvSpPr>
        <p:spPr>
          <a:xfrm>
            <a:off x="178800" y="674317"/>
            <a:ext cx="8965200" cy="41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One-hot encodings are pretty useful for simple information retrieval applications, </a:t>
            </a:r>
            <a:r>
              <a:rPr lang="en" i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at the sentence (document) level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What can we do at the word level? Not much.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The only information about words we can encode with the one-hot scheme is that "different words mean different things", and that every word is "equally" different to each other word.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cos_sim(the, dog) = 0.0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cos_sim(cat, dog) = 0.0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cos_sim(cat, sky) = 0.0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cos_sim(sky, sky) = 1.0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We intuitively know that this doesn't accurately reflect reality. We know that </a:t>
            </a:r>
            <a:r>
              <a:rPr lang="en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cat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are </a:t>
            </a:r>
            <a:r>
              <a:rPr lang="en" i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semantically closer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than </a:t>
            </a:r>
            <a:r>
              <a:rPr lang="en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cat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sky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Other downsides?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The lookup matrix grows quadratically with the size of the vocabulary O(V</a:t>
            </a:r>
            <a:r>
              <a:rPr lang="en" baseline="30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It's too sparse (0 almost everywhere) =&gt; inefficient way of storing information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4" name="Google Shape;4844;p58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word vectors</a:t>
            </a:r>
            <a:endParaRPr/>
          </a:p>
        </p:txBody>
      </p:sp>
      <p:sp>
        <p:nvSpPr>
          <p:cNvPr id="4845" name="Google Shape;4845;p5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46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846" name="Google Shape;4846;p58"/>
          <p:cNvSpPr txBox="1">
            <a:spLocks noGrp="1"/>
          </p:cNvSpPr>
          <p:nvPr>
            <p:ph type="title"/>
          </p:nvPr>
        </p:nvSpPr>
        <p:spPr>
          <a:xfrm>
            <a:off x="5570700" y="3055950"/>
            <a:ext cx="63126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aka Embeddings</a:t>
            </a:r>
            <a:endParaRPr sz="3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1" name="Google Shape;4851;p5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</p:txBody>
      </p:sp>
      <p:sp>
        <p:nvSpPr>
          <p:cNvPr id="4852" name="Google Shape;4852;p5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4853" name="Google Shape;4853;p59"/>
          <p:cNvSpPr txBox="1"/>
          <p:nvPr/>
        </p:nvSpPr>
        <p:spPr>
          <a:xfrm>
            <a:off x="178800" y="674317"/>
            <a:ext cx="8965200" cy="41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What are word embeddings?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Just like one-hot encodings, word embeddings are vector representations of words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Everything we have seen so far applies to them as well (preprocessing, vocabulary creation, mapping IDs to vectors, aggregating vectors at the word level for producing sentence representations).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What is the difference then?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Word embeddings have a fixed dimensionality (usually around 300, i.e., they have 300 dimensions)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Which means they grow linearly with the vocabulary O(V), i.e., adding a new word isn't as bad as in the one-hot encoding case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This enables the use of larger vocabularies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They are composed of </a:t>
            </a:r>
            <a:r>
              <a:rPr lang="en" i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continuous 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values, not just integers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They encode some degree of semantic information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8" name="Google Shape;4858;p6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</p:txBody>
      </p:sp>
      <p:sp>
        <p:nvSpPr>
          <p:cNvPr id="4859" name="Google Shape;4859;p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4860" name="Google Shape;4860;p60"/>
          <p:cNvSpPr txBox="1"/>
          <p:nvPr/>
        </p:nvSpPr>
        <p:spPr>
          <a:xfrm>
            <a:off x="178800" y="674317"/>
            <a:ext cx="8965200" cy="41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Why use them?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 practice, initializing dense word representations with prior semantic knowledge (encoded within these pre-trained embeddings), improves the results of downstream tasks. 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How do they look like?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5" name="Google Shape;4865;p6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</p:txBody>
      </p:sp>
      <p:sp>
        <p:nvSpPr>
          <p:cNvPr id="4866" name="Google Shape;4866;p6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4867" name="Google Shape;4867;p61"/>
          <p:cNvSpPr txBox="1"/>
          <p:nvPr/>
        </p:nvSpPr>
        <p:spPr>
          <a:xfrm>
            <a:off x="178800" y="674317"/>
            <a:ext cx="8965200" cy="41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dog</a:t>
            </a:r>
            <a:r>
              <a:rPr lang="en" sz="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-0.40176 0.37057 0.021281 -0.34125 0.049538 0.2944 -0.17376 -0.27982 0.067622 2.1693 -0.62691 0.29106 -0.6727 0.23319 -0.34264 0.18311 0.50226 1.0689 0.14698 -0.4523 -0.41827 -0.15967 0.26748 -0.48867 0.36462 -0.043403 -0.24474 -0.41752 0.089088 -0.25552 -0.55695 0.12243 -0.083526 0.55095 0.3641 0.15361 0.55738 -0.90702 -0.049098 0.3858 0.38 0.14425 -0.27221 -0.37016 -0.12904 -0.15085 -0.38076 0.049583 0.12755 -0.082788 0.14339 0.32537 0.27226 0.43632 -0.31769 0.79405 0.26529 0.10135 -0.33279 0.43117 0.16687 0.10729 0.089418 0.28635 0.40117 -0.39222 0.45217 0.13521 -0.28878 -0.022819 -0.34975 -0.22996 0. 20224 -0.21177 0.27184 0.091703 -0.2061 -0.65758 0.18949 -0.26756 0.092639 0.43316 -0.48868 -0.38309 -0.2191 -0.44183 0.98044 0.67423 0.84003 -0.18169 0.17385 0.41848 0.16098 -0.1049 -0.41965 -0.3566 -0. 16837 -0.63458 0.38422 -0.35043 0.17486 0.53528 0.20143 0.037877 0.47105 -0.44344 0.1684 -0.16685 -0.24022 -0.10077 0.30334 0.4273 0.33803 -0.43481 0.11343 0.061958 0.061808 -0.14007 0.082018 -0.03913 0. 051442 0.28725 0.58025 -0.57641 -0.34652 0.10132 0.14463 0.011569 -0.33701 -0.17586 -0.35724 -0.21423 0.011429 0.47645 -0.037463 -0.29488 -0.17465 0.30255 0.60317 -0.06679 -2.705 -0.70308 0.40548 0.62874 0. 6308 -0.54513 -0.0096191 0.26533 0.23391 -0.051886 -0.0065759 0.018573 -0.45693 -0.070351 -0.30621 -0.014018 -0.20408 0.371 -0.32354 -0.84646 0.27092 -0.11961 -0.095576 -0.60464 0.042409 0.24656 0.038445 - 0.025467 -0.092908 -0.21356 0.3612 0.019113 0.062741 -0.13083 -0.0015146 0.58238 -0.18956 0.78105 0.010477 1.0928 0.1014 -0.36248 -0.11962 -0.34462 -0.55704 0.25797 0.33356 0.33194 -0.31298 -0.75547 -0. 7529 -0.093072 -0.11173 -0.57251 0.16639 0.63579 0.24006 -0.29211 0.90182 0.12425 -0.57751 0.047986 -0.42748 0.24446 0.047232 0.35694 0.44241 -0.23055 0.66037 -0.0073983 -0.37857 0.22759 -0.37138 0.31055 - 0.072105 -0.2449 -0.039761 0.5365 -0.41478 0.16563 0.33707 0.1092 0.37219 -0.55727 -0.7806 0.14251 -0.35828 0.41638 0.21446 0.1841 -0.47704 -0.022005 -0.23634 -0.2284 0.34722 0.23667 0.074249 -0.088416 0. 28618 -0.46942 -0.43914 -0.26474 -0.3069 -0.1526 -0.08487 0.2841 -0.18481 -0.22122 -0.11169 -0.025241 0.045968 0.035343 0.22467 0.51556 -0.00065137 0.099559 -0.14215 0.20136 0.28334 -0.28772 0.037766 -0. 37608 -0.11681 -0.6702 -0.046265 0.38784 -0.032295 -0.054291 -0.45384 0.19552 -0.2947 0.85009 0.10345 0.09701 0.11339 0.39502 0.059043 0.21978 0.18845 -0.15891 -0.10301 0.33164 0.061477 -0.29848 0.4451 0. 47329 0.26312 -0.18495 0.14652 -0.03151 0.022908 -0.25929 -0.30862 0.0017545 -0.18962 0.54789 0.31194 0.24693 0.29929 -0.074861</a:t>
            </a:r>
            <a:endParaRPr sz="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cat</a:t>
            </a:r>
            <a:r>
              <a:rPr lang="en" sz="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-0.15067 -0.024468 -0.23368 -0.23378 -0.18382 0.32711 -0.22084 -0.28777 0.12759 1.1656 -0.64163 -0.098455 -0.62397 0.010431 -0.25653 0.31799 0.037779 1.1904 -0.17714 -0.2595 -0.31461 0.038825 -0.15713 - 0.13484 0.36936 -0.30562 -0.40619 -0.38965 0.3686 0.013963 -0.6895 0.004066 -0.1367 0.32564 0.24688 -0.14011 0.53889 -0.80441 -0.1777 -0.12922 0.16303 0.14917 -0.068429 -0.33922 0.18495 -0.082544 -0.46892 0.39581 -0.13742 -0.35132 0.22223 -0.144 -0.048287 0.3379 -0.31916 0.20526 0.098624 -0.23877 0.045338 0.43941 0.030385 -0.013821 -0.093273 -0.18178 0.19438 -0.3782 0.70144 0.16236 0.0059111 0.024898 -0. 13613 -0.11425 -0.31598 -0.14209 0.028194 0.5419 -0.42413 -0.599 0.24976 -0.27003 0.14964 0.29287 -0.31281 0.16543 -0.21045 -0.4408 1.2174 0.51236 0.56209 0.14131 0.092514 0.71396 -0.021051 -0.33704 -0. 20275 -0.36181 0.22055 -0.25665 0.28425 -0.16968 0.058029 0.61182 0.31576 -0.079185 0.35538 -0.51236 0.4235 -0.30033 -0.22376 0.15223 -0.048292 0.23532 0.46507 -0.67579 -0.32905 0.08446 -0.22123 -0.045333 0.34463 -0.1455 -0.18047 -0.17887 0.96879 -1.0028 -0.47343 0.28542 0.56382 -0.33211 -0.38275 -0.2749 -0.22955 -0.24265 -0.37689 0.24822 0.36941 0.14651 -0.37864 0.31134 -0.28449 0.36948 -2.8174 -0.38319 -0. 022373 0.56376 0.40131 -0.42131 -0.11311 -0.17317 0.1411 -0.13194 0.18494 0.097692 -0.097341 -0.23987 0.16631 -0.28556 0.0038654 0.53292 -0.32367 -0.38744 0.27011 -0.34181 -0.27702 -0.67279 -0.10771 -0. 062189 -0.24783 -0.070884 -0.20898 0.062404 0.022372 0.13408 0.1305 -0.19546 -0.46849 0.77731 -0.043978 0.3827 -0.23376 1.0457 -0.14371 -0.3565 -0.080713 -0.31047 -0.57822 -0.28067 -0.069678 0.068929 -0. 16227 -0.63934 -0.62149 0.11222 -0.16969 -0.54637 0.49661 0.46565 0.088294 -0.48496 0.69263 -0.068977 -0.53709 0.20802 -0.42987 -0.11921 0.1174 -0.18443 0.43797 -0.1236 0.3607 -0.19608 -0.35366 0.18808 -0. 5061 0.14455 -0.024368 -0.10772 -0.0115 0.58634 -0.054461 0.0076487 -0.056297 0.27193 0.23096 -0.29296 -0.24325 0.10317 -0.10014 0.7089 0.17402 -0.0037509 -0.46304 0.11806 -0.16457 -0.38609 0.14524 0. 098122 -0.12352 -0.1047 0.39047 -0.3063 -0.65375 -0.0044248 -0.033876 0.037114 -0.27472 0.0053147 0.30737 0.12528 -0.19527 -0.16461 0.087518 -0.051107 -0.16323 0.521 0.10822 -0.060379 -0.71735 -0.064327 0. 37043 -0.41054 -0.2728 -0.30217 0.015771 -0.43056 0.35647 0.17188 -0.54598 -0.21541 -0.044889 -0.10597 -0.54391 0.53908 0.070938 0.097839 0.097908 0.17805 0.18995 0.49962 -0.18529 0.051234 0.019574 0.24805 0.3144 -0.29304 0.54235 0.46672 0.26017 -0.44705 0.28287 -0.033345 -0.33181 -0.10902 -0.023324 0.2106 -0.29633 0.81506 0.038524 0.46004 0.17187 -0.29804</a:t>
            </a:r>
            <a:endParaRPr sz="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8" name="Google Shape;4868;p61"/>
          <p:cNvSpPr txBox="1"/>
          <p:nvPr/>
        </p:nvSpPr>
        <p:spPr>
          <a:xfrm>
            <a:off x="51219" y="4930725"/>
            <a:ext cx="42144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https://nlp.stanford.edu/projects/glove/</a:t>
            </a:r>
            <a:r>
              <a:rPr lang="en" sz="6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 (glove.840B.300d.zip)</a:t>
            </a:r>
            <a:endParaRPr sz="6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NLP pipeline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760450" y="951725"/>
            <a:ext cx="7623000" cy="324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1964800" y="2296525"/>
            <a:ext cx="963000" cy="642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3775275" y="1903025"/>
            <a:ext cx="1780500" cy="133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NLP System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6312125" y="2155375"/>
            <a:ext cx="1572300" cy="924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Proxy of meaning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3057550" y="2533525"/>
            <a:ext cx="595800" cy="16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5670175" y="2533525"/>
            <a:ext cx="595800" cy="16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965000" y="1010425"/>
            <a:ext cx="44022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Computer</a:t>
            </a:r>
            <a:endParaRPr b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8" name="Google Shape;108;p17"/>
          <p:cNvGrpSpPr/>
          <p:nvPr/>
        </p:nvGrpSpPr>
        <p:grpSpPr>
          <a:xfrm>
            <a:off x="3370400" y="1372590"/>
            <a:ext cx="2595383" cy="2398341"/>
            <a:chOff x="3370400" y="1372590"/>
            <a:chExt cx="2595383" cy="2398341"/>
          </a:xfrm>
        </p:grpSpPr>
        <p:sp>
          <p:nvSpPr>
            <p:cNvPr id="109" name="Google Shape;109;p17"/>
            <p:cNvSpPr/>
            <p:nvPr/>
          </p:nvSpPr>
          <p:spPr>
            <a:xfrm>
              <a:off x="3370400" y="1673750"/>
              <a:ext cx="397440" cy="307476"/>
            </a:xfrm>
            <a:prstGeom prst="lightningBolt">
              <a:avLst/>
            </a:prstGeom>
            <a:solidFill>
              <a:schemeClr val="accent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 rot="2700000">
              <a:off x="4437211" y="1468073"/>
              <a:ext cx="397417" cy="307456"/>
            </a:xfrm>
            <a:prstGeom prst="lightningBolt">
              <a:avLst/>
            </a:prstGeom>
            <a:solidFill>
              <a:schemeClr val="accent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 rot="4839326">
              <a:off x="5450734" y="1605201"/>
              <a:ext cx="397422" cy="307457"/>
            </a:xfrm>
            <a:prstGeom prst="lightningBolt">
              <a:avLst/>
            </a:prstGeom>
            <a:solidFill>
              <a:schemeClr val="accent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 rot="10539588">
              <a:off x="5557270" y="3190569"/>
              <a:ext cx="397446" cy="307440"/>
            </a:xfrm>
            <a:prstGeom prst="lightningBolt">
              <a:avLst/>
            </a:prstGeom>
            <a:solidFill>
              <a:schemeClr val="accent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 rot="-8099670">
              <a:off x="4555628" y="3367967"/>
              <a:ext cx="397455" cy="307456"/>
            </a:xfrm>
            <a:prstGeom prst="lightningBolt">
              <a:avLst/>
            </a:prstGeom>
            <a:solidFill>
              <a:schemeClr val="accent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 rot="-5723675">
              <a:off x="3514546" y="3271509"/>
              <a:ext cx="397472" cy="307432"/>
            </a:xfrm>
            <a:prstGeom prst="lightningBolt">
              <a:avLst/>
            </a:prstGeom>
            <a:solidFill>
              <a:schemeClr val="accent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115" name="Google Shape;115;p17"/>
          <p:cNvGrpSpPr/>
          <p:nvPr/>
        </p:nvGrpSpPr>
        <p:grpSpPr>
          <a:xfrm>
            <a:off x="898000" y="2938530"/>
            <a:ext cx="1161428" cy="990595"/>
            <a:chOff x="898000" y="2938530"/>
            <a:chExt cx="1161428" cy="990595"/>
          </a:xfrm>
        </p:grpSpPr>
        <p:sp>
          <p:nvSpPr>
            <p:cNvPr id="116" name="Google Shape;116;p17"/>
            <p:cNvSpPr/>
            <p:nvPr/>
          </p:nvSpPr>
          <p:spPr>
            <a:xfrm>
              <a:off x="898000" y="3287125"/>
              <a:ext cx="963000" cy="6420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7B7B7"/>
                  </a:solidFill>
                  <a:latin typeface="Lato"/>
                  <a:ea typeface="Lato"/>
                  <a:cs typeface="Lato"/>
                  <a:sym typeface="Lato"/>
                </a:rPr>
                <a:t>Voice</a:t>
              </a:r>
              <a:endParaRPr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 rot="-2936711">
              <a:off x="1780849" y="2997780"/>
              <a:ext cx="246658" cy="1971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CCCC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8" name="Google Shape;118;p17"/>
          <p:cNvCxnSpPr/>
          <p:nvPr/>
        </p:nvCxnSpPr>
        <p:spPr>
          <a:xfrm rot="10800000" flipH="1">
            <a:off x="1983700" y="2994775"/>
            <a:ext cx="1725000" cy="5649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3" name="Google Shape;4873;p6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</p:txBody>
      </p:sp>
      <p:sp>
        <p:nvSpPr>
          <p:cNvPr id="4874" name="Google Shape;4874;p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4875" name="Google Shape;4875;p62"/>
          <p:cNvSpPr txBox="1"/>
          <p:nvPr/>
        </p:nvSpPr>
        <p:spPr>
          <a:xfrm>
            <a:off x="178800" y="674317"/>
            <a:ext cx="8965200" cy="41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Why use them?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 practice, initializing dense word representations with prior semantic knowledge (encoded within these pre-trained embeddings), improves the results of downstream tasks. 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How do they look like? ...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76" name="Google Shape;4876;p62"/>
          <p:cNvSpPr txBox="1"/>
          <p:nvPr/>
        </p:nvSpPr>
        <p:spPr>
          <a:xfrm>
            <a:off x="178800" y="1927549"/>
            <a:ext cx="89652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Individually they have no meaning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Different dimensions don't encode anything specific (distributed representations)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We humans are not supposed to deal with them directly (we usually work with abstractions of them)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1" name="Google Shape;4881;p6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</p:txBody>
      </p:sp>
      <p:sp>
        <p:nvSpPr>
          <p:cNvPr id="4882" name="Google Shape;4882;p6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4883" name="Google Shape;4883;p63"/>
          <p:cNvSpPr txBox="1"/>
          <p:nvPr/>
        </p:nvSpPr>
        <p:spPr>
          <a:xfrm>
            <a:off x="178800" y="674323"/>
            <a:ext cx="8965200" cy="28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What are word embeddings?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Just like one-hot encodings, word embeddings are vector representations of words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What is the difference then?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Word embeddings have a fixed length (usually around 300, i.e., they have 300 dimensions)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Which means they grow linearly with the vocabulary O(V) (instead of O(V</a:t>
            </a:r>
            <a:r>
              <a:rPr lang="en" baseline="30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)), enabling the use of larger vocabularies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They are composed of </a:t>
            </a:r>
            <a:r>
              <a:rPr lang="en" i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continuous 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values, not just integers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They encode some degree of semantic information</a:t>
            </a:r>
            <a:endParaRPr b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How do they look like? …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84" name="Google Shape;4884;p63"/>
          <p:cNvSpPr txBox="1"/>
          <p:nvPr/>
        </p:nvSpPr>
        <p:spPr>
          <a:xfrm>
            <a:off x="178800" y="3375349"/>
            <a:ext cx="89652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Individually they have no meaning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Different dimensions don't encode anything specific (distributed representations)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We humans are not supposed to deal with them directly (we usually work with abstractions of them)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9" name="Google Shape;4889;p6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</p:txBody>
      </p:sp>
      <p:sp>
        <p:nvSpPr>
          <p:cNvPr id="4890" name="Google Shape;4890;p6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4891" name="Google Shape;4891;p64"/>
          <p:cNvSpPr txBox="1"/>
          <p:nvPr/>
        </p:nvSpPr>
        <p:spPr>
          <a:xfrm>
            <a:off x="178800" y="674326"/>
            <a:ext cx="89652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What kind of semantic information do they encode?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92" name="Google Shape;4892;p64"/>
          <p:cNvSpPr txBox="1"/>
          <p:nvPr/>
        </p:nvSpPr>
        <p:spPr>
          <a:xfrm>
            <a:off x="51219" y="4930725"/>
            <a:ext cx="42144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https://nlp.stanford.edu/projects/glove/</a:t>
            </a:r>
            <a:r>
              <a:rPr lang="en" sz="6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 (glove.840B.300d.zip)</a:t>
            </a:r>
            <a:endParaRPr sz="6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893" name="Google Shape;4893;p64"/>
          <p:cNvGrpSpPr/>
          <p:nvPr/>
        </p:nvGrpSpPr>
        <p:grpSpPr>
          <a:xfrm>
            <a:off x="1699500" y="1175248"/>
            <a:ext cx="2697000" cy="1637402"/>
            <a:chOff x="1699500" y="1175248"/>
            <a:chExt cx="2697000" cy="1637402"/>
          </a:xfrm>
        </p:grpSpPr>
        <p:sp>
          <p:nvSpPr>
            <p:cNvPr id="4894" name="Google Shape;4894;p64"/>
            <p:cNvSpPr txBox="1"/>
            <p:nvPr/>
          </p:nvSpPr>
          <p:spPr>
            <a:xfrm>
              <a:off x="1699500" y="1568850"/>
              <a:ext cx="26970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nsolas"/>
                  <a:ea typeface="Consolas"/>
                  <a:cs typeface="Consolas"/>
                  <a:sym typeface="Consolas"/>
                </a:rPr>
                <a:t>cos_sim(the, dog) = 0.29</a:t>
              </a:r>
              <a:endParaRPr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nsolas"/>
                  <a:ea typeface="Consolas"/>
                  <a:cs typeface="Consolas"/>
                  <a:sym typeface="Consolas"/>
                </a:rPr>
                <a:t>cos_sim(cat, dog) = 0.8</a:t>
              </a:r>
              <a:endParaRPr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nsolas"/>
                  <a:ea typeface="Consolas"/>
                  <a:cs typeface="Consolas"/>
                  <a:sym typeface="Consolas"/>
                </a:rPr>
                <a:t>cos_sim(cat, sky) = 0.24</a:t>
              </a:r>
              <a:endParaRPr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nsolas"/>
                  <a:ea typeface="Consolas"/>
                  <a:cs typeface="Consolas"/>
                  <a:sym typeface="Consolas"/>
                </a:rPr>
                <a:t>cos_sim(sky, sky) = 1.0</a:t>
              </a:r>
              <a:endParaRPr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9144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4895" name="Google Shape;4895;p64"/>
            <p:cNvSpPr txBox="1"/>
            <p:nvPr/>
          </p:nvSpPr>
          <p:spPr>
            <a:xfrm>
              <a:off x="1699500" y="1175248"/>
              <a:ext cx="26970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nsolas"/>
                  <a:ea typeface="Consolas"/>
                  <a:cs typeface="Consolas"/>
                  <a:sym typeface="Consolas"/>
                </a:rPr>
                <a:t>GloVe</a:t>
              </a:r>
              <a:endParaRPr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4896" name="Google Shape;4896;p64"/>
          <p:cNvGrpSpPr/>
          <p:nvPr/>
        </p:nvGrpSpPr>
        <p:grpSpPr>
          <a:xfrm>
            <a:off x="4747500" y="1175248"/>
            <a:ext cx="2697000" cy="1637402"/>
            <a:chOff x="4747500" y="1175248"/>
            <a:chExt cx="2697000" cy="1637402"/>
          </a:xfrm>
        </p:grpSpPr>
        <p:sp>
          <p:nvSpPr>
            <p:cNvPr id="4897" name="Google Shape;4897;p64"/>
            <p:cNvSpPr txBox="1"/>
            <p:nvPr/>
          </p:nvSpPr>
          <p:spPr>
            <a:xfrm>
              <a:off x="4747500" y="1568850"/>
              <a:ext cx="26970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nsolas"/>
                  <a:ea typeface="Consolas"/>
                  <a:cs typeface="Consolas"/>
                  <a:sym typeface="Consolas"/>
                </a:rPr>
                <a:t>cos_sim(the, dog) = 0.0</a:t>
              </a:r>
              <a:endParaRPr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nsolas"/>
                  <a:ea typeface="Consolas"/>
                  <a:cs typeface="Consolas"/>
                  <a:sym typeface="Consolas"/>
                </a:rPr>
                <a:t>cos_sim(cat, dog) = 0.0</a:t>
              </a:r>
              <a:endParaRPr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nsolas"/>
                  <a:ea typeface="Consolas"/>
                  <a:cs typeface="Consolas"/>
                  <a:sym typeface="Consolas"/>
                </a:rPr>
                <a:t>cos_sim(cat, sky) = 0.0</a:t>
              </a:r>
              <a:endParaRPr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nsolas"/>
                  <a:ea typeface="Consolas"/>
                  <a:cs typeface="Consolas"/>
                  <a:sym typeface="Consolas"/>
                </a:rPr>
                <a:t>cos_sim(sky, sky) = 1.0</a:t>
              </a:r>
              <a:endPara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9144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9144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4898" name="Google Shape;4898;p64"/>
            <p:cNvSpPr txBox="1"/>
            <p:nvPr/>
          </p:nvSpPr>
          <p:spPr>
            <a:xfrm>
              <a:off x="4747500" y="1175248"/>
              <a:ext cx="26970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nsolas"/>
                  <a:ea typeface="Consolas"/>
                  <a:cs typeface="Consolas"/>
                  <a:sym typeface="Consolas"/>
                </a:rPr>
                <a:t>one-hot</a:t>
              </a:r>
              <a:endParaRPr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4899" name="Google Shape;4899;p64"/>
          <p:cNvSpPr txBox="1"/>
          <p:nvPr/>
        </p:nvSpPr>
        <p:spPr>
          <a:xfrm>
            <a:off x="28950" y="2812650"/>
            <a:ext cx="89652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hypernymy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(dog - canine) + feline </a:t>
            </a: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≈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cat</a:t>
            </a: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co-hyponymy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NearestNighbors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(poodle) = [terrier, puppy, retriever, puppies,</a:t>
            </a: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         bulldog]</a:t>
            </a: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plural                       (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houses - house) + dog </a:t>
            </a: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≈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dogs</a:t>
            </a: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gender                    (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princess - prince) + king </a:t>
            </a: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≈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queen</a:t>
            </a: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" name="Google Shape;4904;p6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</p:txBody>
      </p:sp>
      <p:sp>
        <p:nvSpPr>
          <p:cNvPr id="4905" name="Google Shape;4905;p6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4906" name="Google Shape;4906;p65"/>
          <p:cNvSpPr txBox="1"/>
          <p:nvPr/>
        </p:nvSpPr>
        <p:spPr>
          <a:xfrm>
            <a:off x="178800" y="674326"/>
            <a:ext cx="89652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What kind of semantic information do they encode?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07" name="Google Shape;4907;p65"/>
          <p:cNvSpPr txBox="1"/>
          <p:nvPr/>
        </p:nvSpPr>
        <p:spPr>
          <a:xfrm>
            <a:off x="51219" y="4930725"/>
            <a:ext cx="42144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https://nlp.stanford.edu/projects/glove/</a:t>
            </a:r>
            <a:r>
              <a:rPr lang="en" sz="6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 (glove.840B.300d.zip)</a:t>
            </a:r>
            <a:endParaRPr sz="6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08" name="Google Shape;4908;p65"/>
          <p:cNvSpPr txBox="1"/>
          <p:nvPr/>
        </p:nvSpPr>
        <p:spPr>
          <a:xfrm>
            <a:off x="4747500" y="1568850"/>
            <a:ext cx="2697000" cy="1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909" name="Google Shape;4909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659" y="1840050"/>
            <a:ext cx="2412508" cy="186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0" name="Google Shape;4910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1340" y="1840038"/>
            <a:ext cx="2400120" cy="186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1" name="Google Shape;4911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7625" y="1842437"/>
            <a:ext cx="2400125" cy="1864899"/>
          </a:xfrm>
          <a:prstGeom prst="rect">
            <a:avLst/>
          </a:prstGeom>
          <a:noFill/>
          <a:ln>
            <a:noFill/>
          </a:ln>
        </p:spPr>
      </p:pic>
      <p:sp>
        <p:nvSpPr>
          <p:cNvPr id="4912" name="Google Shape;4912;p65"/>
          <p:cNvSpPr txBox="1"/>
          <p:nvPr/>
        </p:nvSpPr>
        <p:spPr>
          <a:xfrm>
            <a:off x="1088313" y="3855800"/>
            <a:ext cx="11412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Gender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13" name="Google Shape;4913;p65"/>
          <p:cNvSpPr txBox="1"/>
          <p:nvPr/>
        </p:nvSpPr>
        <p:spPr>
          <a:xfrm>
            <a:off x="3718350" y="3855800"/>
            <a:ext cx="18861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Company - CEO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14" name="Google Shape;4914;p65"/>
          <p:cNvSpPr txBox="1"/>
          <p:nvPr/>
        </p:nvSpPr>
        <p:spPr>
          <a:xfrm>
            <a:off x="5957588" y="3855800"/>
            <a:ext cx="34002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Adjective - Comparative - Superlative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9" name="Google Shape;4919;p6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</p:txBody>
      </p:sp>
      <p:sp>
        <p:nvSpPr>
          <p:cNvPr id="4920" name="Google Shape;4920;p6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sp>
        <p:nvSpPr>
          <p:cNvPr id="4921" name="Google Shape;4921;p66"/>
          <p:cNvSpPr txBox="1"/>
          <p:nvPr/>
        </p:nvSpPr>
        <p:spPr>
          <a:xfrm>
            <a:off x="178800" y="674325"/>
            <a:ext cx="8965200" cy="3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How are they trained?</a:t>
            </a:r>
            <a:endParaRPr b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By exploiting the "Distributional Hypothesis", i.e., "Words with similar distributions have similar meanings" [1]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 other words: "Words appearing in similar contexts will tend to have similar meanings"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Neural Methods</a:t>
            </a:r>
            <a:endParaRPr b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word2vec [2]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Continuous bag of words: 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Predict a word given its context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lang="en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Skip-gram: 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Predict the context of a given word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FastText [3]: Like Skip-gram but with access to subword structures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Co-occurrence statistics</a:t>
            </a:r>
            <a:endParaRPr b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GloVe [4]: Least squares model trained on global word-word co-occurrence counts.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22" name="Google Shape;4922;p66"/>
          <p:cNvSpPr txBox="1"/>
          <p:nvPr/>
        </p:nvSpPr>
        <p:spPr>
          <a:xfrm>
            <a:off x="51225" y="4620225"/>
            <a:ext cx="421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[1] </a:t>
            </a:r>
            <a:r>
              <a:rPr lang="en" sz="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Distributional Structure</a:t>
            </a:r>
            <a:r>
              <a:rPr lang="en" sz="6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(Harris 1953) </a:t>
            </a:r>
            <a:endParaRPr sz="6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[2] </a:t>
            </a:r>
            <a:r>
              <a:rPr lang="en" sz="600" u="sng">
                <a:solidFill>
                  <a:schemeClr val="hlink"/>
                </a:solidFill>
                <a:hlinkClick r:id="rId4"/>
              </a:rPr>
              <a:t>Efficient Estimation of Word Representations in Vector Space</a:t>
            </a:r>
            <a:r>
              <a:rPr lang="en" sz="6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(Mikolov et al., 2013)</a:t>
            </a:r>
            <a:endParaRPr sz="6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[3] </a:t>
            </a:r>
            <a:r>
              <a:rPr lang="en" sz="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Enriching Word Vectors with Subword Information</a:t>
            </a:r>
            <a:r>
              <a:rPr lang="en" sz="6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(Bojanowski et al., 2017)</a:t>
            </a:r>
            <a:endParaRPr sz="6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[4]</a:t>
            </a:r>
            <a:r>
              <a:rPr lang="en" sz="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Glove: Global Vectors for Word Representation</a:t>
            </a:r>
            <a:r>
              <a:rPr lang="en" sz="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6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(Pennington et al., 2014)</a:t>
            </a:r>
            <a:endParaRPr sz="6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7" name="Google Shape;4927;p6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words</a:t>
            </a:r>
            <a:endParaRPr/>
          </a:p>
        </p:txBody>
      </p:sp>
      <p:sp>
        <p:nvSpPr>
          <p:cNvPr id="4928" name="Google Shape;4928;p6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3" name="Google Shape;4933;p6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words</a:t>
            </a:r>
            <a:endParaRPr/>
          </a:p>
        </p:txBody>
      </p:sp>
      <p:sp>
        <p:nvSpPr>
          <p:cNvPr id="4934" name="Google Shape;4934;p6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sp>
        <p:nvSpPr>
          <p:cNvPr id="4935" name="Google Shape;4935;p68"/>
          <p:cNvSpPr txBox="1"/>
          <p:nvPr/>
        </p:nvSpPr>
        <p:spPr>
          <a:xfrm>
            <a:off x="144625" y="1016750"/>
            <a:ext cx="8826600" cy="1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Current NLP approaches rely on Recurrent Neural Networks for modeling interactions between words within a sentence.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These RNNs take our Word-level vector representation of the sentence, and return another word-level representation of the same sentence (= with the same number of dimensions)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6" name="Google Shape;4936;p68"/>
          <p:cNvSpPr txBox="1"/>
          <p:nvPr/>
        </p:nvSpPr>
        <p:spPr>
          <a:xfrm>
            <a:off x="611146" y="3209748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dog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7" name="Google Shape;4937;p68"/>
          <p:cNvSpPr txBox="1"/>
          <p:nvPr/>
        </p:nvSpPr>
        <p:spPr>
          <a:xfrm>
            <a:off x="915946" y="3209748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8" name="Google Shape;4938;p68"/>
          <p:cNvSpPr txBox="1"/>
          <p:nvPr/>
        </p:nvSpPr>
        <p:spPr>
          <a:xfrm>
            <a:off x="611146" y="30091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9" name="Google Shape;4939;p68"/>
          <p:cNvSpPr txBox="1"/>
          <p:nvPr/>
        </p:nvSpPr>
        <p:spPr>
          <a:xfrm>
            <a:off x="915946" y="3009175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0" name="Google Shape;4940;p68"/>
          <p:cNvSpPr txBox="1"/>
          <p:nvPr/>
        </p:nvSpPr>
        <p:spPr>
          <a:xfrm>
            <a:off x="611146" y="3419967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sat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1" name="Google Shape;4941;p68"/>
          <p:cNvSpPr txBox="1"/>
          <p:nvPr/>
        </p:nvSpPr>
        <p:spPr>
          <a:xfrm>
            <a:off x="915946" y="3419967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2" name="Google Shape;4942;p68"/>
          <p:cNvSpPr txBox="1"/>
          <p:nvPr/>
        </p:nvSpPr>
        <p:spPr>
          <a:xfrm>
            <a:off x="611146" y="3632167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on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3" name="Google Shape;4943;p68"/>
          <p:cNvSpPr txBox="1"/>
          <p:nvPr/>
        </p:nvSpPr>
        <p:spPr>
          <a:xfrm>
            <a:off x="915946" y="3632167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4" name="Google Shape;4944;p68"/>
          <p:cNvSpPr txBox="1"/>
          <p:nvPr/>
        </p:nvSpPr>
        <p:spPr>
          <a:xfrm>
            <a:off x="611146" y="383274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5" name="Google Shape;4945;p68"/>
          <p:cNvSpPr txBox="1"/>
          <p:nvPr/>
        </p:nvSpPr>
        <p:spPr>
          <a:xfrm>
            <a:off x="915946" y="383274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6" name="Google Shape;4946;p68"/>
          <p:cNvSpPr txBox="1"/>
          <p:nvPr/>
        </p:nvSpPr>
        <p:spPr>
          <a:xfrm>
            <a:off x="611146" y="4035116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cold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7" name="Google Shape;4947;p68"/>
          <p:cNvSpPr txBox="1"/>
          <p:nvPr/>
        </p:nvSpPr>
        <p:spPr>
          <a:xfrm>
            <a:off x="915946" y="4035116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8" name="Google Shape;4948;p68"/>
          <p:cNvSpPr txBox="1"/>
          <p:nvPr/>
        </p:nvSpPr>
        <p:spPr>
          <a:xfrm>
            <a:off x="611146" y="4241766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floor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9" name="Google Shape;4949;p68"/>
          <p:cNvSpPr txBox="1"/>
          <p:nvPr/>
        </p:nvSpPr>
        <p:spPr>
          <a:xfrm>
            <a:off x="915946" y="4241766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50" name="Google Shape;4950;p68"/>
          <p:cNvSpPr txBox="1"/>
          <p:nvPr/>
        </p:nvSpPr>
        <p:spPr>
          <a:xfrm>
            <a:off x="611146" y="444538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51" name="Google Shape;4951;p68"/>
          <p:cNvSpPr txBox="1"/>
          <p:nvPr/>
        </p:nvSpPr>
        <p:spPr>
          <a:xfrm>
            <a:off x="915946" y="4445382"/>
            <a:ext cx="545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952" name="Google Shape;4952;p68"/>
          <p:cNvGrpSpPr/>
          <p:nvPr/>
        </p:nvGrpSpPr>
        <p:grpSpPr>
          <a:xfrm>
            <a:off x="1461346" y="3259265"/>
            <a:ext cx="1724070" cy="148835"/>
            <a:chOff x="1461346" y="2639390"/>
            <a:chExt cx="1724070" cy="148835"/>
          </a:xfrm>
        </p:grpSpPr>
        <p:sp>
          <p:nvSpPr>
            <p:cNvPr id="4953" name="Google Shape;4953;p68"/>
            <p:cNvSpPr/>
            <p:nvPr/>
          </p:nvSpPr>
          <p:spPr>
            <a:xfrm>
              <a:off x="1461346" y="2639390"/>
              <a:ext cx="343398" cy="148835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0.2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54" name="Google Shape;4954;p68"/>
            <p:cNvSpPr/>
            <p:nvPr/>
          </p:nvSpPr>
          <p:spPr>
            <a:xfrm>
              <a:off x="1806935" y="2639390"/>
              <a:ext cx="343398" cy="148835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0.1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55" name="Google Shape;4955;p68"/>
            <p:cNvSpPr/>
            <p:nvPr/>
          </p:nvSpPr>
          <p:spPr>
            <a:xfrm>
              <a:off x="2152523" y="2639390"/>
              <a:ext cx="343398" cy="148835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0.6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56" name="Google Shape;4956;p68"/>
            <p:cNvSpPr/>
            <p:nvPr/>
          </p:nvSpPr>
          <p:spPr>
            <a:xfrm>
              <a:off x="2498111" y="2639390"/>
              <a:ext cx="343398" cy="148835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0.7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57" name="Google Shape;4957;p68"/>
            <p:cNvSpPr/>
            <p:nvPr/>
          </p:nvSpPr>
          <p:spPr>
            <a:xfrm>
              <a:off x="2842018" y="2639390"/>
              <a:ext cx="343398" cy="148835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0.4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958" name="Google Shape;4958;p68"/>
          <p:cNvGrpSpPr/>
          <p:nvPr/>
        </p:nvGrpSpPr>
        <p:grpSpPr>
          <a:xfrm>
            <a:off x="1461346" y="3452412"/>
            <a:ext cx="1724172" cy="148800"/>
            <a:chOff x="1461346" y="2842812"/>
            <a:chExt cx="1724172" cy="148800"/>
          </a:xfrm>
        </p:grpSpPr>
        <p:sp>
          <p:nvSpPr>
            <p:cNvPr id="4959" name="Google Shape;4959;p68"/>
            <p:cNvSpPr/>
            <p:nvPr/>
          </p:nvSpPr>
          <p:spPr>
            <a:xfrm>
              <a:off x="1461346" y="2842812"/>
              <a:ext cx="343500" cy="148800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60" name="Google Shape;4960;p68"/>
            <p:cNvSpPr/>
            <p:nvPr/>
          </p:nvSpPr>
          <p:spPr>
            <a:xfrm>
              <a:off x="1806935" y="2842812"/>
              <a:ext cx="343500" cy="148800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0.4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61" name="Google Shape;4961;p68"/>
            <p:cNvSpPr/>
            <p:nvPr/>
          </p:nvSpPr>
          <p:spPr>
            <a:xfrm>
              <a:off x="2152523" y="2842812"/>
              <a:ext cx="343500" cy="148800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0.7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62" name="Google Shape;4962;p68"/>
            <p:cNvSpPr/>
            <p:nvPr/>
          </p:nvSpPr>
          <p:spPr>
            <a:xfrm>
              <a:off x="2498111" y="2842812"/>
              <a:ext cx="343500" cy="148800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0.2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63" name="Google Shape;4963;p68"/>
            <p:cNvSpPr/>
            <p:nvPr/>
          </p:nvSpPr>
          <p:spPr>
            <a:xfrm>
              <a:off x="2842018" y="2842812"/>
              <a:ext cx="343500" cy="148800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0.4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964" name="Google Shape;4964;p68"/>
          <p:cNvGrpSpPr/>
          <p:nvPr/>
        </p:nvGrpSpPr>
        <p:grpSpPr>
          <a:xfrm>
            <a:off x="1461346" y="3655819"/>
            <a:ext cx="1724070" cy="148835"/>
            <a:chOff x="1461346" y="3032906"/>
            <a:chExt cx="1724070" cy="148835"/>
          </a:xfrm>
        </p:grpSpPr>
        <p:sp>
          <p:nvSpPr>
            <p:cNvPr id="4965" name="Google Shape;4965;p68"/>
            <p:cNvSpPr/>
            <p:nvPr/>
          </p:nvSpPr>
          <p:spPr>
            <a:xfrm>
              <a:off x="1461346" y="3032906"/>
              <a:ext cx="343398" cy="148835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0.4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66" name="Google Shape;4966;p68"/>
            <p:cNvSpPr/>
            <p:nvPr/>
          </p:nvSpPr>
          <p:spPr>
            <a:xfrm>
              <a:off x="1806935" y="3032906"/>
              <a:ext cx="343398" cy="148835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0.8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67" name="Google Shape;4967;p68"/>
            <p:cNvSpPr/>
            <p:nvPr/>
          </p:nvSpPr>
          <p:spPr>
            <a:xfrm>
              <a:off x="2152523" y="3032906"/>
              <a:ext cx="343398" cy="148835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0.2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68" name="Google Shape;4968;p68"/>
            <p:cNvSpPr/>
            <p:nvPr/>
          </p:nvSpPr>
          <p:spPr>
            <a:xfrm>
              <a:off x="2498111" y="3032906"/>
              <a:ext cx="343398" cy="148835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0.5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69" name="Google Shape;4969;p68"/>
            <p:cNvSpPr/>
            <p:nvPr/>
          </p:nvSpPr>
          <p:spPr>
            <a:xfrm>
              <a:off x="2842018" y="3032906"/>
              <a:ext cx="343398" cy="148835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0.8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970" name="Google Shape;4970;p68"/>
          <p:cNvGrpSpPr/>
          <p:nvPr/>
        </p:nvGrpSpPr>
        <p:grpSpPr>
          <a:xfrm>
            <a:off x="1461346" y="3862138"/>
            <a:ext cx="1724070" cy="148835"/>
            <a:chOff x="1461346" y="3225101"/>
            <a:chExt cx="1724070" cy="148835"/>
          </a:xfrm>
        </p:grpSpPr>
        <p:sp>
          <p:nvSpPr>
            <p:cNvPr id="4971" name="Google Shape;4971;p68"/>
            <p:cNvSpPr/>
            <p:nvPr/>
          </p:nvSpPr>
          <p:spPr>
            <a:xfrm>
              <a:off x="1461346" y="3225101"/>
              <a:ext cx="343398" cy="148835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72" name="Google Shape;4972;p68"/>
            <p:cNvSpPr/>
            <p:nvPr/>
          </p:nvSpPr>
          <p:spPr>
            <a:xfrm>
              <a:off x="1806935" y="3225101"/>
              <a:ext cx="343398" cy="148835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0.6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73" name="Google Shape;4973;p68"/>
            <p:cNvSpPr/>
            <p:nvPr/>
          </p:nvSpPr>
          <p:spPr>
            <a:xfrm>
              <a:off x="2152523" y="3225101"/>
              <a:ext cx="343398" cy="148835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0.2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74" name="Google Shape;4974;p68"/>
            <p:cNvSpPr/>
            <p:nvPr/>
          </p:nvSpPr>
          <p:spPr>
            <a:xfrm>
              <a:off x="2498111" y="3225101"/>
              <a:ext cx="343398" cy="148835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0.2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75" name="Google Shape;4975;p68"/>
            <p:cNvSpPr/>
            <p:nvPr/>
          </p:nvSpPr>
          <p:spPr>
            <a:xfrm>
              <a:off x="2842018" y="3225101"/>
              <a:ext cx="343398" cy="148835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976" name="Google Shape;4976;p68"/>
          <p:cNvGrpSpPr/>
          <p:nvPr/>
        </p:nvGrpSpPr>
        <p:grpSpPr>
          <a:xfrm>
            <a:off x="1461296" y="4065748"/>
            <a:ext cx="1724172" cy="148835"/>
            <a:chOff x="1461346" y="3409348"/>
            <a:chExt cx="1724172" cy="148835"/>
          </a:xfrm>
        </p:grpSpPr>
        <p:sp>
          <p:nvSpPr>
            <p:cNvPr id="4977" name="Google Shape;4977;p68"/>
            <p:cNvSpPr/>
            <p:nvPr/>
          </p:nvSpPr>
          <p:spPr>
            <a:xfrm>
              <a:off x="1461346" y="3409348"/>
              <a:ext cx="343398" cy="148835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78" name="Google Shape;4978;p68"/>
            <p:cNvSpPr/>
            <p:nvPr/>
          </p:nvSpPr>
          <p:spPr>
            <a:xfrm>
              <a:off x="1806935" y="3409348"/>
              <a:ext cx="343398" cy="148835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0.5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79" name="Google Shape;4979;p68"/>
            <p:cNvSpPr/>
            <p:nvPr/>
          </p:nvSpPr>
          <p:spPr>
            <a:xfrm>
              <a:off x="2152523" y="3409348"/>
              <a:ext cx="343398" cy="148835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80" name="Google Shape;4980;p68"/>
            <p:cNvSpPr/>
            <p:nvPr/>
          </p:nvSpPr>
          <p:spPr>
            <a:xfrm>
              <a:off x="2498111" y="3409348"/>
              <a:ext cx="343398" cy="148835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0.0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81" name="Google Shape;4981;p68"/>
            <p:cNvSpPr/>
            <p:nvPr/>
          </p:nvSpPr>
          <p:spPr>
            <a:xfrm>
              <a:off x="2842018" y="3409348"/>
              <a:ext cx="343500" cy="148800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0.2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982" name="Google Shape;4982;p68"/>
          <p:cNvGrpSpPr/>
          <p:nvPr/>
        </p:nvGrpSpPr>
        <p:grpSpPr>
          <a:xfrm>
            <a:off x="1461346" y="3053256"/>
            <a:ext cx="1724070" cy="148835"/>
            <a:chOff x="1461346" y="2447181"/>
            <a:chExt cx="1724070" cy="148835"/>
          </a:xfrm>
        </p:grpSpPr>
        <p:sp>
          <p:nvSpPr>
            <p:cNvPr id="4983" name="Google Shape;4983;p68"/>
            <p:cNvSpPr/>
            <p:nvPr/>
          </p:nvSpPr>
          <p:spPr>
            <a:xfrm>
              <a:off x="1461346" y="2447181"/>
              <a:ext cx="343398" cy="148835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0.3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84" name="Google Shape;4984;p68"/>
            <p:cNvSpPr/>
            <p:nvPr/>
          </p:nvSpPr>
          <p:spPr>
            <a:xfrm>
              <a:off x="1806935" y="2447181"/>
              <a:ext cx="343398" cy="148835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0.4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85" name="Google Shape;4985;p68"/>
            <p:cNvSpPr/>
            <p:nvPr/>
          </p:nvSpPr>
          <p:spPr>
            <a:xfrm>
              <a:off x="2152523" y="2447181"/>
              <a:ext cx="343398" cy="148835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0.2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86" name="Google Shape;4986;p68"/>
            <p:cNvSpPr/>
            <p:nvPr/>
          </p:nvSpPr>
          <p:spPr>
            <a:xfrm>
              <a:off x="2498111" y="2447181"/>
              <a:ext cx="343398" cy="148835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0.2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87" name="Google Shape;4987;p68"/>
            <p:cNvSpPr/>
            <p:nvPr/>
          </p:nvSpPr>
          <p:spPr>
            <a:xfrm>
              <a:off x="2842018" y="2447181"/>
              <a:ext cx="343398" cy="148835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0.4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988" name="Google Shape;4988;p68"/>
          <p:cNvGrpSpPr/>
          <p:nvPr/>
        </p:nvGrpSpPr>
        <p:grpSpPr>
          <a:xfrm>
            <a:off x="1461296" y="4268741"/>
            <a:ext cx="1724172" cy="148800"/>
            <a:chOff x="1461346" y="3601366"/>
            <a:chExt cx="1724172" cy="148800"/>
          </a:xfrm>
        </p:grpSpPr>
        <p:sp>
          <p:nvSpPr>
            <p:cNvPr id="4989" name="Google Shape;4989;p68"/>
            <p:cNvSpPr/>
            <p:nvPr/>
          </p:nvSpPr>
          <p:spPr>
            <a:xfrm>
              <a:off x="1461346" y="3601366"/>
              <a:ext cx="343500" cy="148800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90" name="Google Shape;4990;p68"/>
            <p:cNvSpPr/>
            <p:nvPr/>
          </p:nvSpPr>
          <p:spPr>
            <a:xfrm>
              <a:off x="1806935" y="3601366"/>
              <a:ext cx="343500" cy="148800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0.8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91" name="Google Shape;4991;p68"/>
            <p:cNvSpPr/>
            <p:nvPr/>
          </p:nvSpPr>
          <p:spPr>
            <a:xfrm>
              <a:off x="2152523" y="3601366"/>
              <a:ext cx="343500" cy="148800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92" name="Google Shape;4992;p68"/>
            <p:cNvSpPr/>
            <p:nvPr/>
          </p:nvSpPr>
          <p:spPr>
            <a:xfrm>
              <a:off x="2498111" y="3601366"/>
              <a:ext cx="343500" cy="148800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93" name="Google Shape;4993;p68"/>
            <p:cNvSpPr/>
            <p:nvPr/>
          </p:nvSpPr>
          <p:spPr>
            <a:xfrm>
              <a:off x="2842018" y="3601366"/>
              <a:ext cx="343500" cy="148800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0.5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994" name="Google Shape;4994;p68"/>
          <p:cNvGrpSpPr/>
          <p:nvPr/>
        </p:nvGrpSpPr>
        <p:grpSpPr>
          <a:xfrm>
            <a:off x="1461296" y="4463058"/>
            <a:ext cx="1724172" cy="148800"/>
            <a:chOff x="1461346" y="3800700"/>
            <a:chExt cx="1724172" cy="148800"/>
          </a:xfrm>
        </p:grpSpPr>
        <p:sp>
          <p:nvSpPr>
            <p:cNvPr id="4995" name="Google Shape;4995;p68"/>
            <p:cNvSpPr/>
            <p:nvPr/>
          </p:nvSpPr>
          <p:spPr>
            <a:xfrm>
              <a:off x="1461346" y="3800700"/>
              <a:ext cx="343500" cy="148800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96" name="Google Shape;4996;p68"/>
            <p:cNvSpPr/>
            <p:nvPr/>
          </p:nvSpPr>
          <p:spPr>
            <a:xfrm>
              <a:off x="1806935" y="3800700"/>
              <a:ext cx="343500" cy="148800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0.3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97" name="Google Shape;4997;p68"/>
            <p:cNvSpPr/>
            <p:nvPr/>
          </p:nvSpPr>
          <p:spPr>
            <a:xfrm>
              <a:off x="2152523" y="3800700"/>
              <a:ext cx="343500" cy="148800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98" name="Google Shape;4998;p68"/>
            <p:cNvSpPr/>
            <p:nvPr/>
          </p:nvSpPr>
          <p:spPr>
            <a:xfrm>
              <a:off x="2498111" y="3800700"/>
              <a:ext cx="343500" cy="148800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0.4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99" name="Google Shape;4999;p68"/>
            <p:cNvSpPr/>
            <p:nvPr/>
          </p:nvSpPr>
          <p:spPr>
            <a:xfrm>
              <a:off x="2842018" y="3800700"/>
              <a:ext cx="343500" cy="148800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9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4" name="Google Shape;5004;p6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Contextualized word representations</a:t>
            </a:r>
            <a:endParaRPr/>
          </a:p>
        </p:txBody>
      </p:sp>
      <p:sp>
        <p:nvSpPr>
          <p:cNvPr id="5005" name="Google Shape;5005;p6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sp>
        <p:nvSpPr>
          <p:cNvPr id="5006" name="Google Shape;5006;p69"/>
          <p:cNvSpPr txBox="1"/>
          <p:nvPr/>
        </p:nvSpPr>
        <p:spPr>
          <a:xfrm>
            <a:off x="469750" y="1942750"/>
            <a:ext cx="8256600" cy="25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7" name="Google Shape;5007;p69"/>
          <p:cNvSpPr txBox="1"/>
          <p:nvPr/>
        </p:nvSpPr>
        <p:spPr>
          <a:xfrm>
            <a:off x="0" y="699300"/>
            <a:ext cx="8965200" cy="26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The new trend is to use pre-trained Language Models instead of word embeddings: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ELMo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ULMFiT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BERT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Benefits: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Better performance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Downsides: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Code-dependent (an implementation in TensorFlow will not work in PyTorch and vice-versa)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More steps required to make them work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5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5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50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5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50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50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50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50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50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50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"/>
                                        <p:tgtEl>
                                          <p:spTgt spid="50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50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"/>
                                        <p:tgtEl>
                                          <p:spTgt spid="50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"/>
                                        <p:tgtEl>
                                          <p:spTgt spid="50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"/>
                                        <p:tgtEl>
                                          <p:spTgt spid="50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2" name="Google Shape;5012;p7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words</a:t>
            </a:r>
            <a:endParaRPr/>
          </a:p>
        </p:txBody>
      </p:sp>
      <p:sp>
        <p:nvSpPr>
          <p:cNvPr id="5013" name="Google Shape;5013;p7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sp>
        <p:nvSpPr>
          <p:cNvPr id="5014" name="Google Shape;5014;p70"/>
          <p:cNvSpPr txBox="1"/>
          <p:nvPr/>
        </p:nvSpPr>
        <p:spPr>
          <a:xfrm>
            <a:off x="144625" y="1016750"/>
            <a:ext cx="8826600" cy="3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Next talk by Suzana: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Seq2seq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Afternoon workshop by Asir: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Hands-on 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" name="Google Shape;5019;p7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words</a:t>
            </a:r>
            <a:endParaRPr/>
          </a:p>
        </p:txBody>
      </p:sp>
      <p:sp>
        <p:nvSpPr>
          <p:cNvPr id="5020" name="Google Shape;5020;p7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sp>
        <p:nvSpPr>
          <p:cNvPr id="5021" name="Google Shape;5021;p71"/>
          <p:cNvSpPr txBox="1"/>
          <p:nvPr/>
        </p:nvSpPr>
        <p:spPr>
          <a:xfrm>
            <a:off x="144625" y="1016750"/>
            <a:ext cx="8826600" cy="3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Feel free to reach out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https://twitter.com/jabalazst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https://www.linkedin.com/in/jorgebalazs/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https://github.com/jabalazs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jorge@weblab.t.u-tokyo.ac.jp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180300" y="875450"/>
            <a:ext cx="8826600" cy="390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NLP pipeline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449125" y="997975"/>
            <a:ext cx="1433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NLP System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654900" y="2151300"/>
            <a:ext cx="1433400" cy="840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Preprocessing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2255100" y="2151300"/>
            <a:ext cx="1433400" cy="840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Lexical Analysis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5455500" y="2151300"/>
            <a:ext cx="1433400" cy="840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Semantic Analysis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7055700" y="2151300"/>
            <a:ext cx="1433400" cy="840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Task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3855300" y="2151300"/>
            <a:ext cx="1433400" cy="840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Syntactic Analysis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8517963" y="2496550"/>
            <a:ext cx="595800" cy="16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59763" y="2496550"/>
            <a:ext cx="595800" cy="16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6" name="Google Shape;5026;p72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368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5027" name="Google Shape;5027;p7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60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2" name="Google Shape;5032;p7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368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</a:t>
            </a:r>
            <a:endParaRPr/>
          </a:p>
        </p:txBody>
      </p:sp>
      <p:sp>
        <p:nvSpPr>
          <p:cNvPr id="5033" name="Google Shape;5033;p7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" name="Google Shape;5038;p7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deeper</a:t>
            </a:r>
            <a:endParaRPr/>
          </a:p>
        </p:txBody>
      </p:sp>
      <p:sp>
        <p:nvSpPr>
          <p:cNvPr id="5039" name="Google Shape;5039;p7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sp>
        <p:nvSpPr>
          <p:cNvPr id="5040" name="Google Shape;5040;p74"/>
          <p:cNvSpPr txBox="1"/>
          <p:nvPr/>
        </p:nvSpPr>
        <p:spPr>
          <a:xfrm>
            <a:off x="139950" y="591499"/>
            <a:ext cx="8704500" cy="43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Blogs</a:t>
            </a:r>
            <a:endParaRPr sz="1200" b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Natural Language Processing is Fun! [ </a:t>
            </a:r>
            <a:r>
              <a:rPr lang="en" sz="12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part 1</a:t>
            </a:r>
            <a:r>
              <a:rPr lang="en" sz="12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|</a:t>
            </a:r>
            <a:r>
              <a:rPr lang="en" sz="12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part 2</a:t>
            </a: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]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Canning the can’t — fun with homonyms and word vectors [</a:t>
            </a: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blog</a:t>
            </a: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The Unreasonable Effectiveness of Recurrent Neural Networks [</a:t>
            </a: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blog</a:t>
            </a: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Word embeddings in 2017: Trends and future directions [</a:t>
            </a: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blog</a:t>
            </a: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Podcasts</a:t>
            </a:r>
            <a:endParaRPr sz="1200" b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NLP Highlights</a:t>
            </a:r>
            <a:r>
              <a:rPr lang="en" sz="1200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soundcloud</a:t>
            </a: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Lex Friedman’s “AI” [</a:t>
            </a: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9"/>
              </a:rPr>
              <a:t>link</a:t>
            </a: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Videos</a:t>
            </a:r>
            <a:endParaRPr sz="1200" b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●"/>
            </a:pP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0"/>
              </a:rPr>
              <a:t>Sentdex</a:t>
            </a: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NLP tutorial [</a:t>
            </a: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playlist</a:t>
            </a: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] (He has lots of accessible tutorials on lots of topics)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Books</a:t>
            </a:r>
            <a:endParaRPr sz="1200" b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Speech and Language Processing [</a:t>
            </a: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2"/>
              </a:rPr>
              <a:t>pdf</a:t>
            </a: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An Introduction to Information Retrieval [</a:t>
            </a: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3"/>
              </a:rPr>
              <a:t>homepage</a:t>
            </a: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| </a:t>
            </a: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4"/>
              </a:rPr>
              <a:t>pdf</a:t>
            </a: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Pattern Recognition and Machine Learning  [</a:t>
            </a: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5"/>
              </a:rPr>
              <a:t>pdf</a:t>
            </a: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Papers</a:t>
            </a:r>
            <a:endParaRPr sz="1200" b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Natural Language Processing (Almost) From Scratch [</a:t>
            </a: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6"/>
              </a:rPr>
              <a:t>pdf</a:t>
            </a: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Computational Linguistics and Deep Learning [</a:t>
            </a: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7"/>
              </a:rPr>
              <a:t>pdf</a:t>
            </a: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Miscellaneous</a:t>
            </a:r>
            <a:endParaRPr sz="1200" b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●"/>
            </a:pP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8"/>
              </a:rPr>
              <a:t>https://github.com/keon/awesome-nlp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5" name="Google Shape;5045;p7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deeper</a:t>
            </a:r>
            <a:endParaRPr/>
          </a:p>
        </p:txBody>
      </p:sp>
      <p:sp>
        <p:nvSpPr>
          <p:cNvPr id="5046" name="Google Shape;5046;p7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  <p:sp>
        <p:nvSpPr>
          <p:cNvPr id="5047" name="Google Shape;5047;p75"/>
          <p:cNvSpPr txBox="1"/>
          <p:nvPr/>
        </p:nvSpPr>
        <p:spPr>
          <a:xfrm>
            <a:off x="139950" y="756400"/>
            <a:ext cx="3892800" cy="41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People</a:t>
            </a:r>
            <a:endParaRPr b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Me! (Jorge Balazs) [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@jabalazst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|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website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Christopher Manning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@chrmanning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Abigail See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@abigail_e_see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David Ha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@hardmaru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Dan Jurafsky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@jurafsky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Sebastian Ruder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9"/>
              </a:rPr>
              <a:t>@seb_ruder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Stephen Merity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0"/>
              </a:rPr>
              <a:t>@Smerity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Samuel Bowman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@sleepinyourhat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Kyunghyun Cho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2"/>
              </a:rPr>
              <a:t>@kchonyc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Emily Bender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3"/>
              </a:rPr>
              <a:t>@emilymbender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François Chollet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4"/>
              </a:rPr>
              <a:t>@fchollet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Hal Daumé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5"/>
              </a:rPr>
              <a:t>@haldaume3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Richard Socher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6"/>
              </a:rPr>
              <a:t>@RichardSocher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Vered Shwartz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7"/>
              </a:rPr>
              <a:t>@VeredShwartz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Jason Eisner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8"/>
              </a:rPr>
              <a:t>@adveisner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Manaal Faruqui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9"/>
              </a:rPr>
              <a:t>@manaalfar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Thang Luong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0"/>
              </a:rPr>
              <a:t>@lmthang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Tal Linzen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1"/>
              </a:rPr>
              <a:t>@tallinzen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Omer Levy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2"/>
              </a:rPr>
              <a:t>@omerlevy_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48" name="Google Shape;5048;p75"/>
          <p:cNvSpPr txBox="1"/>
          <p:nvPr/>
        </p:nvSpPr>
        <p:spPr>
          <a:xfrm>
            <a:off x="4169675" y="907600"/>
            <a:ext cx="3892800" cy="24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Chelsea Finn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3"/>
              </a:rPr>
              <a:t>@chelseabfinn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Isabelle Augenstein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4"/>
              </a:rPr>
              <a:t>@IAugenstein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Yoav Goldberg </a:t>
            </a:r>
            <a:r>
              <a:rPr lang="en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5"/>
              </a:rPr>
              <a:t>@yoavgo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Noah Smith </a:t>
            </a:r>
            <a:r>
              <a:rPr lang="en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6"/>
              </a:rPr>
              <a:t>@nlpnoah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Barbara Plank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7"/>
              </a:rPr>
              <a:t>@barabara_plank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Ryan Cotterell </a:t>
            </a:r>
            <a:r>
              <a:rPr lang="en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8"/>
              </a:rPr>
              <a:t>@_shrdlu_</a:t>
            </a:r>
            <a:endParaRPr b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Graham Neubig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9"/>
              </a:rPr>
              <a:t>@gneubig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Jane Wang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0"/>
              </a:rPr>
              <a:t>@janexwang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Christopher Olah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1"/>
              </a:rPr>
              <a:t>@ch402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Andrej Karpathy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2"/>
              </a:rPr>
              <a:t>@karpathy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Hugo Larochelle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3"/>
              </a:rPr>
              <a:t>@hugo_larochelle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Ian Goodfellow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4"/>
              </a:rPr>
              <a:t>@goodfellow_ian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Rico Sennrich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5"/>
              </a:rPr>
              <a:t>@RicoSennrich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Mirella Lapata [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6"/>
              </a:rPr>
              <a:t>website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49" name="Google Shape;5049;p75"/>
          <p:cNvSpPr txBox="1"/>
          <p:nvPr/>
        </p:nvSpPr>
        <p:spPr>
          <a:xfrm>
            <a:off x="4146825" y="4280900"/>
            <a:ext cx="4449300" cy="1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If you’re too lazy to follow them all, just follow me! :D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I’ll retweet and share what I think is relevant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180300" y="875450"/>
            <a:ext cx="8826600" cy="390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NLP pipeline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654900" y="2151300"/>
            <a:ext cx="1433400" cy="840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Preprocessing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2255100" y="2151300"/>
            <a:ext cx="1433400" cy="840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Lexical Analysis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5455500" y="2151300"/>
            <a:ext cx="1433400" cy="840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Semantic Analysis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7055700" y="2151300"/>
            <a:ext cx="1433400" cy="840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Task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3855300" y="2151300"/>
            <a:ext cx="1433400" cy="840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Syntactic Analysis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1301575" y="1850400"/>
            <a:ext cx="6546900" cy="300900"/>
          </a:xfrm>
          <a:prstGeom prst="uturnArrow">
            <a:avLst>
              <a:gd name="adj1" fmla="val 24999"/>
              <a:gd name="adj2" fmla="val 24997"/>
              <a:gd name="adj3" fmla="val 24999"/>
              <a:gd name="adj4" fmla="val 39584"/>
              <a:gd name="adj5" fmla="val 10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8517963" y="2496550"/>
            <a:ext cx="595800" cy="16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59763" y="2496550"/>
            <a:ext cx="595800" cy="16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449125" y="997975"/>
            <a:ext cx="1433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NLP System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2229375" y="3551075"/>
            <a:ext cx="45861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5048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Preprocessing: Strings to Vectors</a:t>
            </a: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1085550" y="987150"/>
            <a:ext cx="6972900" cy="840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Preprocessing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1789002" y="2085725"/>
            <a:ext cx="1433400" cy="840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Tokenization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3684852" y="2085725"/>
            <a:ext cx="1433400" cy="840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Tokens to IDs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885600" y="2261375"/>
            <a:ext cx="5487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1393250" y="2422175"/>
            <a:ext cx="359400" cy="16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3280333" y="2422175"/>
            <a:ext cx="359400" cy="16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5580702" y="2085725"/>
            <a:ext cx="1433400" cy="840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IDs to vectors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5185333" y="2422175"/>
            <a:ext cx="359400" cy="16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7108250" y="2422175"/>
            <a:ext cx="359400" cy="16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7438800" y="2261375"/>
            <a:ext cx="8196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Vectors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9330</Words>
  <Application>Microsoft Macintosh PowerPoint</Application>
  <PresentationFormat>On-screen Show (16:9)</PresentationFormat>
  <Paragraphs>4830</Paragraphs>
  <Slides>63</Slides>
  <Notes>63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Lato</vt:lpstr>
      <vt:lpstr>Roboto</vt:lpstr>
      <vt:lpstr>Roboto Mono</vt:lpstr>
      <vt:lpstr>Arial</vt:lpstr>
      <vt:lpstr>Consolas</vt:lpstr>
      <vt:lpstr>Material</vt:lpstr>
      <vt:lpstr>Seq2seq Workshop NLP Basics</vt:lpstr>
      <vt:lpstr>A few words about me</vt:lpstr>
      <vt:lpstr>Outline</vt:lpstr>
      <vt:lpstr>The NLP pipeline</vt:lpstr>
      <vt:lpstr>The NLP pipeline</vt:lpstr>
      <vt:lpstr>The NLP pipeline</vt:lpstr>
      <vt:lpstr>The NLP pipeline</vt:lpstr>
      <vt:lpstr>Preprocessing: Strings to Vectors</vt:lpstr>
      <vt:lpstr>Preprocessing</vt:lpstr>
      <vt:lpstr>Preprocessing</vt:lpstr>
      <vt:lpstr>Tokenization</vt:lpstr>
      <vt:lpstr>Tokenization</vt:lpstr>
      <vt:lpstr>Tokenization</vt:lpstr>
      <vt:lpstr>Tokenization</vt:lpstr>
      <vt:lpstr>Tokens to IDs - Vocabulary</vt:lpstr>
      <vt:lpstr>Tokens to IDs</vt:lpstr>
      <vt:lpstr>Vocabulary</vt:lpstr>
      <vt:lpstr>Vocabulary</vt:lpstr>
      <vt:lpstr>IDs to vectors</vt:lpstr>
      <vt:lpstr>Vocabulary</vt:lpstr>
      <vt:lpstr>IDs to Vectors</vt:lpstr>
      <vt:lpstr>IDs to Vectors</vt:lpstr>
      <vt:lpstr>IDs to Vectors</vt:lpstr>
      <vt:lpstr>IDs to Vectors</vt:lpstr>
      <vt:lpstr>IDs to Vectors</vt:lpstr>
      <vt:lpstr>IDs to Vectors</vt:lpstr>
      <vt:lpstr>IDs to Vectors</vt:lpstr>
      <vt:lpstr>IDs to Vectors</vt:lpstr>
      <vt:lpstr>IDs to Vectors</vt:lpstr>
      <vt:lpstr>IDs to Vectors</vt:lpstr>
      <vt:lpstr>IDs to Vectors</vt:lpstr>
      <vt:lpstr>IDs to Vectors</vt:lpstr>
      <vt:lpstr>IDs to Vectors</vt:lpstr>
      <vt:lpstr>IDs to Vectors</vt:lpstr>
      <vt:lpstr>IDs to Vectors</vt:lpstr>
      <vt:lpstr>IDs to Vectors</vt:lpstr>
      <vt:lpstr>IDs to Vectors</vt:lpstr>
      <vt:lpstr>IDs to Vectors</vt:lpstr>
      <vt:lpstr>IDs to Vectors</vt:lpstr>
      <vt:lpstr>IDs to Vectors</vt:lpstr>
      <vt:lpstr>IDs to Vectors</vt:lpstr>
      <vt:lpstr>IDs to Vectors</vt:lpstr>
      <vt:lpstr>IDs to Vectors</vt:lpstr>
      <vt:lpstr>IDs to Vectors</vt:lpstr>
      <vt:lpstr>Thoughts about one-hot encodings</vt:lpstr>
      <vt:lpstr>Continuous word vectors</vt:lpstr>
      <vt:lpstr>Word Embeddings</vt:lpstr>
      <vt:lpstr>Word Embeddings</vt:lpstr>
      <vt:lpstr>Word Embeddings</vt:lpstr>
      <vt:lpstr>Word Embeddings</vt:lpstr>
      <vt:lpstr>Word Embeddings</vt:lpstr>
      <vt:lpstr>Word Embeddings</vt:lpstr>
      <vt:lpstr>Word Embeddings</vt:lpstr>
      <vt:lpstr>Word Embeddings</vt:lpstr>
      <vt:lpstr>Closing words</vt:lpstr>
      <vt:lpstr>Closing words</vt:lpstr>
      <vt:lpstr>Contextualized word representations</vt:lpstr>
      <vt:lpstr>Closing words</vt:lpstr>
      <vt:lpstr>Closing words</vt:lpstr>
      <vt:lpstr>Thank you!</vt:lpstr>
      <vt:lpstr>QA</vt:lpstr>
      <vt:lpstr>Going deeper</vt:lpstr>
      <vt:lpstr>Going deeper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Seq2seq Workshop NLP Basics</dc:title>
  <cp:lastModifiedBy>Happy Buzaaba</cp:lastModifiedBy>
  <cp:revision>1</cp:revision>
  <dcterms:modified xsi:type="dcterms:W3CDTF">2019-04-26T13:58:37Z</dcterms:modified>
</cp:coreProperties>
</file>