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58"/>
  </p:normalViewPr>
  <p:slideViewPr>
    <p:cSldViewPr snapToGrid="0" snapToObjects="1">
      <p:cViewPr varScale="1">
        <p:scale>
          <a:sx n="98" d="100"/>
          <a:sy n="9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3AA26-73FF-584B-A437-7431701865B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337BB-41AD-BE41-AB3F-BB75E910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given a sentence,</a:t>
            </a:r>
            <a:r>
              <a:rPr lang="en-US" baseline="0" dirty="0"/>
              <a:t> as we read the sentence from left to right, the GRU unit is going to have a new variable called the memory cell which provides a bit</a:t>
            </a:r>
          </a:p>
          <a:p>
            <a:r>
              <a:rPr lang="en-US" baseline="0" dirty="0"/>
              <a:t>Of memory to remember for example whether a cat was  singular or plural so that when it gets  further into the sentence it can still tell whether the subject of </a:t>
            </a:r>
          </a:p>
          <a:p>
            <a:r>
              <a:rPr lang="en-US" baseline="0" dirty="0"/>
              <a:t>The sentence was a singular or plural.</a:t>
            </a:r>
          </a:p>
          <a:p>
            <a:r>
              <a:rPr lang="en-US" baseline="0" dirty="0"/>
              <a:t>And so at time step t the GRU will output an activation function a equivalent to the memory cell at the time step.</a:t>
            </a:r>
          </a:p>
          <a:p>
            <a:r>
              <a:rPr lang="en-US" baseline="0" dirty="0"/>
              <a:t>So these are the equations that govern the GRU unit.</a:t>
            </a:r>
          </a:p>
          <a:p>
            <a:r>
              <a:rPr lang="en-US" baseline="0" dirty="0"/>
              <a:t>At every time step, a candidate memory cell is computed  as </a:t>
            </a:r>
            <a:r>
              <a:rPr lang="en-US" baseline="0" dirty="0" err="1"/>
              <a:t>tanh</a:t>
            </a:r>
            <a:r>
              <a:rPr lang="en-US" baseline="0" dirty="0"/>
              <a:t> of </a:t>
            </a:r>
            <a:r>
              <a:rPr lang="en-US" baseline="0" dirty="0" err="1"/>
              <a:t>Wc</a:t>
            </a:r>
            <a:r>
              <a:rPr lang="en-US" baseline="0" dirty="0"/>
              <a:t> a parameter to be learned, passed to the previous time step as well as the current input value plus the bias.</a:t>
            </a:r>
          </a:p>
          <a:p>
            <a:endParaRPr lang="en-US" baseline="0" dirty="0"/>
          </a:p>
          <a:p>
            <a:r>
              <a:rPr lang="en-US" baseline="0" dirty="0"/>
              <a:t>And the key important idea of the GRU is that we have a gate and this u stands for update gate(value between 0 </a:t>
            </a:r>
            <a:r>
              <a:rPr lang="mr-IN" baseline="0" dirty="0"/>
              <a:t>–</a:t>
            </a:r>
            <a:r>
              <a:rPr lang="en-US" baseline="0" dirty="0"/>
              <a:t> 1) which is computed with a sigmoid function</a:t>
            </a:r>
          </a:p>
          <a:p>
            <a:r>
              <a:rPr lang="en-US" baseline="0" dirty="0"/>
              <a:t>And so since we have come up with a candidate value, then the gate will decide whether we update it or not</a:t>
            </a:r>
          </a:p>
          <a:p>
            <a:r>
              <a:rPr lang="en-US" dirty="0"/>
              <a:t>So the specific equation used for the GRU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18AFD-9527-9342-BCB0-3F7EEB977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0A51-6164-3041-86FB-37A138724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103BE-BACE-6340-84E3-6E8D0D9A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0836-4BEA-6E46-B280-F6DBBBA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1567-98E4-7D4D-A3E9-653746D4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374C-CF3B-D54E-904C-1D10D88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58D5-DD34-BA49-B4CA-FA33205C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8BD11-7313-8141-84D0-AC48068C9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85A5-6399-F047-B857-94C3B9DD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28DB-F68A-EB46-B584-8D010C74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521B-3294-DC44-9DB0-6D083B5B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323AE-55B0-754A-9482-548A839A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3871-3715-D849-B01B-6FF9FE2E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39F2-5396-6E4A-9904-EFD5F82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505-5BAB-D645-8616-AC8AA2D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26FE-D4B5-A842-988E-336D6EC6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E045-E9F0-1045-806C-B7A32DDA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9C25-5DBA-494B-BF13-11BA93E5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6C79-AB42-7241-8EA8-367EB0C1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B069-0D2F-5C44-89E1-4264AD12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E4F4F-0907-8C43-9745-1245607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B33A-D259-DB48-985C-C5581F37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1678-9CB9-0348-AF29-DE78BEE2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1CC-2816-B345-8AD5-E81C58B8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74A8-7A5A-A842-B273-24C6D62E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9D73-BACE-254B-A3E3-752394F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CA1B-50F3-414C-B6EE-736C617B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23BC-4D5E-FB48-B308-3824B240F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E0D9A-5AAB-1148-A5A7-908FB5D7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E4F84-77EB-D742-9DA6-063F6B3A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7B75-5C54-E34B-82C4-96BB670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6284B-F02B-7D46-8AA5-BECC1748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23F8-0522-1A40-A2F8-6E922CF3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69DD-4256-A444-A87B-B5051D86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5636-92DF-1F4E-B8FE-AC77D6C7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0BB7-C0D6-7B41-9C43-F0A86246E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22034-081E-DE4D-B2EC-B73ECCD1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3B747-C44E-2641-86F0-4CDF36DE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4766D-660A-8E4F-A9F4-D2D11457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7403-4554-2849-8539-391440B5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542-64F2-0748-9AA4-E1524BF4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EB593-D994-964F-804E-40B993D9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92244-C138-E44C-B513-C4CCFA7D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1A1A1-60AE-B046-85AB-444C1EB8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360F4-FD17-C349-A933-CAE002C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29EA0-0984-B542-BFCC-05E68D90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D63C-E7A2-7144-8E55-F357789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BE85-8C2A-034F-BE8D-ADF48CE1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07BC-3A61-5041-94E0-3E89196E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9B9A2-2308-444A-83EB-00AF24B9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E3793-F919-E540-923C-31EB545F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8EC1D-9C68-BA45-91B1-E76D22AF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4377-5AE4-994D-B0BD-46FE5FB4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45C-EE7A-BC44-83DE-64BA18D6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C6573-F9D4-F84C-9670-751551ED6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2DDC-22EA-F043-9739-553CFCA0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41090-6B6C-1649-A294-F54C31DB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1985-5D81-9A43-9F48-6BCF06F5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10A7-6158-9C4E-A534-FB0BE2B6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F4617-75E3-0D42-9F44-81B1524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2BF3-68DE-FD4C-9AB4-DB7ED102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A780-8156-F24F-BC64-9D4220A0B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9DB6-3266-D749-8D69-068AADEB3739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B892-005E-D148-A95C-7D3249A11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BDAF-B10D-A645-98FA-A0F974DEB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9084-56E4-434A-BE54-6930CCB5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2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76929" y="1329405"/>
            <a:ext cx="6289140" cy="4470504"/>
            <a:chOff x="454178" y="1228805"/>
            <a:chExt cx="5215285" cy="3649616"/>
          </a:xfrm>
        </p:grpSpPr>
        <p:sp>
          <p:nvSpPr>
            <p:cNvPr id="3" name="Rectangle 2"/>
            <p:cNvSpPr/>
            <p:nvPr/>
          </p:nvSpPr>
          <p:spPr>
            <a:xfrm>
              <a:off x="1592213" y="1996383"/>
              <a:ext cx="2935111" cy="2130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5100" y="2292719"/>
              <a:ext cx="548117" cy="3104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2085" y="3164780"/>
              <a:ext cx="498288" cy="310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</a:rPr>
                <a:t>tanh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8257" y="3147848"/>
              <a:ext cx="498288" cy="327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endParaRPr>
            </a:p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</a:rPr>
                <a:t>σ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41880" y="2433830"/>
              <a:ext cx="17932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 flipV="1">
              <a:off x="3383217" y="2433830"/>
              <a:ext cx="1821441" cy="1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23032" y="268969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Ĉ</a:t>
              </a:r>
              <a:r>
                <a:rPr lang="en-US" baseline="30000" dirty="0"/>
                <a:t>&lt;t&gt;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846545" y="1593688"/>
              <a:ext cx="0" cy="840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742285" y="3510073"/>
              <a:ext cx="0" cy="1016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endCxn id="6" idx="2"/>
            </p:cNvCxnSpPr>
            <p:nvPr/>
          </p:nvCxnSpPr>
          <p:spPr>
            <a:xfrm flipV="1">
              <a:off x="2742285" y="3475224"/>
              <a:ext cx="855116" cy="36548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" idx="0"/>
              <a:endCxn id="4" idx="3"/>
            </p:cNvCxnSpPr>
            <p:nvPr/>
          </p:nvCxnSpPr>
          <p:spPr>
            <a:xfrm rot="16200000" flipV="1">
              <a:off x="3140356" y="2690803"/>
              <a:ext cx="699907" cy="21418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endCxn id="4" idx="1"/>
            </p:cNvCxnSpPr>
            <p:nvPr/>
          </p:nvCxnSpPr>
          <p:spPr>
            <a:xfrm rot="5400000" flipH="1" flipV="1">
              <a:off x="2375059" y="2704744"/>
              <a:ext cx="716843" cy="20323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H="1">
              <a:off x="1569126" y="2667547"/>
              <a:ext cx="1406876" cy="939441"/>
            </a:xfrm>
            <a:prstGeom prst="curvedConnector3">
              <a:avLst>
                <a:gd name="adj1" fmla="val 9983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88658" y="2676479"/>
              <a:ext cx="361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Γ</a:t>
              </a:r>
              <a:r>
                <a:rPr lang="en-US" baseline="-25000" dirty="0" err="1"/>
                <a:t>u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7626" y="4509089"/>
              <a:ext cx="50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30000" dirty="0"/>
                <a:t>&lt;t&gt;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178" y="2025444"/>
              <a:ext cx="637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30000" dirty="0"/>
                <a:t>&lt;t-1&gt;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4298" y="2481349"/>
              <a:ext cx="74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=a</a:t>
              </a:r>
              <a:r>
                <a:rPr lang="en-US" baseline="30000" dirty="0"/>
                <a:t>&lt;t-1&gt;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8660" y="203100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30000" dirty="0"/>
                <a:t>&lt;t&gt;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48780" y="243660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=a</a:t>
              </a:r>
              <a:r>
                <a:rPr lang="en-US" baseline="30000" dirty="0"/>
                <a:t>&lt;t&gt;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0398" y="1228805"/>
              <a:ext cx="973651" cy="310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</a:rPr>
                <a:t>softmax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 Buzaaba</dc:creator>
  <cp:lastModifiedBy>Happy Buzaaba</cp:lastModifiedBy>
  <cp:revision>1</cp:revision>
  <cp:lastPrinted>2018-12-27T04:37:08Z</cp:lastPrinted>
  <dcterms:created xsi:type="dcterms:W3CDTF">2018-12-27T04:35:51Z</dcterms:created>
  <dcterms:modified xsi:type="dcterms:W3CDTF">2018-12-27T04:37:18Z</dcterms:modified>
</cp:coreProperties>
</file>