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églalap 11">
            <a:extLst>
              <a:ext uri="{FF2B5EF4-FFF2-40B4-BE49-F238E27FC236}">
                <a16:creationId xmlns:a16="http://schemas.microsoft.com/office/drawing/2014/main" id="{303C4D8C-AB88-452C-881E-1AF10F94CE50}"/>
              </a:ext>
            </a:extLst>
          </p:cNvPr>
          <p:cNvSpPr/>
          <p:nvPr userDrawn="1"/>
        </p:nvSpPr>
        <p:spPr>
          <a:xfrm>
            <a:off x="0" y="6266922"/>
            <a:ext cx="12192000" cy="5910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																			</a:t>
            </a:r>
            <a:r>
              <a:rPr lang="hu-HU" sz="2000" b="1" dirty="0" err="1">
                <a:solidFill>
                  <a:srgbClr val="008542"/>
                </a:solidFill>
              </a:rPr>
              <a:t>Flamespray</a:t>
            </a:r>
            <a:r>
              <a:rPr lang="hu-HU" sz="2000" b="1" dirty="0">
                <a:solidFill>
                  <a:srgbClr val="008542"/>
                </a:solidFill>
              </a:rPr>
              <a:t> Hungary Kft.</a:t>
            </a:r>
          </a:p>
        </p:txBody>
      </p:sp>
    </p:spTree>
    <p:extLst>
      <p:ext uri="{BB962C8B-B14F-4D97-AF65-F5344CB8AC3E}">
        <p14:creationId xmlns:p14="http://schemas.microsoft.com/office/powerpoint/2010/main" val="240455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3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47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89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318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014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99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936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4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140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509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09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8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1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30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97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34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E4FF89-6331-47ED-9F58-2CDCB19B4E15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46117C-2503-4387-AC9E-41B05498DB99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FAD01B2C-E347-4615-BCC3-442199D26BEF}"/>
              </a:ext>
            </a:extLst>
          </p:cNvPr>
          <p:cNvSpPr/>
          <p:nvPr userDrawn="1"/>
        </p:nvSpPr>
        <p:spPr>
          <a:xfrm>
            <a:off x="0" y="6266922"/>
            <a:ext cx="12192000" cy="5910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																			</a:t>
            </a:r>
            <a:r>
              <a:rPr lang="hu-HU" sz="2000" b="1" dirty="0" err="1">
                <a:solidFill>
                  <a:srgbClr val="008542"/>
                </a:solidFill>
              </a:rPr>
              <a:t>Flamespray</a:t>
            </a:r>
            <a:r>
              <a:rPr lang="hu-HU" sz="2000" b="1" dirty="0">
                <a:solidFill>
                  <a:srgbClr val="008542"/>
                </a:solidFill>
              </a:rPr>
              <a:t> Hungary Kft.</a:t>
            </a:r>
          </a:p>
        </p:txBody>
      </p:sp>
      <p:pic>
        <p:nvPicPr>
          <p:cNvPr id="14" name="Picture 2" descr="Flame Spray Spa Profile">
            <a:extLst>
              <a:ext uri="{FF2B5EF4-FFF2-40B4-BE49-F238E27FC236}">
                <a16:creationId xmlns:a16="http://schemas.microsoft.com/office/drawing/2014/main" id="{34B5ABBD-5F7A-4156-82B1-19C0D444434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8" r="71328" b="25025"/>
          <a:stretch/>
        </p:blipFill>
        <p:spPr bwMode="auto">
          <a:xfrm>
            <a:off x="683379" y="6321391"/>
            <a:ext cx="541612" cy="482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11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BB85E5-BF55-497A-A5BA-257D14FA6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rgbClr val="1E9053"/>
                </a:solidFill>
              </a:rPr>
              <a:t>Hálózatprogramozás a </a:t>
            </a:r>
            <a:r>
              <a:rPr lang="hu-HU" b="1" dirty="0" err="1">
                <a:solidFill>
                  <a:srgbClr val="1E9053"/>
                </a:solidFill>
              </a:rPr>
              <a:t>pnetlab</a:t>
            </a:r>
            <a:r>
              <a:rPr lang="hu-HU" b="1" dirty="0">
                <a:solidFill>
                  <a:srgbClr val="1E9053"/>
                </a:solidFill>
              </a:rPr>
              <a:t> és a </a:t>
            </a:r>
            <a:r>
              <a:rPr lang="hu-HU" b="1" dirty="0" err="1">
                <a:solidFill>
                  <a:srgbClr val="1E9053"/>
                </a:solidFill>
              </a:rPr>
              <a:t>visual</a:t>
            </a:r>
            <a:r>
              <a:rPr lang="hu-HU" b="1" dirty="0">
                <a:solidFill>
                  <a:srgbClr val="1E9053"/>
                </a:solidFill>
              </a:rPr>
              <a:t> </a:t>
            </a:r>
            <a:r>
              <a:rPr lang="hu-HU" b="1" dirty="0" err="1">
                <a:solidFill>
                  <a:srgbClr val="1E9053"/>
                </a:solidFill>
              </a:rPr>
              <a:t>studio</a:t>
            </a:r>
            <a:r>
              <a:rPr lang="hu-HU" b="1" dirty="0">
                <a:solidFill>
                  <a:srgbClr val="1E9053"/>
                </a:solidFill>
              </a:rPr>
              <a:t> </a:t>
            </a:r>
            <a:r>
              <a:rPr lang="hu-HU" b="1" dirty="0" err="1">
                <a:solidFill>
                  <a:srgbClr val="1E9053"/>
                </a:solidFill>
              </a:rPr>
              <a:t>code</a:t>
            </a:r>
            <a:r>
              <a:rPr lang="hu-HU" b="1" dirty="0">
                <a:solidFill>
                  <a:srgbClr val="1E9053"/>
                </a:solidFill>
              </a:rPr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AB01D4-DF51-4EF0-8275-768C69E4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778105"/>
            <a:ext cx="6400800" cy="1947333"/>
          </a:xfrm>
        </p:spPr>
        <p:txBody>
          <a:bodyPr/>
          <a:lstStyle/>
          <a:p>
            <a:r>
              <a:rPr lang="hu-HU" b="1" dirty="0" err="1">
                <a:solidFill>
                  <a:srgbClr val="1E9053"/>
                </a:solidFill>
              </a:rPr>
              <a:t>Flamespray</a:t>
            </a:r>
            <a:r>
              <a:rPr lang="hu-HU" b="1" dirty="0">
                <a:solidFill>
                  <a:srgbClr val="1E9053"/>
                </a:solidFill>
              </a:rPr>
              <a:t> Hungary Kft.</a:t>
            </a:r>
          </a:p>
        </p:txBody>
      </p:sp>
      <p:pic>
        <p:nvPicPr>
          <p:cNvPr id="4" name="Picture 2" descr="Flame Spray Spa Profile">
            <a:extLst>
              <a:ext uri="{FF2B5EF4-FFF2-40B4-BE49-F238E27FC236}">
                <a16:creationId xmlns:a16="http://schemas.microsoft.com/office/drawing/2014/main" id="{D1E3A58C-5648-4A32-9D7A-E29BC1CB2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3" b="25527"/>
          <a:stretch/>
        </p:blipFill>
        <p:spPr bwMode="auto">
          <a:xfrm>
            <a:off x="4581525" y="435363"/>
            <a:ext cx="3028950" cy="73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PNETLab">
            <a:extLst>
              <a:ext uri="{FF2B5EF4-FFF2-40B4-BE49-F238E27FC236}">
                <a16:creationId xmlns:a16="http://schemas.microsoft.com/office/drawing/2014/main" id="{05C7DB89-B280-482E-8C74-3AC8349C43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9" y="4016760"/>
            <a:ext cx="1400175" cy="147002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F148804-542B-4B16-B6E6-41BD72FA1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1" r="20149"/>
          <a:stretch/>
        </p:blipFill>
        <p:spPr>
          <a:xfrm>
            <a:off x="9534617" y="4016760"/>
            <a:ext cx="1651247" cy="1470025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1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07B83-AE35-4D9E-BC74-F1F8DAD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2"/>
            <a:ext cx="12192000" cy="150706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1E9053"/>
                </a:solidFill>
              </a:rPr>
              <a:t>A </a:t>
            </a:r>
            <a:r>
              <a:rPr lang="hu-HU" b="1" dirty="0" err="1">
                <a:solidFill>
                  <a:srgbClr val="1E9053"/>
                </a:solidFill>
              </a:rPr>
              <a:t>pnetlabon</a:t>
            </a:r>
            <a:r>
              <a:rPr lang="hu-HU" b="1" dirty="0">
                <a:solidFill>
                  <a:srgbClr val="1E9053"/>
                </a:solidFill>
              </a:rPr>
              <a:t> belüli topológia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EDA633B-EE22-498F-8688-D920210E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38" y="1260628"/>
            <a:ext cx="5954123" cy="4629705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4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07B83-AE35-4D9E-BC74-F1F8DAD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2"/>
            <a:ext cx="12192000" cy="150706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1E9053"/>
                </a:solidFill>
              </a:rPr>
              <a:t>A </a:t>
            </a:r>
            <a:r>
              <a:rPr lang="hu-HU" b="1" dirty="0" err="1">
                <a:solidFill>
                  <a:srgbClr val="1E9053"/>
                </a:solidFill>
              </a:rPr>
              <a:t>visual</a:t>
            </a:r>
            <a:r>
              <a:rPr lang="hu-HU" b="1" dirty="0">
                <a:solidFill>
                  <a:srgbClr val="1E9053"/>
                </a:solidFill>
              </a:rPr>
              <a:t> </a:t>
            </a:r>
            <a:r>
              <a:rPr lang="hu-HU" b="1" dirty="0" err="1">
                <a:solidFill>
                  <a:srgbClr val="1E9053"/>
                </a:solidFill>
              </a:rPr>
              <a:t>studio</a:t>
            </a:r>
            <a:r>
              <a:rPr lang="hu-HU" b="1" dirty="0">
                <a:solidFill>
                  <a:srgbClr val="1E9053"/>
                </a:solidFill>
              </a:rPr>
              <a:t> </a:t>
            </a:r>
            <a:r>
              <a:rPr lang="hu-HU" b="1" dirty="0" err="1">
                <a:solidFill>
                  <a:srgbClr val="1E9053"/>
                </a:solidFill>
              </a:rPr>
              <a:t>code-on</a:t>
            </a:r>
            <a:r>
              <a:rPr lang="hu-HU" b="1" dirty="0">
                <a:solidFill>
                  <a:srgbClr val="1E9053"/>
                </a:solidFill>
              </a:rPr>
              <a:t> belüli script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CB23BEC-F475-48E4-A56E-12D4C5E4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11" y="1109707"/>
            <a:ext cx="3724777" cy="495817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0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07B83-AE35-4D9E-BC74-F1F8DAD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2"/>
            <a:ext cx="12192000" cy="150706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1E9053"/>
                </a:solidFill>
              </a:rPr>
              <a:t>A script első része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5C7C2DB-38F6-4E36-859C-130DCE26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09" y="1491025"/>
            <a:ext cx="7785981" cy="3354195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5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07B83-AE35-4D9E-BC74-F1F8DAD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2"/>
            <a:ext cx="12192000" cy="150706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1E9053"/>
                </a:solidFill>
              </a:rPr>
              <a:t>A script második része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A1B039B-0AF8-4706-A50D-486730E6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12" y="1472437"/>
            <a:ext cx="6634175" cy="3913126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2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07B83-AE35-4D9E-BC74-F1F8DAD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2"/>
            <a:ext cx="12192000" cy="150706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1E9053"/>
                </a:solidFill>
              </a:rPr>
              <a:t>A script harmadik része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F95078E-F230-4BF2-810C-4C9E5B3A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50" y="1491025"/>
            <a:ext cx="6387499" cy="398750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2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07B83-AE35-4D9E-BC74-F1F8DAD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-16042"/>
            <a:ext cx="6096001" cy="150706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1E9053"/>
                </a:solidFill>
              </a:rPr>
              <a:t>A script lefutása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FD384A03-5A03-4DFF-9398-FFE16F7707DD}"/>
              </a:ext>
            </a:extLst>
          </p:cNvPr>
          <p:cNvGrpSpPr/>
          <p:nvPr/>
        </p:nvGrpSpPr>
        <p:grpSpPr>
          <a:xfrm>
            <a:off x="0" y="0"/>
            <a:ext cx="11416681" cy="6285390"/>
            <a:chOff x="0" y="0"/>
            <a:chExt cx="11416681" cy="6285390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1CB3E3BD-50AF-41C4-ABC9-3927C169E7FB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0" y="0"/>
              <a:ext cx="6096000" cy="628539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D7DBE914-F0F6-499B-8B8D-FEF22A9FF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274" t="2589"/>
            <a:stretch/>
          </p:blipFill>
          <p:spPr>
            <a:xfrm>
              <a:off x="6871314" y="1216240"/>
              <a:ext cx="4545367" cy="485099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802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07B83-AE35-4D9E-BC74-F1F8DAD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2"/>
            <a:ext cx="12192000" cy="150706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1E9053"/>
                </a:solidFill>
              </a:rPr>
              <a:t>A script kimenete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3787C17-D50B-4394-AC86-6048DE6B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51" r="50000"/>
          <a:stretch/>
        </p:blipFill>
        <p:spPr>
          <a:xfrm>
            <a:off x="1114298" y="1677880"/>
            <a:ext cx="9963403" cy="304504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00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1705"/>
            <a:ext cx="12192000" cy="1154097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Köszönjük szépen a figyelmet!</a:t>
            </a:r>
          </a:p>
        </p:txBody>
      </p:sp>
      <p:pic>
        <p:nvPicPr>
          <p:cNvPr id="3" name="Picture 2" descr="Flame Spray Spa Profile">
            <a:extLst>
              <a:ext uri="{FF2B5EF4-FFF2-40B4-BE49-F238E27FC236}">
                <a16:creationId xmlns:a16="http://schemas.microsoft.com/office/drawing/2014/main" id="{8BA4F850-0CAC-4406-980F-25094F89D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3" b="25527"/>
          <a:stretch/>
        </p:blipFill>
        <p:spPr bwMode="auto">
          <a:xfrm>
            <a:off x="4581525" y="3429000"/>
            <a:ext cx="3028950" cy="732408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46</Words>
  <Application>Microsoft Office PowerPoint</Application>
  <PresentationFormat>Szélesvásznú</PresentationFormat>
  <Paragraphs>10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Szelet</vt:lpstr>
      <vt:lpstr>Hálózatprogramozás a pnetlab és a visual studio code használatával</vt:lpstr>
      <vt:lpstr>A pnetlabon belüli topológia</vt:lpstr>
      <vt:lpstr>A visual studio code-on belüli script</vt:lpstr>
      <vt:lpstr>A script első része</vt:lpstr>
      <vt:lpstr>A script második része</vt:lpstr>
      <vt:lpstr>A script harmadik része</vt:lpstr>
      <vt:lpstr>A script lefutása</vt:lpstr>
      <vt:lpstr>A script kimenete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Hálózatprogramozás a pnetlab és a visual code használatával</dc:title>
  <dc:creator>W10</dc:creator>
  <cp:lastModifiedBy>W10</cp:lastModifiedBy>
  <cp:revision>7</cp:revision>
  <dcterms:created xsi:type="dcterms:W3CDTF">2024-04-29T11:54:05Z</dcterms:created>
  <dcterms:modified xsi:type="dcterms:W3CDTF">2024-05-03T07:24:38Z</dcterms:modified>
</cp:coreProperties>
</file>