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  <p:sldId id="263" r:id="rId9"/>
    <p:sldId id="264" r:id="rId1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55" d="100"/>
          <a:sy n="55" d="100"/>
        </p:scale>
        <p:origin x="9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1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836712"/>
            <a:ext cx="3556572" cy="3492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4586" y="6021288"/>
            <a:ext cx="9019414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תמר </a:t>
            </a:r>
            <a:r>
              <a:rPr lang="he-IL" sz="2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ממו</a:t>
            </a:r>
            <a:r>
              <a:rPr lang="he-IL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שירלי </a:t>
            </a:r>
            <a:r>
              <a:rPr lang="he-IL" sz="2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כהן,מרים</a:t>
            </a:r>
            <a:r>
              <a:rPr lang="he-IL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e-IL" sz="2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אמסלם</a:t>
            </a:r>
            <a:r>
              <a:rPr lang="he-IL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,אסתר </a:t>
            </a:r>
            <a:r>
              <a:rPr lang="he-IL" sz="2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פישר,לאה</a:t>
            </a:r>
            <a:r>
              <a:rPr lang="he-IL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e-IL" sz="2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בלוי,בת</a:t>
            </a:r>
            <a:r>
              <a:rPr lang="he-IL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e-IL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ציון </a:t>
            </a:r>
            <a:r>
              <a:rPr lang="he-IL" sz="2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ניסנבוים</a:t>
            </a:r>
            <a:endParaRPr lang="he-IL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67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" y="1"/>
            <a:ext cx="1926726" cy="189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472" y="1797784"/>
            <a:ext cx="8353633" cy="31700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פלטה הינה הוצאה לאור קטנה וייחודית הפועלת מ 2006 .</a:t>
            </a:r>
            <a:b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</a:br>
            <a:endParaRPr lang="he-IL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פלטה שמה דגש על ספרות משובחת ואיכותית.</a:t>
            </a:r>
          </a:p>
          <a:p>
            <a:endParaRPr lang="he-IL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פלטה מעניקה לכל ספר וספר טיפול אישי מיוחד בתשומת לב לכל פרט, </a:t>
            </a:r>
          </a:p>
          <a:p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משלב עריכת כתב היד ועד ליצירה המוגמרת.</a:t>
            </a:r>
            <a:b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</a:br>
            <a:endParaRPr lang="he-IL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בפלטה תוכלו למצוא ספרי מבוגרים, נוער, ילדים ופעוטות.</a:t>
            </a:r>
          </a:p>
          <a:p>
            <a:endParaRPr lang="he-IL" sz="2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פלטה הוצאה לאור מתמחה גם בהפקת עלוני פרסום ומידע.</a:t>
            </a:r>
            <a:endParaRPr lang="he-IL" sz="2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9912" y="548680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3461728" y="1030424"/>
            <a:ext cx="2220544" cy="8617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מהי פלטה?</a:t>
            </a:r>
          </a:p>
          <a:p>
            <a:endParaRPr lang="he-IL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3" r="15603" b="26230"/>
          <a:stretch/>
        </p:blipFill>
        <p:spPr bwMode="auto">
          <a:xfrm>
            <a:off x="8746225" y="1797784"/>
            <a:ext cx="375606" cy="42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3" r="15603" b="26230"/>
          <a:stretch/>
        </p:blipFill>
        <p:spPr bwMode="auto">
          <a:xfrm>
            <a:off x="8710822" y="2373219"/>
            <a:ext cx="375606" cy="42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3" r="15603" b="26230"/>
          <a:stretch/>
        </p:blipFill>
        <p:spPr bwMode="auto">
          <a:xfrm>
            <a:off x="8717196" y="3933056"/>
            <a:ext cx="375606" cy="42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3" r="15603" b="26230"/>
          <a:stretch/>
        </p:blipFill>
        <p:spPr bwMode="auto">
          <a:xfrm>
            <a:off x="8717196" y="4544848"/>
            <a:ext cx="375606" cy="42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3" r="15603" b="26230"/>
          <a:stretch/>
        </p:blipFill>
        <p:spPr bwMode="auto">
          <a:xfrm>
            <a:off x="8731313" y="3027870"/>
            <a:ext cx="375606" cy="42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30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8103" y="1797784"/>
            <a:ext cx="8292719" cy="38472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היות וההוצאה לאור-פלטה קטנה יחסית היה חשוב:</a:t>
            </a:r>
          </a:p>
          <a:p>
            <a:endParaRPr lang="he-IL" sz="2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להכיר אותה לציבור ולספר על הייחודיות שלה.</a:t>
            </a:r>
          </a:p>
          <a:p>
            <a:endParaRPr lang="he-IL" sz="2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לחשוף את שירותי פלטה לסופרים ויוצרים.</a:t>
            </a:r>
          </a:p>
          <a:p>
            <a:endParaRPr lang="he-IL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לקוחות קיימים יוכלו לצפות בספרים חדשים שיוצאים לאור.</a:t>
            </a:r>
          </a:p>
          <a:p>
            <a:endParaRPr lang="he-IL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בנוסף ,יצירת האתר והאפשרות לקנות ספרים מגדילה את רווחי העסק.</a:t>
            </a:r>
          </a:p>
          <a:p>
            <a:endParaRPr lang="he-IL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endParaRPr lang="he-IL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endParaRPr lang="he-IL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9912" y="548680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3019299" y="1030424"/>
            <a:ext cx="3105402" cy="8617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מטרות הפרויקט</a:t>
            </a:r>
          </a:p>
          <a:p>
            <a:endParaRPr lang="he-IL" dirty="0"/>
          </a:p>
        </p:txBody>
      </p:sp>
      <p:pic>
        <p:nvPicPr>
          <p:cNvPr id="13" name="תמונה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435" y="2546682"/>
            <a:ext cx="282461" cy="28246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35" y="3151981"/>
            <a:ext cx="2809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33" y="4365104"/>
            <a:ext cx="2809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34" y="3737769"/>
            <a:ext cx="2809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" y="1"/>
            <a:ext cx="1926726" cy="189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4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27" y="1797784"/>
            <a:ext cx="8396978" cy="267765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he-I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אפיון והגשת מסמכים </a:t>
            </a:r>
            <a:r>
              <a:rPr lang="he-IL" sz="2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רלוונטים</a:t>
            </a:r>
            <a:r>
              <a:rPr lang="he-I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-SRS</a:t>
            </a:r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מסמך הדרישות של הלקוח. </a:t>
            </a:r>
            <a:endParaRPr lang="en-US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-SDS</a:t>
            </a:r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מסמך המכיל תרשימי </a:t>
            </a:r>
            <a:r>
              <a:rPr lang="en-US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UML </a:t>
            </a:r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המפרטים על צורת בניית האתר.</a:t>
            </a:r>
          </a:p>
          <a:p>
            <a:pPr lvl="1"/>
            <a:endParaRPr lang="en-US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he-I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הגשת מסמך ה </a:t>
            </a:r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ZFR</a:t>
            </a:r>
          </a:p>
          <a:p>
            <a:r>
              <a:rPr lang="en-US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   </a:t>
            </a:r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בשלב זה הגדרנו את משימות הפרויקט וחילקנו אותם לפי סבבים.</a:t>
            </a:r>
            <a:endParaRPr lang="en-US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en-US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   </a:t>
            </a:r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כך שבסיום כל סבב היה לנו חלק מן המוצר ביד.</a:t>
            </a:r>
            <a:endParaRPr lang="en-US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en-US" sz="2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  סה"כ היו 3 סבבים.</a:t>
            </a:r>
            <a:endParaRPr lang="he-IL" sz="2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9912" y="548680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2153997" y="1030424"/>
            <a:ext cx="4836581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שלבי עבודה על הפרויקט:</a:t>
            </a:r>
            <a:endParaRPr lang="he-IL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" y="1"/>
            <a:ext cx="1926726" cy="189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70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356" y="1723351"/>
            <a:ext cx="9057287" cy="483209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הקורס הועיל לנו מאוד</a:t>
            </a:r>
          </a:p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בהסתכלות נכונה על פיתוח מוצר תוכנה,</a:t>
            </a:r>
          </a:p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החל מ:</a:t>
            </a:r>
          </a:p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sym typeface="Wingdings" pitchFamily="2" charset="2"/>
              </a:rPr>
              <a:t>--&gt;</a:t>
            </a:r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שלב האפיון</a:t>
            </a:r>
          </a:p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--&gt;עבור דרך הביצוע</a:t>
            </a:r>
          </a:p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--&gt;כתיבת הקוד </a:t>
            </a:r>
          </a:p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--&gt;וכלה בסגירה ובדיקה </a:t>
            </a:r>
            <a:r>
              <a:rPr lang="he-IL" sz="2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שהכל</a:t>
            </a:r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תקין.</a:t>
            </a:r>
          </a:p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אנו מרגישות שקיבלנו כלים להקמת פרויקטים מוצלחים.</a:t>
            </a:r>
          </a:p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בנוסף, העבודה מול לקוח אמתי,</a:t>
            </a:r>
          </a:p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היה חלק מעניין וחוויתי.</a:t>
            </a:r>
          </a:p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אנו תקווה שהאתר אכן ישמש את ייעודו.</a:t>
            </a:r>
          </a:p>
        </p:txBody>
      </p:sp>
      <p:sp>
        <p:nvSpPr>
          <p:cNvPr id="2" name="מלבן 1"/>
          <p:cNvSpPr/>
          <p:nvPr/>
        </p:nvSpPr>
        <p:spPr>
          <a:xfrm>
            <a:off x="3077200" y="1110229"/>
            <a:ext cx="3164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e-IL" sz="32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>בסכומו של דבר: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" y="1"/>
            <a:ext cx="1926726" cy="189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70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67744" y="2447310"/>
            <a:ext cx="432048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עם כל זאת...</a:t>
            </a:r>
            <a:endParaRPr lang="he-IL" sz="4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" y="1"/>
            <a:ext cx="1926726" cy="189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531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556792"/>
            <a:ext cx="7484805" cy="63709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ידע:</a:t>
            </a:r>
          </a:p>
          <a:p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התמודדנו עם כלים ונושאים חדשים שלא הכרנו, </a:t>
            </a:r>
          </a:p>
          <a:p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דבר שהקשה עלינו לאורך כל הדרך אבל לימד וחישל אותנו רבות:</a:t>
            </a:r>
          </a:p>
          <a:p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ביצענו למידה עצמית על נושאים שונים, כגון: </a:t>
            </a:r>
            <a:r>
              <a:rPr lang="en-US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Angular</a:t>
            </a:r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, </a:t>
            </a:r>
            <a:r>
              <a:rPr lang="en-US" sz="2000" dirty="0" err="1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MongoDB</a:t>
            </a:r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pPr lvl="0"/>
            <a:endParaRPr lang="he-IL" sz="2400" b="1" spc="50" dirty="0" smtClean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1F497D"/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</a:endParaRPr>
          </a:p>
          <a:p>
            <a:pPr lvl="0"/>
            <a:r>
              <a:rPr lang="he-IL" sz="24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>קשיים טכניים:</a:t>
            </a:r>
          </a:p>
          <a:p>
            <a:pPr lvl="0"/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התקנות רבות שלא תמיד עבדו כמצופה, </a:t>
            </a:r>
          </a:p>
          <a:p>
            <a:pPr lvl="0"/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קונפליקטים בין דרישות התוכנה לפרויקט ואפשרות ההתחברות במכללה.</a:t>
            </a:r>
          </a:p>
          <a:p>
            <a:endParaRPr lang="he-IL" sz="2400" b="1" spc="50" dirty="0" smtClean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1F497D"/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</a:endParaRPr>
          </a:p>
          <a:p>
            <a:r>
              <a:rPr lang="he-IL" sz="24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>לחץ זמנים:</a:t>
            </a:r>
            <a:endParaRPr lang="he-IL" sz="20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הזמנים היו לחוצים...אבל למדנו להתנהל בצורה נכונה ולעבוד בצוות.</a:t>
            </a:r>
          </a:p>
          <a:p>
            <a:endParaRPr lang="he-IL" sz="2400" b="1" spc="50" dirty="0" smtClean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1F497D"/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</a:endParaRPr>
          </a:p>
          <a:p>
            <a:r>
              <a:rPr lang="he-IL" sz="24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>עבודת צוות:</a:t>
            </a:r>
            <a:endParaRPr lang="he-IL" sz="2000" dirty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זו הייתה הפעם הראשונה של עבודה בצוות </a:t>
            </a:r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גדול. </a:t>
            </a:r>
            <a:r>
              <a:rPr lang="en-US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2000" dirty="0" err="1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Github</a:t>
            </a:r>
            <a:endParaRPr lang="en-US" sz="2000" dirty="0" smtClean="0">
              <a:ln>
                <a:solidFill>
                  <a:schemeClr val="tx2"/>
                </a:solidFill>
              </a:ln>
              <a:solidFill>
                <a:srgbClr val="FF66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ו-</a:t>
            </a:r>
            <a:r>
              <a:rPr lang="en-US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2000" dirty="0" err="1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Gitter</a:t>
            </a:r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–סייעו בזאת וכן בשימור הקוד.</a:t>
            </a:r>
          </a:p>
          <a:p>
            <a:endParaRPr lang="he-IL" sz="20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sz="20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sz="2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sz="2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3004916" y="787560"/>
            <a:ext cx="5832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e-IL" sz="32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>התמודדנו עם לא מעט אתגרים: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00" y="3200294"/>
            <a:ext cx="683327" cy="683327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00" y="5684441"/>
            <a:ext cx="754719" cy="754719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910" y="4499764"/>
            <a:ext cx="506308" cy="761365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38" y="1697439"/>
            <a:ext cx="698820" cy="695326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" y="1"/>
            <a:ext cx="1926726" cy="189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33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989" y="2117174"/>
            <a:ext cx="8898654" cy="310854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למדנו כמה דברים חשובים על התנהלות נכונה של פרויקט.</a:t>
            </a:r>
          </a:p>
          <a:p>
            <a:endParaRPr lang="he-IL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he-I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ככל שצוות יהיה יותר מגובש נוכל להגיע לתפוקות גבוהות יותר.</a:t>
            </a:r>
          </a:p>
          <a:p>
            <a:endParaRPr lang="he-IL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he-I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כאשר עובדים כל פעם על משימות קטנות,</a:t>
            </a:r>
          </a:p>
          <a:p>
            <a:r>
              <a:rPr lang="he-I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מצליחים להבין יותר טוב את שנדרש לעשות.</a:t>
            </a:r>
          </a:p>
          <a:p>
            <a:r>
              <a:rPr lang="he-I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וכן קל יותר לאתר בעיות.</a:t>
            </a:r>
          </a:p>
          <a:p>
            <a:endParaRPr lang="he-IL" sz="28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6156176" y="1307423"/>
            <a:ext cx="28045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e-IL" sz="32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>הפקת לקחים: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653136"/>
            <a:ext cx="1916832" cy="1916832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" y="1"/>
            <a:ext cx="1926726" cy="189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425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2051720" y="2276872"/>
            <a:ext cx="55446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he-IL" sz="32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>אז אחרי עבודה קשה ומייגעת</a:t>
            </a:r>
            <a:br>
              <a:rPr lang="he-IL" sz="32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</a:br>
            <a:r>
              <a:rPr lang="he-IL" sz="32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>אנחנו יכולות</a:t>
            </a:r>
            <a:r>
              <a:rPr lang="he-IL" sz="32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> </a:t>
            </a:r>
            <a:r>
              <a:rPr lang="he-IL" sz="32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>על המוגמר...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" y="1"/>
            <a:ext cx="1926726" cy="189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63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זרם מדחף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זרם מדחף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זרם מדחף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256</TotalTime>
  <Words>349</Words>
  <Application>Microsoft Office PowerPoint</Application>
  <PresentationFormat>‫הצגה על המסך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5" baseType="lpstr">
      <vt:lpstr>Arial</vt:lpstr>
      <vt:lpstr>Georgia</vt:lpstr>
      <vt:lpstr>Gisha</vt:lpstr>
      <vt:lpstr>Trebuchet MS</vt:lpstr>
      <vt:lpstr>Wingdings</vt:lpstr>
      <vt:lpstr>זרם מדחף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USER</dc:creator>
  <cp:lastModifiedBy>Batzion Nissenboim</cp:lastModifiedBy>
  <cp:revision>20</cp:revision>
  <dcterms:created xsi:type="dcterms:W3CDTF">2016-06-20T20:58:41Z</dcterms:created>
  <dcterms:modified xsi:type="dcterms:W3CDTF">2016-06-23T16:38:30Z</dcterms:modified>
</cp:coreProperties>
</file>