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notesSlides/notesSlide4.xml" ContentType="application/vnd.openxmlformats-officedocument.presentationml.notesSlide+xml"/>
  <Override PartName="/ppt/charts/chart3.xml" ContentType="application/vnd.openxmlformats-officedocument.drawingml.chart+xml"/>
  <Override PartName="/ppt/notesSlides/notesSlide5.xml" ContentType="application/vnd.openxmlformats-officedocument.presentationml.notesSlid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drawings/drawing1.xml" ContentType="application/vnd.openxmlformats-officedocument.drawingml.chartshapes+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notesSlides/notesSlide8.xml" ContentType="application/vnd.openxmlformats-officedocument.presentationml.notesSlide+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notesSlides/notesSlide9.xml" ContentType="application/vnd.openxmlformats-officedocument.presentationml.notesSlide+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notesSlides/notesSlide10.xml" ContentType="application/vnd.openxmlformats-officedocument.presentationml.notesSlide+xml"/>
  <Override PartName="/ppt/charts/chart32.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1.xml" ContentType="application/vnd.openxmlformats-officedocument.presentationml.notesSlide+xml"/>
  <Override PartName="/ppt/charts/chart33.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2.xml" ContentType="application/vnd.openxmlformats-officedocument.presentationml.notesSlide+xml"/>
  <Override PartName="/ppt/charts/chart34.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3.xml" ContentType="application/vnd.openxmlformats-officedocument.presentationml.notesSlide+xml"/>
  <Override PartName="/ppt/charts/chart35.xml" ContentType="application/vnd.openxmlformats-officedocument.drawingml.chart+xml"/>
  <Override PartName="/ppt/charts/style7.xml" ContentType="application/vnd.ms-office.chartstyle+xml"/>
  <Override PartName="/ppt/charts/colors7.xml" ContentType="application/vnd.ms-office.chartcolorstyle+xml"/>
  <Override PartName="/ppt/charts/chart36.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93313" r:id="rId4"/>
  </p:sldMasterIdLst>
  <p:notesMasterIdLst>
    <p:notesMasterId r:id="rId35"/>
  </p:notesMasterIdLst>
  <p:handoutMasterIdLst>
    <p:handoutMasterId r:id="rId36"/>
  </p:handoutMasterIdLst>
  <p:sldIdLst>
    <p:sldId id="532" r:id="rId5"/>
    <p:sldId id="355" r:id="rId6"/>
    <p:sldId id="534" r:id="rId7"/>
    <p:sldId id="545" r:id="rId8"/>
    <p:sldId id="591" r:id="rId9"/>
    <p:sldId id="592" r:id="rId10"/>
    <p:sldId id="593" r:id="rId11"/>
    <p:sldId id="616" r:id="rId12"/>
    <p:sldId id="595" r:id="rId13"/>
    <p:sldId id="596" r:id="rId14"/>
    <p:sldId id="618" r:id="rId15"/>
    <p:sldId id="598" r:id="rId16"/>
    <p:sldId id="599" r:id="rId17"/>
    <p:sldId id="600" r:id="rId18"/>
    <p:sldId id="601" r:id="rId19"/>
    <p:sldId id="602" r:id="rId20"/>
    <p:sldId id="603" r:id="rId21"/>
    <p:sldId id="604" r:id="rId22"/>
    <p:sldId id="605" r:id="rId23"/>
    <p:sldId id="606" r:id="rId24"/>
    <p:sldId id="607" r:id="rId25"/>
    <p:sldId id="608" r:id="rId26"/>
    <p:sldId id="609" r:id="rId27"/>
    <p:sldId id="610" r:id="rId28"/>
    <p:sldId id="611" r:id="rId29"/>
    <p:sldId id="613" r:id="rId30"/>
    <p:sldId id="614" r:id="rId31"/>
    <p:sldId id="615" r:id="rId32"/>
    <p:sldId id="589" r:id="rId33"/>
    <p:sldId id="590" r:id="rId34"/>
  </p:sldIdLst>
  <p:sldSz cx="9144000" cy="5143500" type="screen16x9"/>
  <p:notesSz cx="6950075" cy="9236075"/>
  <p:defaultTextStyle>
    <a:defPPr>
      <a:defRPr lang="en-US"/>
    </a:defPPr>
    <a:lvl1pPr marL="0" algn="l" defTabSz="924282" rtl="0" eaLnBrk="1" latinLnBrk="0" hangingPunct="1">
      <a:defRPr sz="1800" kern="1200">
        <a:solidFill>
          <a:schemeClr val="tx1"/>
        </a:solidFill>
        <a:latin typeface="+mn-lt"/>
        <a:ea typeface="+mn-ea"/>
        <a:cs typeface="+mn-cs"/>
      </a:defRPr>
    </a:lvl1pPr>
    <a:lvl2pPr marL="462140" algn="l" defTabSz="924282" rtl="0" eaLnBrk="1" latinLnBrk="0" hangingPunct="1">
      <a:defRPr sz="1800" kern="1200">
        <a:solidFill>
          <a:schemeClr val="tx1"/>
        </a:solidFill>
        <a:latin typeface="+mn-lt"/>
        <a:ea typeface="+mn-ea"/>
        <a:cs typeface="+mn-cs"/>
      </a:defRPr>
    </a:lvl2pPr>
    <a:lvl3pPr marL="924282" algn="l" defTabSz="924282" rtl="0" eaLnBrk="1" latinLnBrk="0" hangingPunct="1">
      <a:defRPr sz="1800" kern="1200">
        <a:solidFill>
          <a:schemeClr val="tx1"/>
        </a:solidFill>
        <a:latin typeface="+mn-lt"/>
        <a:ea typeface="+mn-ea"/>
        <a:cs typeface="+mn-cs"/>
      </a:defRPr>
    </a:lvl3pPr>
    <a:lvl4pPr marL="1386422" algn="l" defTabSz="924282" rtl="0" eaLnBrk="1" latinLnBrk="0" hangingPunct="1">
      <a:defRPr sz="1800" kern="1200">
        <a:solidFill>
          <a:schemeClr val="tx1"/>
        </a:solidFill>
        <a:latin typeface="+mn-lt"/>
        <a:ea typeface="+mn-ea"/>
        <a:cs typeface="+mn-cs"/>
      </a:defRPr>
    </a:lvl4pPr>
    <a:lvl5pPr marL="1848564" algn="l" defTabSz="924282" rtl="0" eaLnBrk="1" latinLnBrk="0" hangingPunct="1">
      <a:defRPr sz="1800" kern="1200">
        <a:solidFill>
          <a:schemeClr val="tx1"/>
        </a:solidFill>
        <a:latin typeface="+mn-lt"/>
        <a:ea typeface="+mn-ea"/>
        <a:cs typeface="+mn-cs"/>
      </a:defRPr>
    </a:lvl5pPr>
    <a:lvl6pPr marL="2310704" algn="l" defTabSz="924282" rtl="0" eaLnBrk="1" latinLnBrk="0" hangingPunct="1">
      <a:defRPr sz="1800" kern="1200">
        <a:solidFill>
          <a:schemeClr val="tx1"/>
        </a:solidFill>
        <a:latin typeface="+mn-lt"/>
        <a:ea typeface="+mn-ea"/>
        <a:cs typeface="+mn-cs"/>
      </a:defRPr>
    </a:lvl6pPr>
    <a:lvl7pPr marL="2772846" algn="l" defTabSz="924282" rtl="0" eaLnBrk="1" latinLnBrk="0" hangingPunct="1">
      <a:defRPr sz="1800" kern="1200">
        <a:solidFill>
          <a:schemeClr val="tx1"/>
        </a:solidFill>
        <a:latin typeface="+mn-lt"/>
        <a:ea typeface="+mn-ea"/>
        <a:cs typeface="+mn-cs"/>
      </a:defRPr>
    </a:lvl7pPr>
    <a:lvl8pPr marL="3234986" algn="l" defTabSz="924282" rtl="0" eaLnBrk="1" latinLnBrk="0" hangingPunct="1">
      <a:defRPr sz="1800" kern="1200">
        <a:solidFill>
          <a:schemeClr val="tx1"/>
        </a:solidFill>
        <a:latin typeface="+mn-lt"/>
        <a:ea typeface="+mn-ea"/>
        <a:cs typeface="+mn-cs"/>
      </a:defRPr>
    </a:lvl8pPr>
    <a:lvl9pPr marL="3697126" algn="l" defTabSz="92428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userDrawn="1">
          <p15:clr>
            <a:srgbClr val="A4A3A4"/>
          </p15:clr>
        </p15:guide>
        <p15:guide id="2" orient="horz" pos="230" userDrawn="1">
          <p15:clr>
            <a:srgbClr val="A4A3A4"/>
          </p15:clr>
        </p15:guide>
        <p15:guide id="3" orient="horz" pos="4534" userDrawn="1">
          <p15:clr>
            <a:srgbClr val="A4A3A4"/>
          </p15:clr>
        </p15:guide>
        <p15:guide id="4" orient="horz" pos="4286" userDrawn="1">
          <p15:clr>
            <a:srgbClr val="A4A3A4"/>
          </p15:clr>
        </p15:guide>
        <p15:guide id="5" pos="4235" userDrawn="1">
          <p15:clr>
            <a:srgbClr val="A4A3A4"/>
          </p15:clr>
        </p15:guide>
        <p15:guide id="6" pos="237" userDrawn="1">
          <p15:clr>
            <a:srgbClr val="A4A3A4"/>
          </p15:clr>
        </p15:guide>
        <p15:guide id="7" pos="8229" userDrawn="1">
          <p15:clr>
            <a:srgbClr val="A4A3A4"/>
          </p15:clr>
        </p15:guide>
        <p15:guide id="8" pos="949" userDrawn="1">
          <p15:clr>
            <a:srgbClr val="A4A3A4"/>
          </p15:clr>
        </p15:guide>
        <p15:guide id="9" pos="7517" userDrawn="1">
          <p15:clr>
            <a:srgbClr val="A4A3A4"/>
          </p15:clr>
        </p15:guide>
        <p15:guide id="10" orient="horz" pos="1685" userDrawn="1">
          <p15:clr>
            <a:srgbClr val="A4A3A4"/>
          </p15:clr>
        </p15:guide>
        <p15:guide id="11" orient="horz" pos="161" userDrawn="1">
          <p15:clr>
            <a:srgbClr val="A4A3A4"/>
          </p15:clr>
        </p15:guide>
        <p15:guide id="12" orient="horz" pos="3084" userDrawn="1">
          <p15:clr>
            <a:srgbClr val="A4A3A4"/>
          </p15:clr>
        </p15:guide>
        <p15:guide id="13" orient="horz" pos="2544" userDrawn="1">
          <p15:clr>
            <a:srgbClr val="A4A3A4"/>
          </p15:clr>
        </p15:guide>
        <p15:guide id="14" orient="horz" pos="875" userDrawn="1">
          <p15:clr>
            <a:srgbClr val="A4A3A4"/>
          </p15:clr>
        </p15:guide>
        <p15:guide id="15" orient="horz" pos="1749" userDrawn="1">
          <p15:clr>
            <a:srgbClr val="A4A3A4"/>
          </p15:clr>
        </p15:guide>
        <p15:guide id="16" orient="horz" pos="621" userDrawn="1">
          <p15:clr>
            <a:srgbClr val="A4A3A4"/>
          </p15:clr>
        </p15:guide>
        <p15:guide id="17" orient="horz" pos="2865" userDrawn="1">
          <p15:clr>
            <a:srgbClr val="A4A3A4"/>
          </p15:clr>
        </p15:guide>
        <p15:guide id="18" orient="horz" pos="2130" userDrawn="1">
          <p15:clr>
            <a:srgbClr val="A4A3A4"/>
          </p15:clr>
        </p15:guide>
        <p15:guide id="19" orient="horz" pos="2184" userDrawn="1">
          <p15:clr>
            <a:srgbClr val="A4A3A4"/>
          </p15:clr>
        </p15:guide>
        <p15:guide id="20" orient="horz" pos="321" userDrawn="1">
          <p15:clr>
            <a:srgbClr val="A4A3A4"/>
          </p15:clr>
        </p15:guide>
        <p15:guide id="21" orient="horz" pos="1607" userDrawn="1">
          <p15:clr>
            <a:srgbClr val="A4A3A4"/>
          </p15:clr>
        </p15:guide>
        <p15:guide id="22" pos="2880" userDrawn="1">
          <p15:clr>
            <a:srgbClr val="A4A3A4"/>
          </p15:clr>
        </p15:guide>
        <p15:guide id="23" pos="156" userDrawn="1">
          <p15:clr>
            <a:srgbClr val="A4A3A4"/>
          </p15:clr>
        </p15:guide>
        <p15:guide id="24" pos="5599" userDrawn="1">
          <p15:clr>
            <a:srgbClr val="A4A3A4"/>
          </p15:clr>
        </p15:guide>
        <p15:guide id="25" pos="399" userDrawn="1">
          <p15:clr>
            <a:srgbClr val="A4A3A4"/>
          </p15:clr>
        </p15:guide>
        <p15:guide id="26" pos="5115" userDrawn="1">
          <p15:clr>
            <a:srgbClr val="A4A3A4"/>
          </p15:clr>
        </p15:guide>
        <p15:guide id="27" pos="1373" userDrawn="1">
          <p15:clr>
            <a:srgbClr val="A4A3A4"/>
          </p15:clr>
        </p15:guide>
        <p15:guide id="28" pos="4383" userDrawn="1">
          <p15:clr>
            <a:srgbClr val="A4A3A4"/>
          </p15:clr>
        </p15:guide>
        <p15:guide id="29" pos="5368" userDrawn="1">
          <p15:clr>
            <a:srgbClr val="A4A3A4"/>
          </p15:clr>
        </p15:guide>
      </p15:sldGuideLst>
    </p:ext>
    <p:ext uri="{2D200454-40CA-4A62-9FC3-DE9A4176ACB9}">
      <p15:notesGuideLst xmlns:p15="http://schemas.microsoft.com/office/powerpoint/2012/main">
        <p15:guide id="1" orient="horz" pos="2952" userDrawn="1">
          <p15:clr>
            <a:srgbClr val="A4A3A4"/>
          </p15:clr>
        </p15:guide>
        <p15:guide id="2" pos="2208" userDrawn="1">
          <p15:clr>
            <a:srgbClr val="A4A3A4"/>
          </p15:clr>
        </p15:guide>
        <p15:guide id="3" orient="horz" pos="2909">
          <p15:clr>
            <a:srgbClr val="A4A3A4"/>
          </p15:clr>
        </p15:guide>
        <p15:guide id="4"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92D050"/>
    <a:srgbClr val="1B365D"/>
    <a:srgbClr val="C00000"/>
    <a:srgbClr val="000000"/>
    <a:srgbClr val="222222"/>
    <a:srgbClr val="E87722"/>
    <a:srgbClr val="16161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509" autoAdjust="0"/>
    <p:restoredTop sz="97869" autoAdjust="0"/>
  </p:normalViewPr>
  <p:slideViewPr>
    <p:cSldViewPr snapToGrid="0" snapToObjects="1" showGuides="1">
      <p:cViewPr varScale="1">
        <p:scale>
          <a:sx n="141" d="100"/>
          <a:sy n="141" d="100"/>
        </p:scale>
        <p:origin x="1248" y="114"/>
      </p:cViewPr>
      <p:guideLst>
        <p:guide orient="horz" pos="2382"/>
        <p:guide orient="horz" pos="230"/>
        <p:guide orient="horz" pos="4534"/>
        <p:guide orient="horz" pos="4286"/>
        <p:guide pos="4235"/>
        <p:guide pos="237"/>
        <p:guide pos="8229"/>
        <p:guide pos="949"/>
        <p:guide pos="7517"/>
        <p:guide orient="horz" pos="1685"/>
        <p:guide orient="horz" pos="161"/>
        <p:guide orient="horz" pos="3084"/>
        <p:guide orient="horz" pos="2544"/>
        <p:guide orient="horz" pos="875"/>
        <p:guide orient="horz" pos="1749"/>
        <p:guide orient="horz" pos="621"/>
        <p:guide orient="horz" pos="2865"/>
        <p:guide orient="horz" pos="2130"/>
        <p:guide orient="horz" pos="2184"/>
        <p:guide orient="horz" pos="321"/>
        <p:guide orient="horz" pos="1607"/>
        <p:guide pos="2880"/>
        <p:guide pos="156"/>
        <p:guide pos="5599"/>
        <p:guide pos="399"/>
        <p:guide pos="5115"/>
        <p:guide pos="1373"/>
        <p:guide pos="4383"/>
        <p:guide pos="5368"/>
      </p:guideLst>
    </p:cSldViewPr>
  </p:slideViewPr>
  <p:outlineViewPr>
    <p:cViewPr>
      <p:scale>
        <a:sx n="33" d="100"/>
        <a:sy n="33" d="100"/>
      </p:scale>
      <p:origin x="0" y="-29472"/>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56" d="100"/>
          <a:sy n="56" d="100"/>
        </p:scale>
        <p:origin x="-2844" y="-108"/>
      </p:cViewPr>
      <p:guideLst>
        <p:guide orient="horz" pos="2952"/>
        <p:guide pos="2208"/>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4.xml"/><Relationship Id="rId1" Type="http://schemas.microsoft.com/office/2011/relationships/chartStyle" Target="style4.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5.xml"/><Relationship Id="rId1" Type="http://schemas.microsoft.com/office/2011/relationships/chartStyle" Target="style5.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6.xml"/><Relationship Id="rId1" Type="http://schemas.microsoft.com/office/2011/relationships/chartStyle" Target="style6.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7.xml"/><Relationship Id="rId1" Type="http://schemas.microsoft.com/office/2011/relationships/chartStyle" Target="style7.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8.xml"/><Relationship Id="rId1" Type="http://schemas.microsoft.com/office/2011/relationships/chartStyle" Target="style8.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06960235286091"/>
          <c:y val="6.9999305117232499E-2"/>
          <c:w val="0.76520812457217913"/>
          <c:h val="0.88254728642938374"/>
        </c:manualLayout>
      </c:layout>
      <c:barChart>
        <c:barDir val="bar"/>
        <c:grouping val="percentStacked"/>
        <c:varyColors val="0"/>
        <c:ser>
          <c:idx val="0"/>
          <c:order val="0"/>
          <c:tx>
            <c:strRef>
              <c:f>Sheet1!$B$1</c:f>
              <c:strCache>
                <c:ptCount val="1"/>
                <c:pt idx="0">
                  <c:v>I have seen people like this but do not know them personnally </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Mexico</c:v>
                </c:pt>
                <c:pt idx="1">
                  <c:v>Peru</c:v>
                </c:pt>
                <c:pt idx="2">
                  <c:v>Japan</c:v>
                </c:pt>
                <c:pt idx="3">
                  <c:v>Spain</c:v>
                </c:pt>
                <c:pt idx="4">
                  <c:v>Brazil</c:v>
                </c:pt>
                <c:pt idx="5">
                  <c:v>Argentina</c:v>
                </c:pt>
                <c:pt idx="6">
                  <c:v>Canada</c:v>
                </c:pt>
                <c:pt idx="7">
                  <c:v>U.K.</c:v>
                </c:pt>
                <c:pt idx="8">
                  <c:v>South Korea</c:v>
                </c:pt>
                <c:pt idx="9">
                  <c:v>Australia</c:v>
                </c:pt>
                <c:pt idx="10">
                  <c:v>Belgium</c:v>
                </c:pt>
                <c:pt idx="11">
                  <c:v>South Africa</c:v>
                </c:pt>
                <c:pt idx="12">
                  <c:v>Poland</c:v>
                </c:pt>
                <c:pt idx="13">
                  <c:v>Sweden</c:v>
                </c:pt>
                <c:pt idx="14">
                  <c:v>Germany</c:v>
                </c:pt>
                <c:pt idx="15">
                  <c:v>Russia</c:v>
                </c:pt>
                <c:pt idx="16">
                  <c:v>France</c:v>
                </c:pt>
                <c:pt idx="17">
                  <c:v>Italy</c:v>
                </c:pt>
                <c:pt idx="18">
                  <c:v>United States</c:v>
                </c:pt>
                <c:pt idx="19">
                  <c:v>Hungary</c:v>
                </c:pt>
                <c:pt idx="20">
                  <c:v>China</c:v>
                </c:pt>
                <c:pt idx="21">
                  <c:v>India (f2f)</c:v>
                </c:pt>
                <c:pt idx="22">
                  <c:v>Turkey</c:v>
                </c:pt>
                <c:pt idx="23">
                  <c:v>All countries</c:v>
                </c:pt>
              </c:strCache>
            </c:strRef>
          </c:cat>
          <c:val>
            <c:numRef>
              <c:f>Sheet1!$B$2:$B$25</c:f>
              <c:numCache>
                <c:formatCode>0%</c:formatCode>
                <c:ptCount val="24"/>
                <c:pt idx="0">
                  <c:v>0.43</c:v>
                </c:pt>
                <c:pt idx="1">
                  <c:v>0.47</c:v>
                </c:pt>
                <c:pt idx="2">
                  <c:v>0.28999999999999998</c:v>
                </c:pt>
                <c:pt idx="3">
                  <c:v>0.54</c:v>
                </c:pt>
                <c:pt idx="4">
                  <c:v>0.35</c:v>
                </c:pt>
                <c:pt idx="5">
                  <c:v>0.5</c:v>
                </c:pt>
                <c:pt idx="6">
                  <c:v>0.46</c:v>
                </c:pt>
                <c:pt idx="7">
                  <c:v>0.46</c:v>
                </c:pt>
                <c:pt idx="8">
                  <c:v>0.47</c:v>
                </c:pt>
                <c:pt idx="9">
                  <c:v>0.43</c:v>
                </c:pt>
                <c:pt idx="10">
                  <c:v>0.39</c:v>
                </c:pt>
                <c:pt idx="11">
                  <c:v>0.48</c:v>
                </c:pt>
                <c:pt idx="12">
                  <c:v>0.23</c:v>
                </c:pt>
                <c:pt idx="13">
                  <c:v>0.55000000000000004</c:v>
                </c:pt>
                <c:pt idx="14">
                  <c:v>0.36</c:v>
                </c:pt>
                <c:pt idx="15">
                  <c:v>0.4</c:v>
                </c:pt>
                <c:pt idx="16">
                  <c:v>0.34</c:v>
                </c:pt>
                <c:pt idx="17">
                  <c:v>0.43</c:v>
                </c:pt>
                <c:pt idx="18">
                  <c:v>0.45</c:v>
                </c:pt>
                <c:pt idx="19">
                  <c:v>0.49</c:v>
                </c:pt>
                <c:pt idx="20">
                  <c:v>0.5</c:v>
                </c:pt>
                <c:pt idx="21">
                  <c:v>0.65539999999999998</c:v>
                </c:pt>
                <c:pt idx="22">
                  <c:v>0.5</c:v>
                </c:pt>
                <c:pt idx="23">
                  <c:v>0.44</c:v>
                </c:pt>
              </c:numCache>
            </c:numRef>
          </c:val>
          <c:extLst>
            <c:ext xmlns:c16="http://schemas.microsoft.com/office/drawing/2014/chart" uri="{C3380CC4-5D6E-409C-BE32-E72D297353CC}">
              <c16:uniqueId val="{00000000-0918-4F87-8D7F-4D71B3E25B1E}"/>
            </c:ext>
          </c:extLst>
        </c:ser>
        <c:ser>
          <c:idx val="1"/>
          <c:order val="1"/>
          <c:tx>
            <c:strRef>
              <c:f>Sheet1!$C$1</c:f>
              <c:strCache>
                <c:ptCount val="1"/>
                <c:pt idx="0">
                  <c:v>I rarely or never encounter people like this</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Mexico</c:v>
                </c:pt>
                <c:pt idx="1">
                  <c:v>Peru</c:v>
                </c:pt>
                <c:pt idx="2">
                  <c:v>Japan</c:v>
                </c:pt>
                <c:pt idx="3">
                  <c:v>Spain</c:v>
                </c:pt>
                <c:pt idx="4">
                  <c:v>Brazil</c:v>
                </c:pt>
                <c:pt idx="5">
                  <c:v>Argentina</c:v>
                </c:pt>
                <c:pt idx="6">
                  <c:v>Canada</c:v>
                </c:pt>
                <c:pt idx="7">
                  <c:v>U.K.</c:v>
                </c:pt>
                <c:pt idx="8">
                  <c:v>South Korea</c:v>
                </c:pt>
                <c:pt idx="9">
                  <c:v>Australia</c:v>
                </c:pt>
                <c:pt idx="10">
                  <c:v>Belgium</c:v>
                </c:pt>
                <c:pt idx="11">
                  <c:v>South Africa</c:v>
                </c:pt>
                <c:pt idx="12">
                  <c:v>Poland</c:v>
                </c:pt>
                <c:pt idx="13">
                  <c:v>Sweden</c:v>
                </c:pt>
                <c:pt idx="14">
                  <c:v>Germany</c:v>
                </c:pt>
                <c:pt idx="15">
                  <c:v>Russia</c:v>
                </c:pt>
                <c:pt idx="16">
                  <c:v>France</c:v>
                </c:pt>
                <c:pt idx="17">
                  <c:v>Italy</c:v>
                </c:pt>
                <c:pt idx="18">
                  <c:v>United States</c:v>
                </c:pt>
                <c:pt idx="19">
                  <c:v>Hungary</c:v>
                </c:pt>
                <c:pt idx="20">
                  <c:v>China</c:v>
                </c:pt>
                <c:pt idx="21">
                  <c:v>India (f2f)</c:v>
                </c:pt>
                <c:pt idx="22">
                  <c:v>Turkey</c:v>
                </c:pt>
                <c:pt idx="23">
                  <c:v>All countries</c:v>
                </c:pt>
              </c:strCache>
            </c:strRef>
          </c:cat>
          <c:val>
            <c:numRef>
              <c:f>Sheet1!$C$2:$C$25</c:f>
              <c:numCache>
                <c:formatCode>0%</c:formatCode>
                <c:ptCount val="24"/>
                <c:pt idx="0">
                  <c:v>0.13</c:v>
                </c:pt>
                <c:pt idx="1">
                  <c:v>0.13</c:v>
                </c:pt>
                <c:pt idx="2">
                  <c:v>0.51</c:v>
                </c:pt>
                <c:pt idx="3">
                  <c:v>0.18</c:v>
                </c:pt>
                <c:pt idx="4">
                  <c:v>0.11</c:v>
                </c:pt>
                <c:pt idx="5">
                  <c:v>0.19</c:v>
                </c:pt>
                <c:pt idx="6">
                  <c:v>0.25</c:v>
                </c:pt>
                <c:pt idx="7">
                  <c:v>0.34</c:v>
                </c:pt>
                <c:pt idx="8">
                  <c:v>0.4</c:v>
                </c:pt>
                <c:pt idx="9">
                  <c:v>0.34</c:v>
                </c:pt>
                <c:pt idx="10">
                  <c:v>0.36</c:v>
                </c:pt>
                <c:pt idx="11">
                  <c:v>0.2</c:v>
                </c:pt>
                <c:pt idx="12">
                  <c:v>0.44</c:v>
                </c:pt>
                <c:pt idx="13">
                  <c:v>0.24</c:v>
                </c:pt>
                <c:pt idx="14">
                  <c:v>0.44</c:v>
                </c:pt>
                <c:pt idx="15">
                  <c:v>0.4</c:v>
                </c:pt>
                <c:pt idx="16">
                  <c:v>0.4</c:v>
                </c:pt>
                <c:pt idx="17">
                  <c:v>0.23</c:v>
                </c:pt>
                <c:pt idx="18">
                  <c:v>0.32</c:v>
                </c:pt>
                <c:pt idx="19">
                  <c:v>0.28999999999999998</c:v>
                </c:pt>
                <c:pt idx="20">
                  <c:v>0.36</c:v>
                </c:pt>
                <c:pt idx="21">
                  <c:v>0.17019999999999999</c:v>
                </c:pt>
                <c:pt idx="22">
                  <c:v>0.32</c:v>
                </c:pt>
                <c:pt idx="23">
                  <c:v>0.3</c:v>
                </c:pt>
              </c:numCache>
            </c:numRef>
          </c:val>
          <c:extLst>
            <c:ext xmlns:c16="http://schemas.microsoft.com/office/drawing/2014/chart" uri="{C3380CC4-5D6E-409C-BE32-E72D297353CC}">
              <c16:uniqueId val="{00000001-0918-4F87-8D7F-4D71B3E25B1E}"/>
            </c:ext>
          </c:extLst>
        </c:ser>
        <c:ser>
          <c:idx val="2"/>
          <c:order val="2"/>
          <c:tx>
            <c:strRef>
              <c:f>Sheet1!$D$1</c:f>
              <c:strCache>
                <c:ptCount val="1"/>
                <c:pt idx="0">
                  <c:v>I have acquaintances like this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Mexico</c:v>
                </c:pt>
                <c:pt idx="1">
                  <c:v>Peru</c:v>
                </c:pt>
                <c:pt idx="2">
                  <c:v>Japan</c:v>
                </c:pt>
                <c:pt idx="3">
                  <c:v>Spain</c:v>
                </c:pt>
                <c:pt idx="4">
                  <c:v>Brazil</c:v>
                </c:pt>
                <c:pt idx="5">
                  <c:v>Argentina</c:v>
                </c:pt>
                <c:pt idx="6">
                  <c:v>Canada</c:v>
                </c:pt>
                <c:pt idx="7">
                  <c:v>U.K.</c:v>
                </c:pt>
                <c:pt idx="8">
                  <c:v>South Korea</c:v>
                </c:pt>
                <c:pt idx="9">
                  <c:v>Australia</c:v>
                </c:pt>
                <c:pt idx="10">
                  <c:v>Belgium</c:v>
                </c:pt>
                <c:pt idx="11">
                  <c:v>South Africa</c:v>
                </c:pt>
                <c:pt idx="12">
                  <c:v>Poland</c:v>
                </c:pt>
                <c:pt idx="13">
                  <c:v>Sweden</c:v>
                </c:pt>
                <c:pt idx="14">
                  <c:v>Germany</c:v>
                </c:pt>
                <c:pt idx="15">
                  <c:v>Russia</c:v>
                </c:pt>
                <c:pt idx="16">
                  <c:v>France</c:v>
                </c:pt>
                <c:pt idx="17">
                  <c:v>Italy</c:v>
                </c:pt>
                <c:pt idx="18">
                  <c:v>United States</c:v>
                </c:pt>
                <c:pt idx="19">
                  <c:v>Hungary</c:v>
                </c:pt>
                <c:pt idx="20">
                  <c:v>China</c:v>
                </c:pt>
                <c:pt idx="21">
                  <c:v>India (f2f)</c:v>
                </c:pt>
                <c:pt idx="22">
                  <c:v>Turkey</c:v>
                </c:pt>
                <c:pt idx="23">
                  <c:v>All countries</c:v>
                </c:pt>
              </c:strCache>
            </c:strRef>
          </c:cat>
          <c:val>
            <c:numRef>
              <c:f>Sheet1!$D$2:$D$25</c:f>
              <c:numCache>
                <c:formatCode>0%</c:formatCode>
                <c:ptCount val="24"/>
                <c:pt idx="0">
                  <c:v>0.36</c:v>
                </c:pt>
                <c:pt idx="1">
                  <c:v>0.41</c:v>
                </c:pt>
                <c:pt idx="2">
                  <c:v>7.0000000000000007E-2</c:v>
                </c:pt>
                <c:pt idx="3">
                  <c:v>0.18</c:v>
                </c:pt>
                <c:pt idx="4">
                  <c:v>0.37</c:v>
                </c:pt>
                <c:pt idx="5">
                  <c:v>0.27</c:v>
                </c:pt>
                <c:pt idx="6">
                  <c:v>0.22</c:v>
                </c:pt>
                <c:pt idx="7">
                  <c:v>0.13</c:v>
                </c:pt>
                <c:pt idx="8">
                  <c:v>0.1</c:v>
                </c:pt>
                <c:pt idx="9">
                  <c:v>0.15</c:v>
                </c:pt>
                <c:pt idx="10">
                  <c:v>0.16</c:v>
                </c:pt>
                <c:pt idx="11">
                  <c:v>0.25</c:v>
                </c:pt>
                <c:pt idx="12">
                  <c:v>0.12</c:v>
                </c:pt>
                <c:pt idx="13">
                  <c:v>0.17</c:v>
                </c:pt>
                <c:pt idx="14">
                  <c:v>0.17</c:v>
                </c:pt>
                <c:pt idx="15">
                  <c:v>0.14000000000000001</c:v>
                </c:pt>
                <c:pt idx="16">
                  <c:v>0.11</c:v>
                </c:pt>
                <c:pt idx="17">
                  <c:v>0.28999999999999998</c:v>
                </c:pt>
                <c:pt idx="18">
                  <c:v>0.19</c:v>
                </c:pt>
                <c:pt idx="19">
                  <c:v>0.17</c:v>
                </c:pt>
                <c:pt idx="20">
                  <c:v>0.11</c:v>
                </c:pt>
                <c:pt idx="21">
                  <c:v>0.10829999999999999</c:v>
                </c:pt>
                <c:pt idx="22">
                  <c:v>0.17</c:v>
                </c:pt>
                <c:pt idx="23">
                  <c:v>0.19</c:v>
                </c:pt>
              </c:numCache>
            </c:numRef>
          </c:val>
          <c:extLst>
            <c:ext xmlns:c16="http://schemas.microsoft.com/office/drawing/2014/chart" uri="{C3380CC4-5D6E-409C-BE32-E72D297353CC}">
              <c16:uniqueId val="{00000002-0918-4F87-8D7F-4D71B3E25B1E}"/>
            </c:ext>
          </c:extLst>
        </c:ser>
        <c:ser>
          <c:idx val="3"/>
          <c:order val="3"/>
          <c:tx>
            <c:strRef>
              <c:f>Sheet1!$E$1</c:f>
              <c:strCache>
                <c:ptCount val="1"/>
                <c:pt idx="0">
                  <c:v>I have personal friends/family like this </c:v>
                </c:pt>
              </c:strCache>
            </c:strRef>
          </c:tx>
          <c:spPr>
            <a:solidFill>
              <a:schemeClr val="accent1"/>
            </a:solidFill>
            <a:ln>
              <a:noFill/>
            </a:ln>
            <a:effectLst/>
          </c:spPr>
          <c:invertIfNegative val="0"/>
          <c:dLbls>
            <c:dLbl>
              <c:idx val="19"/>
              <c:layout>
                <c:manualLayout>
                  <c:x val="-4.2901719142826953E-3"/>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196-4FE7-A8A2-F0B6A4532A2E}"/>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Mexico</c:v>
                </c:pt>
                <c:pt idx="1">
                  <c:v>Peru</c:v>
                </c:pt>
                <c:pt idx="2">
                  <c:v>Japan</c:v>
                </c:pt>
                <c:pt idx="3">
                  <c:v>Spain</c:v>
                </c:pt>
                <c:pt idx="4">
                  <c:v>Brazil</c:v>
                </c:pt>
                <c:pt idx="5">
                  <c:v>Argentina</c:v>
                </c:pt>
                <c:pt idx="6">
                  <c:v>Canada</c:v>
                </c:pt>
                <c:pt idx="7">
                  <c:v>U.K.</c:v>
                </c:pt>
                <c:pt idx="8">
                  <c:v>South Korea</c:v>
                </c:pt>
                <c:pt idx="9">
                  <c:v>Australia</c:v>
                </c:pt>
                <c:pt idx="10">
                  <c:v>Belgium</c:v>
                </c:pt>
                <c:pt idx="11">
                  <c:v>South Africa</c:v>
                </c:pt>
                <c:pt idx="12">
                  <c:v>Poland</c:v>
                </c:pt>
                <c:pt idx="13">
                  <c:v>Sweden</c:v>
                </c:pt>
                <c:pt idx="14">
                  <c:v>Germany</c:v>
                </c:pt>
                <c:pt idx="15">
                  <c:v>Russia</c:v>
                </c:pt>
                <c:pt idx="16">
                  <c:v>France</c:v>
                </c:pt>
                <c:pt idx="17">
                  <c:v>Italy</c:v>
                </c:pt>
                <c:pt idx="18">
                  <c:v>United States</c:v>
                </c:pt>
                <c:pt idx="19">
                  <c:v>Hungary</c:v>
                </c:pt>
                <c:pt idx="20">
                  <c:v>China</c:v>
                </c:pt>
                <c:pt idx="21">
                  <c:v>India (f2f)</c:v>
                </c:pt>
                <c:pt idx="22">
                  <c:v>Turkey</c:v>
                </c:pt>
                <c:pt idx="23">
                  <c:v>All countries</c:v>
                </c:pt>
              </c:strCache>
            </c:strRef>
          </c:cat>
          <c:val>
            <c:numRef>
              <c:f>Sheet1!$E$2:$E$25</c:f>
              <c:numCache>
                <c:formatCode>0%</c:formatCode>
                <c:ptCount val="24"/>
                <c:pt idx="0">
                  <c:v>0.26</c:v>
                </c:pt>
                <c:pt idx="1">
                  <c:v>0.17</c:v>
                </c:pt>
                <c:pt idx="2">
                  <c:v>0.03</c:v>
                </c:pt>
                <c:pt idx="3">
                  <c:v>0.08</c:v>
                </c:pt>
                <c:pt idx="4">
                  <c:v>0.26</c:v>
                </c:pt>
                <c:pt idx="5">
                  <c:v>0.13</c:v>
                </c:pt>
                <c:pt idx="6">
                  <c:v>0.11</c:v>
                </c:pt>
                <c:pt idx="7">
                  <c:v>0.09</c:v>
                </c:pt>
                <c:pt idx="8">
                  <c:v>0.03</c:v>
                </c:pt>
                <c:pt idx="9">
                  <c:v>0.1</c:v>
                </c:pt>
                <c:pt idx="10">
                  <c:v>0.05</c:v>
                </c:pt>
                <c:pt idx="11">
                  <c:v>0.2</c:v>
                </c:pt>
                <c:pt idx="12">
                  <c:v>0.02</c:v>
                </c:pt>
                <c:pt idx="13">
                  <c:v>0.1</c:v>
                </c:pt>
                <c:pt idx="14">
                  <c:v>0.03</c:v>
                </c:pt>
                <c:pt idx="15">
                  <c:v>0.02</c:v>
                </c:pt>
                <c:pt idx="16">
                  <c:v>7.0000000000000007E-2</c:v>
                </c:pt>
                <c:pt idx="17">
                  <c:v>0.03</c:v>
                </c:pt>
                <c:pt idx="18">
                  <c:v>0.16</c:v>
                </c:pt>
                <c:pt idx="19">
                  <c:v>0.03</c:v>
                </c:pt>
                <c:pt idx="20">
                  <c:v>0.02</c:v>
                </c:pt>
                <c:pt idx="21">
                  <c:v>2.29E-2</c:v>
                </c:pt>
                <c:pt idx="22">
                  <c:v>7.0000000000000007E-2</c:v>
                </c:pt>
                <c:pt idx="23">
                  <c:v>0.1</c:v>
                </c:pt>
              </c:numCache>
            </c:numRef>
          </c:val>
          <c:extLst>
            <c:ext xmlns:c16="http://schemas.microsoft.com/office/drawing/2014/chart" uri="{C3380CC4-5D6E-409C-BE32-E72D297353CC}">
              <c16:uniqueId val="{00000004-0918-4F87-8D7F-4D71B3E25B1E}"/>
            </c:ext>
          </c:extLst>
        </c:ser>
        <c:ser>
          <c:idx val="4"/>
          <c:order val="4"/>
          <c:tx>
            <c:strRef>
              <c:f>Sheet1!$F$1</c:f>
              <c:strCache>
                <c:ptCount val="1"/>
                <c:pt idx="0">
                  <c:v>I myself am like this</c:v>
                </c:pt>
              </c:strCache>
            </c:strRef>
          </c:tx>
          <c:spPr>
            <a:solidFill>
              <a:schemeClr val="bg2"/>
            </a:solidFill>
            <a:ln>
              <a:noFill/>
            </a:ln>
            <a:effectLst/>
          </c:spPr>
          <c:invertIfNegative val="0"/>
          <c:dLbls>
            <c:dLbl>
              <c:idx val="17"/>
              <c:layout>
                <c:manualLayout>
                  <c:x val="5.7202292190434538E-3"/>
                  <c:y val="-5.9752118740645944E-1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196-4FE7-A8A2-F0B6A4532A2E}"/>
                </c:ext>
              </c:extLst>
            </c:dLbl>
            <c:dLbl>
              <c:idx val="19"/>
              <c:layout>
                <c:manualLayout>
                  <c:x val="5.7202292190434538E-3"/>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196-4FE7-A8A2-F0B6A4532A2E}"/>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Mexico</c:v>
                </c:pt>
                <c:pt idx="1">
                  <c:v>Peru</c:v>
                </c:pt>
                <c:pt idx="2">
                  <c:v>Japan</c:v>
                </c:pt>
                <c:pt idx="3">
                  <c:v>Spain</c:v>
                </c:pt>
                <c:pt idx="4">
                  <c:v>Brazil</c:v>
                </c:pt>
                <c:pt idx="5">
                  <c:v>Argentina</c:v>
                </c:pt>
                <c:pt idx="6">
                  <c:v>Canada</c:v>
                </c:pt>
                <c:pt idx="7">
                  <c:v>U.K.</c:v>
                </c:pt>
                <c:pt idx="8">
                  <c:v>South Korea</c:v>
                </c:pt>
                <c:pt idx="9">
                  <c:v>Australia</c:v>
                </c:pt>
                <c:pt idx="10">
                  <c:v>Belgium</c:v>
                </c:pt>
                <c:pt idx="11">
                  <c:v>South Africa</c:v>
                </c:pt>
                <c:pt idx="12">
                  <c:v>Poland</c:v>
                </c:pt>
                <c:pt idx="13">
                  <c:v>Sweden</c:v>
                </c:pt>
                <c:pt idx="14">
                  <c:v>Germany</c:v>
                </c:pt>
                <c:pt idx="15">
                  <c:v>Russia</c:v>
                </c:pt>
                <c:pt idx="16">
                  <c:v>France</c:v>
                </c:pt>
                <c:pt idx="17">
                  <c:v>Italy</c:v>
                </c:pt>
                <c:pt idx="18">
                  <c:v>United States</c:v>
                </c:pt>
                <c:pt idx="19">
                  <c:v>Hungary</c:v>
                </c:pt>
                <c:pt idx="20">
                  <c:v>China</c:v>
                </c:pt>
                <c:pt idx="21">
                  <c:v>India (f2f)</c:v>
                </c:pt>
                <c:pt idx="22">
                  <c:v>Turkey</c:v>
                </c:pt>
                <c:pt idx="23">
                  <c:v>All countries</c:v>
                </c:pt>
              </c:strCache>
            </c:strRef>
          </c:cat>
          <c:val>
            <c:numRef>
              <c:f>Sheet1!$F$2:$F$25</c:f>
              <c:numCache>
                <c:formatCode>0%</c:formatCode>
                <c:ptCount val="24"/>
                <c:pt idx="0">
                  <c:v>0.02</c:v>
                </c:pt>
                <c:pt idx="1">
                  <c:v>0.02</c:v>
                </c:pt>
                <c:pt idx="2">
                  <c:v>0.01</c:v>
                </c:pt>
                <c:pt idx="3">
                  <c:v>0.01</c:v>
                </c:pt>
                <c:pt idx="4">
                  <c:v>0.03</c:v>
                </c:pt>
                <c:pt idx="5">
                  <c:v>0.02</c:v>
                </c:pt>
                <c:pt idx="6">
                  <c:v>0.01</c:v>
                </c:pt>
                <c:pt idx="7">
                  <c:v>0.02</c:v>
                </c:pt>
                <c:pt idx="8">
                  <c:v>0.01</c:v>
                </c:pt>
                <c:pt idx="9">
                  <c:v>0.01</c:v>
                </c:pt>
                <c:pt idx="10">
                  <c:v>0.01</c:v>
                </c:pt>
                <c:pt idx="11">
                  <c:v>0.01</c:v>
                </c:pt>
                <c:pt idx="12">
                  <c:v>0</c:v>
                </c:pt>
                <c:pt idx="13">
                  <c:v>0</c:v>
                </c:pt>
                <c:pt idx="14">
                  <c:v>0.01</c:v>
                </c:pt>
                <c:pt idx="15">
                  <c:v>0.01</c:v>
                </c:pt>
                <c:pt idx="16">
                  <c:v>0.01</c:v>
                </c:pt>
                <c:pt idx="17">
                  <c:v>0</c:v>
                </c:pt>
                <c:pt idx="18">
                  <c:v>0.05</c:v>
                </c:pt>
                <c:pt idx="19">
                  <c:v>0</c:v>
                </c:pt>
                <c:pt idx="20">
                  <c:v>0.01</c:v>
                </c:pt>
                <c:pt idx="21">
                  <c:v>1.5E-3</c:v>
                </c:pt>
                <c:pt idx="22">
                  <c:v>0.01</c:v>
                </c:pt>
                <c:pt idx="23">
                  <c:v>0.02</c:v>
                </c:pt>
              </c:numCache>
            </c:numRef>
          </c:val>
          <c:extLst>
            <c:ext xmlns:c16="http://schemas.microsoft.com/office/drawing/2014/chart" uri="{C3380CC4-5D6E-409C-BE32-E72D297353CC}">
              <c16:uniqueId val="{00000005-0918-4F87-8D7F-4D71B3E25B1E}"/>
            </c:ext>
          </c:extLst>
        </c:ser>
        <c:ser>
          <c:idx val="5"/>
          <c:order val="5"/>
          <c:tx>
            <c:strRef>
              <c:f>Sheet1!$G$1</c:f>
              <c:strCache>
                <c:ptCount val="1"/>
                <c:pt idx="0">
                  <c:v>Don't know</c:v>
                </c:pt>
              </c:strCache>
            </c:strRef>
          </c:tx>
          <c:spPr>
            <a:solidFill>
              <a:schemeClr val="accent3"/>
            </a:solidFill>
            <a:ln>
              <a:noFill/>
            </a:ln>
            <a:effectLst/>
          </c:spPr>
          <c:invertIfNegative val="0"/>
          <c:dLbls>
            <c:dLbl>
              <c:idx val="0"/>
              <c:layout>
                <c:manualLayout>
                  <c:x val="7.1502865238043172E-3"/>
                  <c:y val="-1.1950423748129189E-16"/>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BC10-498E-9F44-182FB7C0EC8A}"/>
                </c:ext>
              </c:extLst>
            </c:dLbl>
            <c:dLbl>
              <c:idx val="11"/>
              <c:layout>
                <c:manualLayout>
                  <c:x val="2.8601709109904181E-3"/>
                  <c:y val="-1.6296220636969221E-3"/>
                </c:manualLayout>
              </c:layout>
              <c:spPr>
                <a:noFill/>
                <a:ln>
                  <a:noFill/>
                </a:ln>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layout>
                    <c:manualLayout>
                      <c:w val="2.9487781624169002E-2"/>
                      <c:h val="4.7617556701224063E-2"/>
                    </c:manualLayout>
                  </c15:layout>
                </c:ext>
                <c:ext xmlns:c16="http://schemas.microsoft.com/office/drawing/2014/chart" uri="{C3380CC4-5D6E-409C-BE32-E72D297353CC}">
                  <c16:uniqueId val="{00000003-BC10-498E-9F44-182FB7C0EC8A}"/>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Mexico</c:v>
                </c:pt>
                <c:pt idx="1">
                  <c:v>Peru</c:v>
                </c:pt>
                <c:pt idx="2">
                  <c:v>Japan</c:v>
                </c:pt>
                <c:pt idx="3">
                  <c:v>Spain</c:v>
                </c:pt>
                <c:pt idx="4">
                  <c:v>Brazil</c:v>
                </c:pt>
                <c:pt idx="5">
                  <c:v>Argentina</c:v>
                </c:pt>
                <c:pt idx="6">
                  <c:v>Canada</c:v>
                </c:pt>
                <c:pt idx="7">
                  <c:v>U.K.</c:v>
                </c:pt>
                <c:pt idx="8">
                  <c:v>South Korea</c:v>
                </c:pt>
                <c:pt idx="9">
                  <c:v>Australia</c:v>
                </c:pt>
                <c:pt idx="10">
                  <c:v>Belgium</c:v>
                </c:pt>
                <c:pt idx="11">
                  <c:v>South Africa</c:v>
                </c:pt>
                <c:pt idx="12">
                  <c:v>Poland</c:v>
                </c:pt>
                <c:pt idx="13">
                  <c:v>Sweden</c:v>
                </c:pt>
                <c:pt idx="14">
                  <c:v>Germany</c:v>
                </c:pt>
                <c:pt idx="15">
                  <c:v>Russia</c:v>
                </c:pt>
                <c:pt idx="16">
                  <c:v>France</c:v>
                </c:pt>
                <c:pt idx="17">
                  <c:v>Italy</c:v>
                </c:pt>
                <c:pt idx="18">
                  <c:v>United States</c:v>
                </c:pt>
                <c:pt idx="19">
                  <c:v>Hungary</c:v>
                </c:pt>
                <c:pt idx="20">
                  <c:v>China</c:v>
                </c:pt>
                <c:pt idx="21">
                  <c:v>India (f2f)</c:v>
                </c:pt>
                <c:pt idx="22">
                  <c:v>Turkey</c:v>
                </c:pt>
                <c:pt idx="23">
                  <c:v>All countries</c:v>
                </c:pt>
              </c:strCache>
            </c:strRef>
          </c:cat>
          <c:val>
            <c:numRef>
              <c:f>Sheet1!$G$2:$G$25</c:f>
              <c:numCache>
                <c:formatCode>0%</c:formatCode>
                <c:ptCount val="24"/>
                <c:pt idx="0">
                  <c:v>0.03</c:v>
                </c:pt>
                <c:pt idx="1">
                  <c:v>0.02</c:v>
                </c:pt>
                <c:pt idx="2">
                  <c:v>0.12</c:v>
                </c:pt>
                <c:pt idx="3">
                  <c:v>0.05</c:v>
                </c:pt>
                <c:pt idx="4">
                  <c:v>0.08</c:v>
                </c:pt>
                <c:pt idx="5">
                  <c:v>0.04</c:v>
                </c:pt>
                <c:pt idx="6">
                  <c:v>0.05</c:v>
                </c:pt>
                <c:pt idx="7">
                  <c:v>0.03</c:v>
                </c:pt>
                <c:pt idx="8">
                  <c:v>7.0000000000000007E-2</c:v>
                </c:pt>
                <c:pt idx="9">
                  <c:v>0.06</c:v>
                </c:pt>
                <c:pt idx="10">
                  <c:v>0.05</c:v>
                </c:pt>
                <c:pt idx="11">
                  <c:v>0.03</c:v>
                </c:pt>
                <c:pt idx="12">
                  <c:v>0.22</c:v>
                </c:pt>
                <c:pt idx="13">
                  <c:v>0.01</c:v>
                </c:pt>
                <c:pt idx="14">
                  <c:v>0.06</c:v>
                </c:pt>
                <c:pt idx="15">
                  <c:v>7.0000000000000007E-2</c:v>
                </c:pt>
                <c:pt idx="16">
                  <c:v>0.13</c:v>
                </c:pt>
                <c:pt idx="17">
                  <c:v>0.05</c:v>
                </c:pt>
                <c:pt idx="18">
                  <c:v>0.03</c:v>
                </c:pt>
                <c:pt idx="19">
                  <c:v>0.05</c:v>
                </c:pt>
                <c:pt idx="20">
                  <c:v>0.06</c:v>
                </c:pt>
                <c:pt idx="21">
                  <c:v>0.11749999999999999</c:v>
                </c:pt>
                <c:pt idx="22">
                  <c:v>0.04</c:v>
                </c:pt>
                <c:pt idx="23">
                  <c:v>0.06</c:v>
                </c:pt>
              </c:numCache>
            </c:numRef>
          </c:val>
          <c:extLst>
            <c:ext xmlns:c16="http://schemas.microsoft.com/office/drawing/2014/chart" uri="{C3380CC4-5D6E-409C-BE32-E72D297353CC}">
              <c16:uniqueId val="{00000002-BC10-498E-9F44-182FB7C0EC8A}"/>
            </c:ext>
          </c:extLst>
        </c:ser>
        <c:dLbls>
          <c:dLblPos val="ctr"/>
          <c:showLegendKey val="0"/>
          <c:showVal val="1"/>
          <c:showCatName val="0"/>
          <c:showSerName val="0"/>
          <c:showPercent val="0"/>
          <c:showBubbleSize val="0"/>
        </c:dLbls>
        <c:gapWidth val="50"/>
        <c:overlap val="100"/>
        <c:axId val="141580160"/>
        <c:axId val="141581696"/>
      </c:barChart>
      <c:catAx>
        <c:axId val="141580160"/>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cap="none" spc="120" normalizeH="0" baseline="0">
                <a:solidFill>
                  <a:schemeClr val="tx2"/>
                </a:solidFill>
                <a:latin typeface="+mn-lt"/>
                <a:ea typeface="+mn-ea"/>
                <a:cs typeface="Aharoni" panose="02010803020104030203" pitchFamily="2" charset="-79"/>
              </a:defRPr>
            </a:pPr>
            <a:endParaRPr lang="en-US"/>
          </a:p>
        </c:txPr>
        <c:crossAx val="141581696"/>
        <c:crosses val="autoZero"/>
        <c:auto val="1"/>
        <c:lblAlgn val="ctr"/>
        <c:lblOffset val="100"/>
        <c:noMultiLvlLbl val="0"/>
      </c:catAx>
      <c:valAx>
        <c:axId val="141581696"/>
        <c:scaling>
          <c:orientation val="minMax"/>
        </c:scaling>
        <c:delete val="1"/>
        <c:axPos val="b"/>
        <c:numFmt formatCode="0%" sourceLinked="1"/>
        <c:majorTickMark val="out"/>
        <c:minorTickMark val="none"/>
        <c:tickLblPos val="nextTo"/>
        <c:crossAx val="141580160"/>
        <c:crosses val="autoZero"/>
        <c:crossBetween val="between"/>
      </c:valAx>
      <c:spPr>
        <a:noFill/>
        <a:ln>
          <a:noFill/>
        </a:ln>
        <a:effectLst/>
      </c:spPr>
    </c:plotArea>
    <c:legend>
      <c:legendPos val="r"/>
      <c:layout>
        <c:manualLayout>
          <c:xMode val="edge"/>
          <c:yMode val="edge"/>
          <c:x val="0.87059287585987821"/>
          <c:y val="2.6141960869053068E-2"/>
          <c:w val="0.12940712414012173"/>
          <c:h val="0.9734848941733697"/>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3960192531479434E-4"/>
          <c:y val="0.13171367521367522"/>
          <c:w val="0.99916039807468515"/>
          <c:h val="0.86646816533908944"/>
        </c:manualLayout>
      </c:layout>
      <c:barChart>
        <c:barDir val="bar"/>
        <c:grouping val="percentStacked"/>
        <c:varyColors val="0"/>
        <c:ser>
          <c:idx val="0"/>
          <c:order val="0"/>
          <c:tx>
            <c:strRef>
              <c:f>Sheet1!$B$1</c:f>
              <c:strCache>
                <c:ptCount val="1"/>
                <c:pt idx="0">
                  <c:v>Strongly agree</c:v>
                </c:pt>
              </c:strCache>
            </c:strRef>
          </c:tx>
          <c:spPr>
            <a:solidFill>
              <a:schemeClr val="accent6"/>
            </a:solidFill>
          </c:spPr>
          <c:invertIfNegative val="0"/>
          <c:dLbls>
            <c:spPr>
              <a:noFill/>
              <a:ln>
                <a:noFill/>
              </a:ln>
              <a:effectLst/>
            </c:spPr>
            <c:txPr>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Total</c:v>
                </c:pt>
              </c:strCache>
            </c:strRef>
          </c:cat>
          <c:val>
            <c:numRef>
              <c:f>Sheet1!$B$2</c:f>
              <c:numCache>
                <c:formatCode>0%</c:formatCode>
                <c:ptCount val="1"/>
                <c:pt idx="0">
                  <c:v>0.28999999999999998</c:v>
                </c:pt>
              </c:numCache>
            </c:numRef>
          </c:val>
          <c:extLst>
            <c:ext xmlns:c16="http://schemas.microsoft.com/office/drawing/2014/chart" uri="{C3380CC4-5D6E-409C-BE32-E72D297353CC}">
              <c16:uniqueId val="{00000000-BCDE-4E58-BAF6-F25A52875537}"/>
            </c:ext>
          </c:extLst>
        </c:ser>
        <c:ser>
          <c:idx val="1"/>
          <c:order val="1"/>
          <c:tx>
            <c:strRef>
              <c:f>Sheet1!$C$1</c:f>
              <c:strCache>
                <c:ptCount val="1"/>
                <c:pt idx="0">
                  <c:v>Somewhat agreee</c:v>
                </c:pt>
              </c:strCache>
            </c:strRef>
          </c:tx>
          <c:spPr>
            <a:solidFill>
              <a:schemeClr val="accent5"/>
            </a:solidFill>
          </c:spPr>
          <c:invertIfNegative val="0"/>
          <c:dLbls>
            <c:spPr>
              <a:noFill/>
              <a:ln>
                <a:noFill/>
              </a:ln>
              <a:effectLst/>
            </c:spPr>
            <c:txPr>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Total</c:v>
                </c:pt>
              </c:strCache>
            </c:strRef>
          </c:cat>
          <c:val>
            <c:numRef>
              <c:f>Sheet1!$C$2</c:f>
              <c:numCache>
                <c:formatCode>0%</c:formatCode>
                <c:ptCount val="1"/>
                <c:pt idx="0">
                  <c:v>0.25</c:v>
                </c:pt>
              </c:numCache>
            </c:numRef>
          </c:val>
          <c:extLst>
            <c:ext xmlns:c16="http://schemas.microsoft.com/office/drawing/2014/chart" uri="{C3380CC4-5D6E-409C-BE32-E72D297353CC}">
              <c16:uniqueId val="{00000001-BCDE-4E58-BAF6-F25A52875537}"/>
            </c:ext>
          </c:extLst>
        </c:ser>
        <c:ser>
          <c:idx val="2"/>
          <c:order val="2"/>
          <c:tx>
            <c:strRef>
              <c:f>Sheet1!$D$1</c:f>
              <c:strCache>
                <c:ptCount val="1"/>
                <c:pt idx="0">
                  <c:v>Somewhat disagree</c:v>
                </c:pt>
              </c:strCache>
            </c:strRef>
          </c:tx>
          <c:spPr>
            <a:solidFill>
              <a:schemeClr val="accent4"/>
            </a:solidFill>
          </c:spPr>
          <c:invertIfNegative val="0"/>
          <c:dLbls>
            <c:spPr>
              <a:noFill/>
              <a:ln>
                <a:noFill/>
              </a:ln>
              <a:effectLst/>
            </c:spPr>
            <c:txPr>
              <a:bodyPr wrap="square" lIns="38100" tIns="19050" rIns="38100" bIns="19050" anchor="ctr">
                <a:spAutoFit/>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Total</c:v>
                </c:pt>
              </c:strCache>
            </c:strRef>
          </c:cat>
          <c:val>
            <c:numRef>
              <c:f>Sheet1!$D$2</c:f>
              <c:numCache>
                <c:formatCode>0%</c:formatCode>
                <c:ptCount val="1"/>
                <c:pt idx="0">
                  <c:v>0.14000000000000001</c:v>
                </c:pt>
              </c:numCache>
            </c:numRef>
          </c:val>
          <c:extLst>
            <c:ext xmlns:c16="http://schemas.microsoft.com/office/drawing/2014/chart" uri="{C3380CC4-5D6E-409C-BE32-E72D297353CC}">
              <c16:uniqueId val="{00000002-BCDE-4E58-BAF6-F25A52875537}"/>
            </c:ext>
          </c:extLst>
        </c:ser>
        <c:ser>
          <c:idx val="3"/>
          <c:order val="3"/>
          <c:tx>
            <c:strRef>
              <c:f>Sheet1!$E$1</c:f>
              <c:strCache>
                <c:ptCount val="1"/>
                <c:pt idx="0">
                  <c:v>Strongly disagree</c:v>
                </c:pt>
              </c:strCache>
            </c:strRef>
          </c:tx>
          <c:spPr>
            <a:solidFill>
              <a:schemeClr val="accent2"/>
            </a:solidFill>
          </c:spPr>
          <c:invertIfNegative val="0"/>
          <c:dLbls>
            <c:spPr>
              <a:noFill/>
              <a:ln>
                <a:noFill/>
              </a:ln>
              <a:effectLst/>
            </c:spPr>
            <c:txPr>
              <a:bodyPr wrap="square" lIns="38100" tIns="19050" rIns="38100" bIns="19050" anchor="ctr">
                <a:spAutoFit/>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Total</c:v>
                </c:pt>
              </c:strCache>
            </c:strRef>
          </c:cat>
          <c:val>
            <c:numRef>
              <c:f>Sheet1!$E$2</c:f>
              <c:numCache>
                <c:formatCode>0%</c:formatCode>
                <c:ptCount val="1"/>
                <c:pt idx="0">
                  <c:v>0.17</c:v>
                </c:pt>
              </c:numCache>
            </c:numRef>
          </c:val>
          <c:extLst>
            <c:ext xmlns:c16="http://schemas.microsoft.com/office/drawing/2014/chart" uri="{C3380CC4-5D6E-409C-BE32-E72D297353CC}">
              <c16:uniqueId val="{00000003-BCDE-4E58-BAF6-F25A52875537}"/>
            </c:ext>
          </c:extLst>
        </c:ser>
        <c:ser>
          <c:idx val="4"/>
          <c:order val="4"/>
          <c:tx>
            <c:strRef>
              <c:f>Sheet1!$F$1</c:f>
              <c:strCache>
                <c:ptCount val="1"/>
                <c:pt idx="0">
                  <c:v>Don't know</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Total</c:v>
                </c:pt>
              </c:strCache>
            </c:strRef>
          </c:cat>
          <c:val>
            <c:numRef>
              <c:f>Sheet1!$F$2</c:f>
              <c:numCache>
                <c:formatCode>0%</c:formatCode>
                <c:ptCount val="1"/>
                <c:pt idx="0">
                  <c:v>0.15</c:v>
                </c:pt>
              </c:numCache>
            </c:numRef>
          </c:val>
          <c:extLst>
            <c:ext xmlns:c16="http://schemas.microsoft.com/office/drawing/2014/chart" uri="{C3380CC4-5D6E-409C-BE32-E72D297353CC}">
              <c16:uniqueId val="{00000004-BCDE-4E58-BAF6-F25A52875537}"/>
            </c:ext>
          </c:extLst>
        </c:ser>
        <c:dLbls>
          <c:showLegendKey val="0"/>
          <c:showVal val="0"/>
          <c:showCatName val="0"/>
          <c:showSerName val="0"/>
          <c:showPercent val="0"/>
          <c:showBubbleSize val="0"/>
        </c:dLbls>
        <c:gapWidth val="50"/>
        <c:overlap val="100"/>
        <c:axId val="145181312"/>
        <c:axId val="145207680"/>
      </c:barChart>
      <c:catAx>
        <c:axId val="145181312"/>
        <c:scaling>
          <c:orientation val="maxMin"/>
        </c:scaling>
        <c:delete val="1"/>
        <c:axPos val="l"/>
        <c:numFmt formatCode="General" sourceLinked="0"/>
        <c:majorTickMark val="out"/>
        <c:minorTickMark val="none"/>
        <c:tickLblPos val="nextTo"/>
        <c:crossAx val="145207680"/>
        <c:crosses val="autoZero"/>
        <c:auto val="1"/>
        <c:lblAlgn val="ctr"/>
        <c:lblOffset val="100"/>
        <c:noMultiLvlLbl val="0"/>
      </c:catAx>
      <c:valAx>
        <c:axId val="145207680"/>
        <c:scaling>
          <c:orientation val="minMax"/>
        </c:scaling>
        <c:delete val="1"/>
        <c:axPos val="t"/>
        <c:numFmt formatCode="0%" sourceLinked="1"/>
        <c:majorTickMark val="out"/>
        <c:minorTickMark val="none"/>
        <c:tickLblPos val="nextTo"/>
        <c:crossAx val="14518131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3960192531479434E-4"/>
          <c:y val="0.13171367521367522"/>
          <c:w val="0.99916039807468515"/>
          <c:h val="0.86646816533908944"/>
        </c:manualLayout>
      </c:layout>
      <c:barChart>
        <c:barDir val="bar"/>
        <c:grouping val="percentStacked"/>
        <c:varyColors val="0"/>
        <c:ser>
          <c:idx val="0"/>
          <c:order val="0"/>
          <c:tx>
            <c:strRef>
              <c:f>Sheet1!$B$1</c:f>
              <c:strCache>
                <c:ptCount val="1"/>
                <c:pt idx="0">
                  <c:v>Strongly agree</c:v>
                </c:pt>
              </c:strCache>
            </c:strRef>
          </c:tx>
          <c:spPr>
            <a:solidFill>
              <a:schemeClr val="accent6"/>
            </a:solidFill>
          </c:spPr>
          <c:invertIfNegative val="0"/>
          <c:dLbls>
            <c:spPr>
              <a:noFill/>
              <a:ln>
                <a:noFill/>
              </a:ln>
              <a:effectLst/>
            </c:spPr>
            <c:txPr>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Total</c:v>
                </c:pt>
              </c:strCache>
            </c:strRef>
          </c:cat>
          <c:val>
            <c:numRef>
              <c:f>Sheet1!$B$2</c:f>
              <c:numCache>
                <c:formatCode>0%</c:formatCode>
                <c:ptCount val="1"/>
                <c:pt idx="0">
                  <c:v>0.42</c:v>
                </c:pt>
              </c:numCache>
            </c:numRef>
          </c:val>
          <c:extLst>
            <c:ext xmlns:c16="http://schemas.microsoft.com/office/drawing/2014/chart" uri="{C3380CC4-5D6E-409C-BE32-E72D297353CC}">
              <c16:uniqueId val="{00000000-72C1-488B-AD9C-4D905E43D5D6}"/>
            </c:ext>
          </c:extLst>
        </c:ser>
        <c:ser>
          <c:idx val="1"/>
          <c:order val="1"/>
          <c:tx>
            <c:strRef>
              <c:f>Sheet1!$C$1</c:f>
              <c:strCache>
                <c:ptCount val="1"/>
                <c:pt idx="0">
                  <c:v>Somewhat agree</c:v>
                </c:pt>
              </c:strCache>
            </c:strRef>
          </c:tx>
          <c:spPr>
            <a:solidFill>
              <a:schemeClr val="accent5"/>
            </a:solidFill>
          </c:spPr>
          <c:invertIfNegative val="0"/>
          <c:dLbls>
            <c:spPr>
              <a:noFill/>
              <a:ln>
                <a:noFill/>
              </a:ln>
              <a:effectLst/>
            </c:spPr>
            <c:txPr>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Total</c:v>
                </c:pt>
              </c:strCache>
            </c:strRef>
          </c:cat>
          <c:val>
            <c:numRef>
              <c:f>Sheet1!$C$2</c:f>
              <c:numCache>
                <c:formatCode>0%</c:formatCode>
                <c:ptCount val="1"/>
                <c:pt idx="0">
                  <c:v>0.28000000000000003</c:v>
                </c:pt>
              </c:numCache>
            </c:numRef>
          </c:val>
          <c:extLst>
            <c:ext xmlns:c16="http://schemas.microsoft.com/office/drawing/2014/chart" uri="{C3380CC4-5D6E-409C-BE32-E72D297353CC}">
              <c16:uniqueId val="{00000001-72C1-488B-AD9C-4D905E43D5D6}"/>
            </c:ext>
          </c:extLst>
        </c:ser>
        <c:ser>
          <c:idx val="2"/>
          <c:order val="2"/>
          <c:tx>
            <c:strRef>
              <c:f>Sheet1!$D$1</c:f>
              <c:strCache>
                <c:ptCount val="1"/>
                <c:pt idx="0">
                  <c:v>Somewhat disagree</c:v>
                </c:pt>
              </c:strCache>
            </c:strRef>
          </c:tx>
          <c:spPr>
            <a:solidFill>
              <a:schemeClr val="accent4"/>
            </a:solidFill>
          </c:spPr>
          <c:invertIfNegative val="0"/>
          <c:dLbls>
            <c:spPr>
              <a:noFill/>
              <a:ln>
                <a:noFill/>
              </a:ln>
              <a:effectLst/>
            </c:spPr>
            <c:txPr>
              <a:bodyPr wrap="square" lIns="38100" tIns="19050" rIns="38100" bIns="19050" anchor="ctr">
                <a:spAutoFit/>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Total</c:v>
                </c:pt>
              </c:strCache>
            </c:strRef>
          </c:cat>
          <c:val>
            <c:numRef>
              <c:f>Sheet1!$D$2</c:f>
              <c:numCache>
                <c:formatCode>0%</c:formatCode>
                <c:ptCount val="1"/>
                <c:pt idx="0">
                  <c:v>0.1</c:v>
                </c:pt>
              </c:numCache>
            </c:numRef>
          </c:val>
          <c:extLst>
            <c:ext xmlns:c16="http://schemas.microsoft.com/office/drawing/2014/chart" uri="{C3380CC4-5D6E-409C-BE32-E72D297353CC}">
              <c16:uniqueId val="{00000002-72C1-488B-AD9C-4D905E43D5D6}"/>
            </c:ext>
          </c:extLst>
        </c:ser>
        <c:ser>
          <c:idx val="3"/>
          <c:order val="3"/>
          <c:tx>
            <c:strRef>
              <c:f>Sheet1!$E$1</c:f>
              <c:strCache>
                <c:ptCount val="1"/>
                <c:pt idx="0">
                  <c:v>Strongly disagree</c:v>
                </c:pt>
              </c:strCache>
            </c:strRef>
          </c:tx>
          <c:spPr>
            <a:solidFill>
              <a:schemeClr val="accent2"/>
            </a:solidFill>
          </c:spPr>
          <c:invertIfNegative val="0"/>
          <c:dLbls>
            <c:spPr>
              <a:noFill/>
              <a:ln>
                <a:noFill/>
              </a:ln>
              <a:effectLst/>
            </c:spPr>
            <c:txPr>
              <a:bodyPr wrap="square" lIns="38100" tIns="19050" rIns="38100" bIns="19050" anchor="ctr">
                <a:spAutoFit/>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Total</c:v>
                </c:pt>
              </c:strCache>
            </c:strRef>
          </c:cat>
          <c:val>
            <c:numRef>
              <c:f>Sheet1!$E$2</c:f>
              <c:numCache>
                <c:formatCode>0%</c:formatCode>
                <c:ptCount val="1"/>
                <c:pt idx="0">
                  <c:v>0.08</c:v>
                </c:pt>
              </c:numCache>
            </c:numRef>
          </c:val>
          <c:extLst>
            <c:ext xmlns:c16="http://schemas.microsoft.com/office/drawing/2014/chart" uri="{C3380CC4-5D6E-409C-BE32-E72D297353CC}">
              <c16:uniqueId val="{00000003-72C1-488B-AD9C-4D905E43D5D6}"/>
            </c:ext>
          </c:extLst>
        </c:ser>
        <c:ser>
          <c:idx val="4"/>
          <c:order val="4"/>
          <c:tx>
            <c:strRef>
              <c:f>Sheet1!$F$1</c:f>
              <c:strCache>
                <c:ptCount val="1"/>
                <c:pt idx="0">
                  <c:v>Don't know</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Total</c:v>
                </c:pt>
              </c:strCache>
            </c:strRef>
          </c:cat>
          <c:val>
            <c:numRef>
              <c:f>Sheet1!$F$2</c:f>
              <c:numCache>
                <c:formatCode>0%</c:formatCode>
                <c:ptCount val="1"/>
                <c:pt idx="0">
                  <c:v>0.11</c:v>
                </c:pt>
              </c:numCache>
            </c:numRef>
          </c:val>
          <c:extLst>
            <c:ext xmlns:c16="http://schemas.microsoft.com/office/drawing/2014/chart" uri="{C3380CC4-5D6E-409C-BE32-E72D297353CC}">
              <c16:uniqueId val="{00000004-72C1-488B-AD9C-4D905E43D5D6}"/>
            </c:ext>
          </c:extLst>
        </c:ser>
        <c:dLbls>
          <c:showLegendKey val="0"/>
          <c:showVal val="0"/>
          <c:showCatName val="0"/>
          <c:showSerName val="0"/>
          <c:showPercent val="0"/>
          <c:showBubbleSize val="0"/>
        </c:dLbls>
        <c:gapWidth val="50"/>
        <c:overlap val="100"/>
        <c:axId val="145255040"/>
        <c:axId val="145256832"/>
      </c:barChart>
      <c:catAx>
        <c:axId val="145255040"/>
        <c:scaling>
          <c:orientation val="maxMin"/>
        </c:scaling>
        <c:delete val="1"/>
        <c:axPos val="l"/>
        <c:numFmt formatCode="General" sourceLinked="0"/>
        <c:majorTickMark val="out"/>
        <c:minorTickMark val="none"/>
        <c:tickLblPos val="nextTo"/>
        <c:crossAx val="145256832"/>
        <c:crosses val="autoZero"/>
        <c:auto val="1"/>
        <c:lblAlgn val="ctr"/>
        <c:lblOffset val="100"/>
        <c:noMultiLvlLbl val="0"/>
      </c:catAx>
      <c:valAx>
        <c:axId val="145256832"/>
        <c:scaling>
          <c:orientation val="minMax"/>
        </c:scaling>
        <c:delete val="1"/>
        <c:axPos val="t"/>
        <c:numFmt formatCode="0%" sourceLinked="1"/>
        <c:majorTickMark val="out"/>
        <c:minorTickMark val="none"/>
        <c:tickLblPos val="nextTo"/>
        <c:crossAx val="14525504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488554816914994"/>
          <c:y val="6.9999325054168893E-2"/>
          <c:w val="0.86459684622587685"/>
          <c:h val="0.88254728642938374"/>
        </c:manualLayout>
      </c:layout>
      <c:barChart>
        <c:barDir val="bar"/>
        <c:grouping val="stacked"/>
        <c:varyColors val="0"/>
        <c:ser>
          <c:idx val="0"/>
          <c:order val="0"/>
          <c:tx>
            <c:strRef>
              <c:f>Sheet1!$B$1</c:f>
              <c:strCache>
                <c:ptCount val="1"/>
                <c:pt idx="0">
                  <c:v>Strongly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Russia</c:v>
                </c:pt>
                <c:pt idx="1">
                  <c:v>Hungary</c:v>
                </c:pt>
                <c:pt idx="2">
                  <c:v>Poland</c:v>
                </c:pt>
                <c:pt idx="3">
                  <c:v>South Korea</c:v>
                </c:pt>
                <c:pt idx="4">
                  <c:v>Turkey</c:v>
                </c:pt>
                <c:pt idx="5">
                  <c:v>Japan</c:v>
                </c:pt>
                <c:pt idx="6">
                  <c:v>Brazil</c:v>
                </c:pt>
                <c:pt idx="7">
                  <c:v>China</c:v>
                </c:pt>
                <c:pt idx="8">
                  <c:v>United States</c:v>
                </c:pt>
                <c:pt idx="9">
                  <c:v>France</c:v>
                </c:pt>
                <c:pt idx="10">
                  <c:v>Belgium</c:v>
                </c:pt>
                <c:pt idx="11">
                  <c:v>South Africa</c:v>
                </c:pt>
                <c:pt idx="12">
                  <c:v>Australia</c:v>
                </c:pt>
                <c:pt idx="13">
                  <c:v>U.K.</c:v>
                </c:pt>
                <c:pt idx="14">
                  <c:v>Italy</c:v>
                </c:pt>
                <c:pt idx="15">
                  <c:v>Sweden</c:v>
                </c:pt>
                <c:pt idx="16">
                  <c:v>Germany</c:v>
                </c:pt>
                <c:pt idx="17">
                  <c:v>Canada</c:v>
                </c:pt>
                <c:pt idx="18">
                  <c:v>Mexico</c:v>
                </c:pt>
                <c:pt idx="19">
                  <c:v>Peru</c:v>
                </c:pt>
                <c:pt idx="20">
                  <c:v>Argentina</c:v>
                </c:pt>
                <c:pt idx="21">
                  <c:v>India</c:v>
                </c:pt>
                <c:pt idx="22">
                  <c:v>Spain</c:v>
                </c:pt>
                <c:pt idx="23">
                  <c:v>All countries</c:v>
                </c:pt>
              </c:strCache>
            </c:strRef>
          </c:cat>
          <c:val>
            <c:numRef>
              <c:f>Sheet1!$B$2:$B$25</c:f>
              <c:numCache>
                <c:formatCode>0%</c:formatCode>
                <c:ptCount val="24"/>
                <c:pt idx="0">
                  <c:v>0.21709999999999999</c:v>
                </c:pt>
                <c:pt idx="1">
                  <c:v>0.28799999999999998</c:v>
                </c:pt>
                <c:pt idx="2">
                  <c:v>0.24679999999999999</c:v>
                </c:pt>
                <c:pt idx="3">
                  <c:v>0.1875</c:v>
                </c:pt>
                <c:pt idx="4">
                  <c:v>0.38990000000000002</c:v>
                </c:pt>
                <c:pt idx="5">
                  <c:v>0.27689999999999998</c:v>
                </c:pt>
                <c:pt idx="6">
                  <c:v>0.4279</c:v>
                </c:pt>
                <c:pt idx="7">
                  <c:v>0.23580000000000001</c:v>
                </c:pt>
                <c:pt idx="8">
                  <c:v>0.43030000000000002</c:v>
                </c:pt>
                <c:pt idx="9">
                  <c:v>0.38269999999999998</c:v>
                </c:pt>
                <c:pt idx="10">
                  <c:v>0.35859999999999997</c:v>
                </c:pt>
                <c:pt idx="11">
                  <c:v>0.46660000000000001</c:v>
                </c:pt>
                <c:pt idx="12">
                  <c:v>0.4698</c:v>
                </c:pt>
                <c:pt idx="13">
                  <c:v>0.50019999999999998</c:v>
                </c:pt>
                <c:pt idx="14">
                  <c:v>0.44069999999999998</c:v>
                </c:pt>
                <c:pt idx="15">
                  <c:v>0.61550000000000005</c:v>
                </c:pt>
                <c:pt idx="16">
                  <c:v>0.5323</c:v>
                </c:pt>
                <c:pt idx="17">
                  <c:v>0.54059999999999997</c:v>
                </c:pt>
                <c:pt idx="18">
                  <c:v>0.59850000000000003</c:v>
                </c:pt>
                <c:pt idx="19">
                  <c:v>0.51229999999999998</c:v>
                </c:pt>
                <c:pt idx="20">
                  <c:v>0.62529999999999997</c:v>
                </c:pt>
                <c:pt idx="21">
                  <c:v>0.57050000000000001</c:v>
                </c:pt>
                <c:pt idx="22">
                  <c:v>0.58930000000000005</c:v>
                </c:pt>
                <c:pt idx="23">
                  <c:v>0.42</c:v>
                </c:pt>
              </c:numCache>
            </c:numRef>
          </c:val>
          <c:extLst>
            <c:ext xmlns:c16="http://schemas.microsoft.com/office/drawing/2014/chart" uri="{C3380CC4-5D6E-409C-BE32-E72D297353CC}">
              <c16:uniqueId val="{00000000-8641-4980-A298-18660138405B}"/>
            </c:ext>
          </c:extLst>
        </c:ser>
        <c:ser>
          <c:idx val="1"/>
          <c:order val="1"/>
          <c:tx>
            <c:strRef>
              <c:f>Sheet1!$C$1</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Russia</c:v>
                </c:pt>
                <c:pt idx="1">
                  <c:v>Hungary</c:v>
                </c:pt>
                <c:pt idx="2">
                  <c:v>Poland</c:v>
                </c:pt>
                <c:pt idx="3">
                  <c:v>South Korea</c:v>
                </c:pt>
                <c:pt idx="4">
                  <c:v>Turkey</c:v>
                </c:pt>
                <c:pt idx="5">
                  <c:v>Japan</c:v>
                </c:pt>
                <c:pt idx="6">
                  <c:v>Brazil</c:v>
                </c:pt>
                <c:pt idx="7">
                  <c:v>China</c:v>
                </c:pt>
                <c:pt idx="8">
                  <c:v>United States</c:v>
                </c:pt>
                <c:pt idx="9">
                  <c:v>France</c:v>
                </c:pt>
                <c:pt idx="10">
                  <c:v>Belgium</c:v>
                </c:pt>
                <c:pt idx="11">
                  <c:v>South Africa</c:v>
                </c:pt>
                <c:pt idx="12">
                  <c:v>Australia</c:v>
                </c:pt>
                <c:pt idx="13">
                  <c:v>U.K.</c:v>
                </c:pt>
                <c:pt idx="14">
                  <c:v>Italy</c:v>
                </c:pt>
                <c:pt idx="15">
                  <c:v>Sweden</c:v>
                </c:pt>
                <c:pt idx="16">
                  <c:v>Germany</c:v>
                </c:pt>
                <c:pt idx="17">
                  <c:v>Canada</c:v>
                </c:pt>
                <c:pt idx="18">
                  <c:v>Mexico</c:v>
                </c:pt>
                <c:pt idx="19">
                  <c:v>Peru</c:v>
                </c:pt>
                <c:pt idx="20">
                  <c:v>Argentina</c:v>
                </c:pt>
                <c:pt idx="21">
                  <c:v>India</c:v>
                </c:pt>
                <c:pt idx="22">
                  <c:v>Spain</c:v>
                </c:pt>
                <c:pt idx="23">
                  <c:v>All countries</c:v>
                </c:pt>
              </c:strCache>
            </c:strRef>
          </c:cat>
          <c:val>
            <c:numRef>
              <c:f>Sheet1!$C$2:$C$25</c:f>
              <c:numCache>
                <c:formatCode>0%</c:formatCode>
                <c:ptCount val="24"/>
                <c:pt idx="0">
                  <c:v>0.18940000000000001</c:v>
                </c:pt>
                <c:pt idx="1">
                  <c:v>0.19919999999999999</c:v>
                </c:pt>
                <c:pt idx="2">
                  <c:v>0.31609999999999999</c:v>
                </c:pt>
                <c:pt idx="3">
                  <c:v>0.38340000000000002</c:v>
                </c:pt>
                <c:pt idx="4">
                  <c:v>0.2099</c:v>
                </c:pt>
                <c:pt idx="5">
                  <c:v>0.34139999999999998</c:v>
                </c:pt>
                <c:pt idx="6">
                  <c:v>0.19120000000000001</c:v>
                </c:pt>
                <c:pt idx="7">
                  <c:v>0.44450000000000001</c:v>
                </c:pt>
                <c:pt idx="8">
                  <c:v>0.28449999999999998</c:v>
                </c:pt>
                <c:pt idx="9">
                  <c:v>0.3357</c:v>
                </c:pt>
                <c:pt idx="10">
                  <c:v>0.38140000000000002</c:v>
                </c:pt>
                <c:pt idx="11">
                  <c:v>0.27850000000000003</c:v>
                </c:pt>
                <c:pt idx="12">
                  <c:v>0.28079999999999999</c:v>
                </c:pt>
                <c:pt idx="13">
                  <c:v>0.28089999999999998</c:v>
                </c:pt>
                <c:pt idx="14">
                  <c:v>0.34379999999999999</c:v>
                </c:pt>
                <c:pt idx="15">
                  <c:v>0.18629999999999999</c:v>
                </c:pt>
                <c:pt idx="16">
                  <c:v>0.27150000000000002</c:v>
                </c:pt>
                <c:pt idx="17">
                  <c:v>0.26579999999999998</c:v>
                </c:pt>
                <c:pt idx="18">
                  <c:v>0.2084</c:v>
                </c:pt>
                <c:pt idx="19">
                  <c:v>0.2974</c:v>
                </c:pt>
                <c:pt idx="20">
                  <c:v>0.18790000000000001</c:v>
                </c:pt>
                <c:pt idx="21">
                  <c:v>0.28270000000000001</c:v>
                </c:pt>
                <c:pt idx="22">
                  <c:v>0.28129999999999999</c:v>
                </c:pt>
                <c:pt idx="23">
                  <c:v>0.28000000000000003</c:v>
                </c:pt>
              </c:numCache>
            </c:numRef>
          </c:val>
          <c:extLst>
            <c:ext xmlns:c16="http://schemas.microsoft.com/office/drawing/2014/chart" uri="{C3380CC4-5D6E-409C-BE32-E72D297353CC}">
              <c16:uniqueId val="{00000001-8641-4980-A298-18660138405B}"/>
            </c:ext>
          </c:extLst>
        </c:ser>
        <c:ser>
          <c:idx val="2"/>
          <c:order val="2"/>
          <c:tx>
            <c:strRef>
              <c:f>Sheet1!$D$1</c:f>
              <c:strCache>
                <c:ptCount val="1"/>
                <c:pt idx="0">
                  <c:v> </c:v>
                </c:pt>
              </c:strCache>
            </c:strRef>
          </c:tx>
          <c:spPr>
            <a:noFill/>
            <a:ln>
              <a:noFill/>
            </a:ln>
            <a:effectLst/>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Russia</c:v>
                </c:pt>
                <c:pt idx="1">
                  <c:v>Hungary</c:v>
                </c:pt>
                <c:pt idx="2">
                  <c:v>Poland</c:v>
                </c:pt>
                <c:pt idx="3">
                  <c:v>South Korea</c:v>
                </c:pt>
                <c:pt idx="4">
                  <c:v>Turkey</c:v>
                </c:pt>
                <c:pt idx="5">
                  <c:v>Japan</c:v>
                </c:pt>
                <c:pt idx="6">
                  <c:v>Brazil</c:v>
                </c:pt>
                <c:pt idx="7">
                  <c:v>China</c:v>
                </c:pt>
                <c:pt idx="8">
                  <c:v>United States</c:v>
                </c:pt>
                <c:pt idx="9">
                  <c:v>France</c:v>
                </c:pt>
                <c:pt idx="10">
                  <c:v>Belgium</c:v>
                </c:pt>
                <c:pt idx="11">
                  <c:v>South Africa</c:v>
                </c:pt>
                <c:pt idx="12">
                  <c:v>Australia</c:v>
                </c:pt>
                <c:pt idx="13">
                  <c:v>U.K.</c:v>
                </c:pt>
                <c:pt idx="14">
                  <c:v>Italy</c:v>
                </c:pt>
                <c:pt idx="15">
                  <c:v>Sweden</c:v>
                </c:pt>
                <c:pt idx="16">
                  <c:v>Germany</c:v>
                </c:pt>
                <c:pt idx="17">
                  <c:v>Canada</c:v>
                </c:pt>
                <c:pt idx="18">
                  <c:v>Mexico</c:v>
                </c:pt>
                <c:pt idx="19">
                  <c:v>Peru</c:v>
                </c:pt>
                <c:pt idx="20">
                  <c:v>Argentina</c:v>
                </c:pt>
                <c:pt idx="21">
                  <c:v>India</c:v>
                </c:pt>
                <c:pt idx="22">
                  <c:v>Spain</c:v>
                </c:pt>
                <c:pt idx="23">
                  <c:v>All countries</c:v>
                </c:pt>
              </c:strCache>
            </c:strRef>
          </c:cat>
          <c:val>
            <c:numRef>
              <c:f>Sheet1!$D$2:$D$25</c:f>
              <c:numCache>
                <c:formatCode>0%</c:formatCode>
                <c:ptCount val="24"/>
                <c:pt idx="0">
                  <c:v>0.40649999999999997</c:v>
                </c:pt>
                <c:pt idx="1">
                  <c:v>0.48719999999999997</c:v>
                </c:pt>
                <c:pt idx="2">
                  <c:v>0.56289999999999996</c:v>
                </c:pt>
                <c:pt idx="3">
                  <c:v>0.57089999999999996</c:v>
                </c:pt>
                <c:pt idx="4">
                  <c:v>0.5998</c:v>
                </c:pt>
                <c:pt idx="5">
                  <c:v>0.61829999999999996</c:v>
                </c:pt>
                <c:pt idx="6">
                  <c:v>0.61909999999999998</c:v>
                </c:pt>
                <c:pt idx="7">
                  <c:v>0.68030000000000002</c:v>
                </c:pt>
                <c:pt idx="8">
                  <c:v>0.71479999999999999</c:v>
                </c:pt>
                <c:pt idx="9">
                  <c:v>0.71839999999999993</c:v>
                </c:pt>
                <c:pt idx="10">
                  <c:v>0.74</c:v>
                </c:pt>
                <c:pt idx="11">
                  <c:v>0.7451000000000001</c:v>
                </c:pt>
                <c:pt idx="12">
                  <c:v>0.75059999999999993</c:v>
                </c:pt>
                <c:pt idx="13">
                  <c:v>0.78109999999999991</c:v>
                </c:pt>
                <c:pt idx="14">
                  <c:v>0.78449999999999998</c:v>
                </c:pt>
                <c:pt idx="15">
                  <c:v>0.80180000000000007</c:v>
                </c:pt>
                <c:pt idx="16">
                  <c:v>0.80380000000000007</c:v>
                </c:pt>
                <c:pt idx="17">
                  <c:v>0.80640000000000001</c:v>
                </c:pt>
                <c:pt idx="18">
                  <c:v>0.80690000000000006</c:v>
                </c:pt>
                <c:pt idx="19">
                  <c:v>0.80969999999999998</c:v>
                </c:pt>
                <c:pt idx="20">
                  <c:v>0.81319999999999992</c:v>
                </c:pt>
                <c:pt idx="21">
                  <c:v>0.85319999999999996</c:v>
                </c:pt>
                <c:pt idx="22">
                  <c:v>0.87060000000000004</c:v>
                </c:pt>
                <c:pt idx="23">
                  <c:v>0.7</c:v>
                </c:pt>
              </c:numCache>
            </c:numRef>
          </c:val>
          <c:extLst>
            <c:ext xmlns:c16="http://schemas.microsoft.com/office/drawing/2014/chart" uri="{C3380CC4-5D6E-409C-BE32-E72D297353CC}">
              <c16:uniqueId val="{00000002-8641-4980-A298-18660138405B}"/>
            </c:ext>
          </c:extLst>
        </c:ser>
        <c:dLbls>
          <c:dLblPos val="ctr"/>
          <c:showLegendKey val="0"/>
          <c:showVal val="1"/>
          <c:showCatName val="0"/>
          <c:showSerName val="0"/>
          <c:showPercent val="0"/>
          <c:showBubbleSize val="0"/>
        </c:dLbls>
        <c:gapWidth val="50"/>
        <c:overlap val="100"/>
        <c:axId val="143829632"/>
        <c:axId val="143851904"/>
      </c:barChart>
      <c:catAx>
        <c:axId val="143829632"/>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cap="none" spc="120" normalizeH="0" baseline="0">
                <a:solidFill>
                  <a:schemeClr val="tx2"/>
                </a:solidFill>
                <a:latin typeface="+mn-lt"/>
                <a:ea typeface="+mn-ea"/>
                <a:cs typeface="Aharoni" panose="02010803020104030203" pitchFamily="2" charset="-79"/>
              </a:defRPr>
            </a:pPr>
            <a:endParaRPr lang="en-US"/>
          </a:p>
        </c:txPr>
        <c:crossAx val="143851904"/>
        <c:crosses val="autoZero"/>
        <c:auto val="1"/>
        <c:lblAlgn val="ctr"/>
        <c:lblOffset val="100"/>
        <c:noMultiLvlLbl val="0"/>
      </c:catAx>
      <c:valAx>
        <c:axId val="143851904"/>
        <c:scaling>
          <c:orientation val="minMax"/>
        </c:scaling>
        <c:delete val="1"/>
        <c:axPos val="b"/>
        <c:numFmt formatCode="0%" sourceLinked="1"/>
        <c:majorTickMark val="out"/>
        <c:minorTickMark val="none"/>
        <c:tickLblPos val="nextTo"/>
        <c:crossAx val="143829632"/>
        <c:crosses val="autoZero"/>
        <c:crossBetween val="between"/>
      </c:valAx>
      <c:spPr>
        <a:noFill/>
        <a:ln>
          <a:noFill/>
        </a:ln>
        <a:effectLst/>
      </c:spPr>
    </c:plotArea>
    <c:legend>
      <c:legendPos val="r"/>
      <c:layout>
        <c:manualLayout>
          <c:xMode val="edge"/>
          <c:yMode val="edge"/>
          <c:x val="0.669374738200468"/>
          <c:y val="0.16303021421959452"/>
          <c:w val="0.27495155427693985"/>
          <c:h val="0.24378735459472581"/>
        </c:manualLayout>
      </c:layout>
      <c:overlay val="0"/>
      <c:spPr>
        <a:solidFill>
          <a:srgbClr val="FFFFFF"/>
        </a:solidFill>
        <a:ln>
          <a:noFill/>
        </a:ln>
        <a:effectLst/>
      </c:spPr>
      <c:txPr>
        <a:bodyPr rot="0" spcFirstLastPara="1" vertOverflow="ellipsis" vert="horz" wrap="square" anchor="ctr" anchorCtr="1"/>
        <a:lstStyle/>
        <a:p>
          <a:pPr>
            <a:defRPr sz="135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488554816914994"/>
          <c:y val="6.9999325054168893E-2"/>
          <c:w val="0.86459684622587685"/>
          <c:h val="0.88254728642938374"/>
        </c:manualLayout>
      </c:layout>
      <c:barChart>
        <c:barDir val="bar"/>
        <c:grouping val="stacked"/>
        <c:varyColors val="0"/>
        <c:ser>
          <c:idx val="0"/>
          <c:order val="0"/>
          <c:tx>
            <c:strRef>
              <c:f>Sheet1!$B$1</c:f>
              <c:strCache>
                <c:ptCount val="1"/>
                <c:pt idx="0">
                  <c:v>Strongly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Russia</c:v>
                </c:pt>
                <c:pt idx="1">
                  <c:v>Japan</c:v>
                </c:pt>
                <c:pt idx="2">
                  <c:v>Hungary</c:v>
                </c:pt>
                <c:pt idx="3">
                  <c:v>China</c:v>
                </c:pt>
                <c:pt idx="4">
                  <c:v>Brazil</c:v>
                </c:pt>
                <c:pt idx="5">
                  <c:v>Peru</c:v>
                </c:pt>
                <c:pt idx="6">
                  <c:v>Poland</c:v>
                </c:pt>
                <c:pt idx="7">
                  <c:v>South Korea</c:v>
                </c:pt>
                <c:pt idx="8">
                  <c:v>South Africa</c:v>
                </c:pt>
                <c:pt idx="9">
                  <c:v>France</c:v>
                </c:pt>
                <c:pt idx="10">
                  <c:v>India (F2F)</c:v>
                </c:pt>
                <c:pt idx="11">
                  <c:v>Turkey</c:v>
                </c:pt>
                <c:pt idx="12">
                  <c:v>Mexico</c:v>
                </c:pt>
                <c:pt idx="13">
                  <c:v>United States</c:v>
                </c:pt>
                <c:pt idx="14">
                  <c:v>Italy</c:v>
                </c:pt>
                <c:pt idx="15">
                  <c:v>Australia</c:v>
                </c:pt>
                <c:pt idx="16">
                  <c:v>Sweden</c:v>
                </c:pt>
                <c:pt idx="17">
                  <c:v>U.K.</c:v>
                </c:pt>
                <c:pt idx="18">
                  <c:v>Belgium</c:v>
                </c:pt>
                <c:pt idx="19">
                  <c:v>Canada</c:v>
                </c:pt>
                <c:pt idx="20">
                  <c:v>Germany</c:v>
                </c:pt>
                <c:pt idx="21">
                  <c:v>Argentina</c:v>
                </c:pt>
                <c:pt idx="22">
                  <c:v>Spain</c:v>
                </c:pt>
                <c:pt idx="23">
                  <c:v>All countries</c:v>
                </c:pt>
              </c:strCache>
            </c:strRef>
          </c:cat>
          <c:val>
            <c:numRef>
              <c:f>Sheet1!$B$2:$B$25</c:f>
              <c:numCache>
                <c:formatCode>0%</c:formatCode>
                <c:ptCount val="24"/>
                <c:pt idx="0">
                  <c:v>0.36020000000000002</c:v>
                </c:pt>
                <c:pt idx="1">
                  <c:v>0.19389999999999999</c:v>
                </c:pt>
                <c:pt idx="2">
                  <c:v>0.3377</c:v>
                </c:pt>
                <c:pt idx="3">
                  <c:v>0.17849999999999999</c:v>
                </c:pt>
                <c:pt idx="4">
                  <c:v>0.40949999999999998</c:v>
                </c:pt>
                <c:pt idx="5">
                  <c:v>0.39850000000000002</c:v>
                </c:pt>
                <c:pt idx="6">
                  <c:v>0.3286</c:v>
                </c:pt>
                <c:pt idx="7">
                  <c:v>0.2145</c:v>
                </c:pt>
                <c:pt idx="8">
                  <c:v>0.38940000000000002</c:v>
                </c:pt>
                <c:pt idx="9">
                  <c:v>0.36720000000000003</c:v>
                </c:pt>
                <c:pt idx="10">
                  <c:v>0.45500000000000002</c:v>
                </c:pt>
                <c:pt idx="11">
                  <c:v>0.43269999999999997</c:v>
                </c:pt>
                <c:pt idx="12">
                  <c:v>0.51629999999999998</c:v>
                </c:pt>
                <c:pt idx="13">
                  <c:v>0.45590000000000003</c:v>
                </c:pt>
                <c:pt idx="14">
                  <c:v>0.42120000000000002</c:v>
                </c:pt>
                <c:pt idx="15">
                  <c:v>0.4491</c:v>
                </c:pt>
                <c:pt idx="16">
                  <c:v>0.52049999999999996</c:v>
                </c:pt>
                <c:pt idx="17">
                  <c:v>0.47749999999999998</c:v>
                </c:pt>
                <c:pt idx="18">
                  <c:v>0.44729999999999998</c:v>
                </c:pt>
                <c:pt idx="19">
                  <c:v>0.53900000000000003</c:v>
                </c:pt>
                <c:pt idx="20">
                  <c:v>0.55820000000000003</c:v>
                </c:pt>
                <c:pt idx="21">
                  <c:v>0.63739999999999997</c:v>
                </c:pt>
                <c:pt idx="22">
                  <c:v>0.57920000000000005</c:v>
                </c:pt>
                <c:pt idx="23">
                  <c:v>0.41499999999999998</c:v>
                </c:pt>
              </c:numCache>
            </c:numRef>
          </c:val>
          <c:extLst>
            <c:ext xmlns:c16="http://schemas.microsoft.com/office/drawing/2014/chart" uri="{C3380CC4-5D6E-409C-BE32-E72D297353CC}">
              <c16:uniqueId val="{00000000-E061-4486-B474-1371849A6766}"/>
            </c:ext>
          </c:extLst>
        </c:ser>
        <c:ser>
          <c:idx val="1"/>
          <c:order val="1"/>
          <c:tx>
            <c:strRef>
              <c:f>Sheet1!$C$1</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Russia</c:v>
                </c:pt>
                <c:pt idx="1">
                  <c:v>Japan</c:v>
                </c:pt>
                <c:pt idx="2">
                  <c:v>Hungary</c:v>
                </c:pt>
                <c:pt idx="3">
                  <c:v>China</c:v>
                </c:pt>
                <c:pt idx="4">
                  <c:v>Brazil</c:v>
                </c:pt>
                <c:pt idx="5">
                  <c:v>Peru</c:v>
                </c:pt>
                <c:pt idx="6">
                  <c:v>Poland</c:v>
                </c:pt>
                <c:pt idx="7">
                  <c:v>South Korea</c:v>
                </c:pt>
                <c:pt idx="8">
                  <c:v>South Africa</c:v>
                </c:pt>
                <c:pt idx="9">
                  <c:v>France</c:v>
                </c:pt>
                <c:pt idx="10">
                  <c:v>India (F2F)</c:v>
                </c:pt>
                <c:pt idx="11">
                  <c:v>Turkey</c:v>
                </c:pt>
                <c:pt idx="12">
                  <c:v>Mexico</c:v>
                </c:pt>
                <c:pt idx="13">
                  <c:v>United States</c:v>
                </c:pt>
                <c:pt idx="14">
                  <c:v>Italy</c:v>
                </c:pt>
                <c:pt idx="15">
                  <c:v>Australia</c:v>
                </c:pt>
                <c:pt idx="16">
                  <c:v>Sweden</c:v>
                </c:pt>
                <c:pt idx="17">
                  <c:v>U.K.</c:v>
                </c:pt>
                <c:pt idx="18">
                  <c:v>Belgium</c:v>
                </c:pt>
                <c:pt idx="19">
                  <c:v>Canada</c:v>
                </c:pt>
                <c:pt idx="20">
                  <c:v>Germany</c:v>
                </c:pt>
                <c:pt idx="21">
                  <c:v>Argentina</c:v>
                </c:pt>
                <c:pt idx="22">
                  <c:v>Spain</c:v>
                </c:pt>
                <c:pt idx="23">
                  <c:v>All countries</c:v>
                </c:pt>
              </c:strCache>
            </c:strRef>
          </c:cat>
          <c:val>
            <c:numRef>
              <c:f>Sheet1!$C$2:$C$25</c:f>
              <c:numCache>
                <c:formatCode>0%</c:formatCode>
                <c:ptCount val="24"/>
                <c:pt idx="0">
                  <c:v>0.1802</c:v>
                </c:pt>
                <c:pt idx="1">
                  <c:v>0.36459999999999998</c:v>
                </c:pt>
                <c:pt idx="2">
                  <c:v>0.25419999999999998</c:v>
                </c:pt>
                <c:pt idx="3">
                  <c:v>0.43419999999999997</c:v>
                </c:pt>
                <c:pt idx="4">
                  <c:v>0.20580000000000001</c:v>
                </c:pt>
                <c:pt idx="5">
                  <c:v>0.22600000000000001</c:v>
                </c:pt>
                <c:pt idx="6">
                  <c:v>0.29809999999999998</c:v>
                </c:pt>
                <c:pt idx="7">
                  <c:v>0.42249999999999999</c:v>
                </c:pt>
                <c:pt idx="8">
                  <c:v>0.25390000000000001</c:v>
                </c:pt>
                <c:pt idx="9">
                  <c:v>0.31330000000000002</c:v>
                </c:pt>
                <c:pt idx="10">
                  <c:v>0.24210000000000001</c:v>
                </c:pt>
                <c:pt idx="11">
                  <c:v>0.2858</c:v>
                </c:pt>
                <c:pt idx="12">
                  <c:v>0.20749999999999999</c:v>
                </c:pt>
                <c:pt idx="13">
                  <c:v>0.26960000000000001</c:v>
                </c:pt>
                <c:pt idx="14">
                  <c:v>0.30530000000000002</c:v>
                </c:pt>
                <c:pt idx="15">
                  <c:v>0.2828</c:v>
                </c:pt>
                <c:pt idx="16">
                  <c:v>0.24660000000000001</c:v>
                </c:pt>
                <c:pt idx="17">
                  <c:v>0.29239999999999999</c:v>
                </c:pt>
                <c:pt idx="18">
                  <c:v>0.33169999999999999</c:v>
                </c:pt>
                <c:pt idx="19">
                  <c:v>0.251</c:v>
                </c:pt>
                <c:pt idx="20">
                  <c:v>0.24249999999999999</c:v>
                </c:pt>
                <c:pt idx="21">
                  <c:v>0.19309999999999999</c:v>
                </c:pt>
                <c:pt idx="22">
                  <c:v>0.28989999999999999</c:v>
                </c:pt>
                <c:pt idx="23">
                  <c:v>0.28260000000000002</c:v>
                </c:pt>
              </c:numCache>
            </c:numRef>
          </c:val>
          <c:extLst>
            <c:ext xmlns:c16="http://schemas.microsoft.com/office/drawing/2014/chart" uri="{C3380CC4-5D6E-409C-BE32-E72D297353CC}">
              <c16:uniqueId val="{00000001-E061-4486-B474-1371849A6766}"/>
            </c:ext>
          </c:extLst>
        </c:ser>
        <c:ser>
          <c:idx val="2"/>
          <c:order val="2"/>
          <c:tx>
            <c:strRef>
              <c:f>Sheet1!$D$1</c:f>
              <c:strCache>
                <c:ptCount val="1"/>
                <c:pt idx="0">
                  <c:v> </c:v>
                </c:pt>
              </c:strCache>
            </c:strRef>
          </c:tx>
          <c:spPr>
            <a:noFill/>
            <a:ln>
              <a:noFill/>
            </a:ln>
            <a:effectLst/>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Russia</c:v>
                </c:pt>
                <c:pt idx="1">
                  <c:v>Japan</c:v>
                </c:pt>
                <c:pt idx="2">
                  <c:v>Hungary</c:v>
                </c:pt>
                <c:pt idx="3">
                  <c:v>China</c:v>
                </c:pt>
                <c:pt idx="4">
                  <c:v>Brazil</c:v>
                </c:pt>
                <c:pt idx="5">
                  <c:v>Peru</c:v>
                </c:pt>
                <c:pt idx="6">
                  <c:v>Poland</c:v>
                </c:pt>
                <c:pt idx="7">
                  <c:v>South Korea</c:v>
                </c:pt>
                <c:pt idx="8">
                  <c:v>South Africa</c:v>
                </c:pt>
                <c:pt idx="9">
                  <c:v>France</c:v>
                </c:pt>
                <c:pt idx="10">
                  <c:v>India (F2F)</c:v>
                </c:pt>
                <c:pt idx="11">
                  <c:v>Turkey</c:v>
                </c:pt>
                <c:pt idx="12">
                  <c:v>Mexico</c:v>
                </c:pt>
                <c:pt idx="13">
                  <c:v>United States</c:v>
                </c:pt>
                <c:pt idx="14">
                  <c:v>Italy</c:v>
                </c:pt>
                <c:pt idx="15">
                  <c:v>Australia</c:v>
                </c:pt>
                <c:pt idx="16">
                  <c:v>Sweden</c:v>
                </c:pt>
                <c:pt idx="17">
                  <c:v>U.K.</c:v>
                </c:pt>
                <c:pt idx="18">
                  <c:v>Belgium</c:v>
                </c:pt>
                <c:pt idx="19">
                  <c:v>Canada</c:v>
                </c:pt>
                <c:pt idx="20">
                  <c:v>Germany</c:v>
                </c:pt>
                <c:pt idx="21">
                  <c:v>Argentina</c:v>
                </c:pt>
                <c:pt idx="22">
                  <c:v>Spain</c:v>
                </c:pt>
                <c:pt idx="23">
                  <c:v>All countries</c:v>
                </c:pt>
              </c:strCache>
            </c:strRef>
          </c:cat>
          <c:val>
            <c:numRef>
              <c:f>Sheet1!$D$2:$D$25</c:f>
              <c:numCache>
                <c:formatCode>0%</c:formatCode>
                <c:ptCount val="24"/>
                <c:pt idx="0">
                  <c:v>0.54039999999999999</c:v>
                </c:pt>
                <c:pt idx="1">
                  <c:v>0.5585</c:v>
                </c:pt>
                <c:pt idx="2">
                  <c:v>0.59189999999999998</c:v>
                </c:pt>
                <c:pt idx="3">
                  <c:v>0.61270000000000002</c:v>
                </c:pt>
                <c:pt idx="4">
                  <c:v>0.61529999999999996</c:v>
                </c:pt>
                <c:pt idx="5">
                  <c:v>0.62450000000000006</c:v>
                </c:pt>
                <c:pt idx="6">
                  <c:v>0.62670000000000003</c:v>
                </c:pt>
                <c:pt idx="7">
                  <c:v>0.63700000000000001</c:v>
                </c:pt>
                <c:pt idx="8">
                  <c:v>0.64329999999999998</c:v>
                </c:pt>
                <c:pt idx="9">
                  <c:v>0.6805000000000001</c:v>
                </c:pt>
                <c:pt idx="10">
                  <c:v>0.69710000000000005</c:v>
                </c:pt>
                <c:pt idx="11">
                  <c:v>0.71849999999999992</c:v>
                </c:pt>
                <c:pt idx="12">
                  <c:v>0.7238</c:v>
                </c:pt>
                <c:pt idx="13">
                  <c:v>0.72550000000000003</c:v>
                </c:pt>
                <c:pt idx="14">
                  <c:v>0.72650000000000003</c:v>
                </c:pt>
                <c:pt idx="15">
                  <c:v>0.7319</c:v>
                </c:pt>
                <c:pt idx="16">
                  <c:v>0.7671</c:v>
                </c:pt>
                <c:pt idx="17">
                  <c:v>0.76990000000000003</c:v>
                </c:pt>
                <c:pt idx="18">
                  <c:v>0.77899999999999991</c:v>
                </c:pt>
                <c:pt idx="19">
                  <c:v>0.79</c:v>
                </c:pt>
                <c:pt idx="20">
                  <c:v>0.80069999999999997</c:v>
                </c:pt>
                <c:pt idx="21">
                  <c:v>0.83050000000000002</c:v>
                </c:pt>
                <c:pt idx="22">
                  <c:v>0.86909999999999998</c:v>
                </c:pt>
                <c:pt idx="23">
                  <c:v>0.6976</c:v>
                </c:pt>
              </c:numCache>
            </c:numRef>
          </c:val>
          <c:extLst>
            <c:ext xmlns:c16="http://schemas.microsoft.com/office/drawing/2014/chart" uri="{C3380CC4-5D6E-409C-BE32-E72D297353CC}">
              <c16:uniqueId val="{00000002-E061-4486-B474-1371849A6766}"/>
            </c:ext>
          </c:extLst>
        </c:ser>
        <c:dLbls>
          <c:dLblPos val="ctr"/>
          <c:showLegendKey val="0"/>
          <c:showVal val="1"/>
          <c:showCatName val="0"/>
          <c:showSerName val="0"/>
          <c:showPercent val="0"/>
          <c:showBubbleSize val="0"/>
        </c:dLbls>
        <c:gapWidth val="50"/>
        <c:overlap val="100"/>
        <c:axId val="143829632"/>
        <c:axId val="143851904"/>
      </c:barChart>
      <c:catAx>
        <c:axId val="143829632"/>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cap="none" spc="120" normalizeH="0" baseline="0">
                <a:solidFill>
                  <a:schemeClr val="tx2"/>
                </a:solidFill>
                <a:latin typeface="+mn-lt"/>
                <a:ea typeface="+mn-ea"/>
                <a:cs typeface="Aharoni" panose="02010803020104030203" pitchFamily="2" charset="-79"/>
              </a:defRPr>
            </a:pPr>
            <a:endParaRPr lang="en-US"/>
          </a:p>
        </c:txPr>
        <c:crossAx val="143851904"/>
        <c:crosses val="autoZero"/>
        <c:auto val="1"/>
        <c:lblAlgn val="ctr"/>
        <c:lblOffset val="100"/>
        <c:noMultiLvlLbl val="0"/>
      </c:catAx>
      <c:valAx>
        <c:axId val="143851904"/>
        <c:scaling>
          <c:orientation val="minMax"/>
        </c:scaling>
        <c:delete val="1"/>
        <c:axPos val="b"/>
        <c:numFmt formatCode="0%" sourceLinked="1"/>
        <c:majorTickMark val="out"/>
        <c:minorTickMark val="none"/>
        <c:tickLblPos val="nextTo"/>
        <c:crossAx val="143829632"/>
        <c:crosses val="autoZero"/>
        <c:crossBetween val="between"/>
      </c:valAx>
      <c:spPr>
        <a:noFill/>
        <a:ln>
          <a:noFill/>
        </a:ln>
        <a:effectLst/>
      </c:spPr>
    </c:plotArea>
    <c:legend>
      <c:legendPos val="r"/>
      <c:layout>
        <c:manualLayout>
          <c:xMode val="edge"/>
          <c:yMode val="edge"/>
          <c:x val="0.669374738200468"/>
          <c:y val="0.16303021421959452"/>
          <c:w val="0.27495155427693985"/>
          <c:h val="0.24378735459472581"/>
        </c:manualLayout>
      </c:layout>
      <c:overlay val="0"/>
      <c:spPr>
        <a:solidFill>
          <a:srgbClr val="FFFFFF"/>
        </a:solidFill>
        <a:ln>
          <a:noFill/>
        </a:ln>
        <a:effectLst/>
      </c:spPr>
      <c:txPr>
        <a:bodyPr rot="0" spcFirstLastPara="1" vertOverflow="ellipsis" vert="horz" wrap="square" anchor="ctr" anchorCtr="1"/>
        <a:lstStyle/>
        <a:p>
          <a:pPr>
            <a:defRPr sz="135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488554816914994"/>
          <c:y val="6.9999325054168893E-2"/>
          <c:w val="0.86459684622587685"/>
          <c:h val="0.88254728642938374"/>
        </c:manualLayout>
      </c:layout>
      <c:barChart>
        <c:barDir val="bar"/>
        <c:grouping val="stacked"/>
        <c:varyColors val="0"/>
        <c:ser>
          <c:idx val="0"/>
          <c:order val="0"/>
          <c:tx>
            <c:strRef>
              <c:f>Sheet1!$B$1</c:f>
              <c:strCache>
                <c:ptCount val="1"/>
                <c:pt idx="0">
                  <c:v>Strongly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Russia</c:v>
                </c:pt>
                <c:pt idx="1">
                  <c:v>Poland</c:v>
                </c:pt>
                <c:pt idx="2">
                  <c:v>Turkey</c:v>
                </c:pt>
                <c:pt idx="3">
                  <c:v>South Korea</c:v>
                </c:pt>
                <c:pt idx="4">
                  <c:v>China</c:v>
                </c:pt>
                <c:pt idx="5">
                  <c:v>Hungary</c:v>
                </c:pt>
                <c:pt idx="6">
                  <c:v>Peru</c:v>
                </c:pt>
                <c:pt idx="7">
                  <c:v>Japan</c:v>
                </c:pt>
                <c:pt idx="8">
                  <c:v>South Africa</c:v>
                </c:pt>
                <c:pt idx="9">
                  <c:v>Brazil</c:v>
                </c:pt>
                <c:pt idx="10">
                  <c:v>Italy</c:v>
                </c:pt>
                <c:pt idx="11">
                  <c:v>France</c:v>
                </c:pt>
                <c:pt idx="12">
                  <c:v>Australia</c:v>
                </c:pt>
                <c:pt idx="13">
                  <c:v>India</c:v>
                </c:pt>
                <c:pt idx="14">
                  <c:v>United States</c:v>
                </c:pt>
                <c:pt idx="15">
                  <c:v>Mexico</c:v>
                </c:pt>
                <c:pt idx="16">
                  <c:v>Germany</c:v>
                </c:pt>
                <c:pt idx="17">
                  <c:v>U.K.</c:v>
                </c:pt>
                <c:pt idx="18">
                  <c:v>Belgium</c:v>
                </c:pt>
                <c:pt idx="19">
                  <c:v>Canada</c:v>
                </c:pt>
                <c:pt idx="20">
                  <c:v>Argentina</c:v>
                </c:pt>
                <c:pt idx="21">
                  <c:v>Sweden</c:v>
                </c:pt>
                <c:pt idx="22">
                  <c:v>Spain</c:v>
                </c:pt>
                <c:pt idx="23">
                  <c:v>All countries</c:v>
                </c:pt>
              </c:strCache>
            </c:strRef>
          </c:cat>
          <c:val>
            <c:numRef>
              <c:f>Sheet1!$B$2:$B$25</c:f>
              <c:numCache>
                <c:formatCode>0%</c:formatCode>
                <c:ptCount val="24"/>
                <c:pt idx="0">
                  <c:v>0.15540000000000001</c:v>
                </c:pt>
                <c:pt idx="1">
                  <c:v>0.18</c:v>
                </c:pt>
                <c:pt idx="2">
                  <c:v>0.24610000000000001</c:v>
                </c:pt>
                <c:pt idx="3">
                  <c:v>0.1353</c:v>
                </c:pt>
                <c:pt idx="4">
                  <c:v>0.115</c:v>
                </c:pt>
                <c:pt idx="5">
                  <c:v>0.2291</c:v>
                </c:pt>
                <c:pt idx="6">
                  <c:v>0.25140000000000001</c:v>
                </c:pt>
                <c:pt idx="7">
                  <c:v>0.18260000000000001</c:v>
                </c:pt>
                <c:pt idx="8">
                  <c:v>0.3377</c:v>
                </c:pt>
                <c:pt idx="9">
                  <c:v>0.42399999999999999</c:v>
                </c:pt>
                <c:pt idx="10">
                  <c:v>0.3463</c:v>
                </c:pt>
                <c:pt idx="11">
                  <c:v>0.3397</c:v>
                </c:pt>
                <c:pt idx="12">
                  <c:v>0.41299999999999998</c:v>
                </c:pt>
                <c:pt idx="13">
                  <c:v>0.38290000000000002</c:v>
                </c:pt>
                <c:pt idx="14">
                  <c:v>0.4073</c:v>
                </c:pt>
                <c:pt idx="15">
                  <c:v>0.48259999999999997</c:v>
                </c:pt>
                <c:pt idx="16">
                  <c:v>0.50770000000000004</c:v>
                </c:pt>
                <c:pt idx="17">
                  <c:v>0.4526</c:v>
                </c:pt>
                <c:pt idx="18">
                  <c:v>0.40150000000000002</c:v>
                </c:pt>
                <c:pt idx="19">
                  <c:v>0.55020000000000002</c:v>
                </c:pt>
                <c:pt idx="20">
                  <c:v>0.63770000000000004</c:v>
                </c:pt>
                <c:pt idx="21">
                  <c:v>0.61119999999999997</c:v>
                </c:pt>
                <c:pt idx="22">
                  <c:v>0.62970000000000004</c:v>
                </c:pt>
                <c:pt idx="23">
                  <c:v>0.36099999999999999</c:v>
                </c:pt>
              </c:numCache>
            </c:numRef>
          </c:val>
          <c:extLst>
            <c:ext xmlns:c16="http://schemas.microsoft.com/office/drawing/2014/chart" uri="{C3380CC4-5D6E-409C-BE32-E72D297353CC}">
              <c16:uniqueId val="{00000000-471A-4318-91AB-5B0AB1EE40A9}"/>
            </c:ext>
          </c:extLst>
        </c:ser>
        <c:ser>
          <c:idx val="1"/>
          <c:order val="1"/>
          <c:tx>
            <c:strRef>
              <c:f>Sheet1!$C$1</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Russia</c:v>
                </c:pt>
                <c:pt idx="1">
                  <c:v>Poland</c:v>
                </c:pt>
                <c:pt idx="2">
                  <c:v>Turkey</c:v>
                </c:pt>
                <c:pt idx="3">
                  <c:v>South Korea</c:v>
                </c:pt>
                <c:pt idx="4">
                  <c:v>China</c:v>
                </c:pt>
                <c:pt idx="5">
                  <c:v>Hungary</c:v>
                </c:pt>
                <c:pt idx="6">
                  <c:v>Peru</c:v>
                </c:pt>
                <c:pt idx="7">
                  <c:v>Japan</c:v>
                </c:pt>
                <c:pt idx="8">
                  <c:v>South Africa</c:v>
                </c:pt>
                <c:pt idx="9">
                  <c:v>Brazil</c:v>
                </c:pt>
                <c:pt idx="10">
                  <c:v>Italy</c:v>
                </c:pt>
                <c:pt idx="11">
                  <c:v>France</c:v>
                </c:pt>
                <c:pt idx="12">
                  <c:v>Australia</c:v>
                </c:pt>
                <c:pt idx="13">
                  <c:v>India</c:v>
                </c:pt>
                <c:pt idx="14">
                  <c:v>United States</c:v>
                </c:pt>
                <c:pt idx="15">
                  <c:v>Mexico</c:v>
                </c:pt>
                <c:pt idx="16">
                  <c:v>Germany</c:v>
                </c:pt>
                <c:pt idx="17">
                  <c:v>U.K.</c:v>
                </c:pt>
                <c:pt idx="18">
                  <c:v>Belgium</c:v>
                </c:pt>
                <c:pt idx="19">
                  <c:v>Canada</c:v>
                </c:pt>
                <c:pt idx="20">
                  <c:v>Argentina</c:v>
                </c:pt>
                <c:pt idx="21">
                  <c:v>Sweden</c:v>
                </c:pt>
                <c:pt idx="22">
                  <c:v>Spain</c:v>
                </c:pt>
                <c:pt idx="23">
                  <c:v>All countries</c:v>
                </c:pt>
              </c:strCache>
            </c:strRef>
          </c:cat>
          <c:val>
            <c:numRef>
              <c:f>Sheet1!$C$2:$C$25</c:f>
              <c:numCache>
                <c:formatCode>0%</c:formatCode>
                <c:ptCount val="24"/>
                <c:pt idx="0">
                  <c:v>0.12470000000000001</c:v>
                </c:pt>
                <c:pt idx="1">
                  <c:v>0.2374</c:v>
                </c:pt>
                <c:pt idx="2">
                  <c:v>0.17449999999999999</c:v>
                </c:pt>
                <c:pt idx="3">
                  <c:v>0.30280000000000001</c:v>
                </c:pt>
                <c:pt idx="4">
                  <c:v>0.33650000000000002</c:v>
                </c:pt>
                <c:pt idx="5">
                  <c:v>0.2409</c:v>
                </c:pt>
                <c:pt idx="6">
                  <c:v>0.24779999999999999</c:v>
                </c:pt>
                <c:pt idx="7">
                  <c:v>0.33300000000000002</c:v>
                </c:pt>
                <c:pt idx="8">
                  <c:v>0.24790000000000001</c:v>
                </c:pt>
                <c:pt idx="9">
                  <c:v>0.18440000000000001</c:v>
                </c:pt>
                <c:pt idx="10">
                  <c:v>0.26840000000000003</c:v>
                </c:pt>
                <c:pt idx="11">
                  <c:v>0.2777</c:v>
                </c:pt>
                <c:pt idx="12">
                  <c:v>0.2243</c:v>
                </c:pt>
                <c:pt idx="13">
                  <c:v>0.2681</c:v>
                </c:pt>
                <c:pt idx="14">
                  <c:v>0.2442</c:v>
                </c:pt>
                <c:pt idx="15">
                  <c:v>0.19489999999999999</c:v>
                </c:pt>
                <c:pt idx="16">
                  <c:v>0.23130000000000001</c:v>
                </c:pt>
                <c:pt idx="17">
                  <c:v>0.28689999999999999</c:v>
                </c:pt>
                <c:pt idx="18">
                  <c:v>0.34429999999999999</c:v>
                </c:pt>
                <c:pt idx="19">
                  <c:v>0.22389999999999999</c:v>
                </c:pt>
                <c:pt idx="20">
                  <c:v>0.13850000000000001</c:v>
                </c:pt>
                <c:pt idx="21">
                  <c:v>0.2099</c:v>
                </c:pt>
                <c:pt idx="22">
                  <c:v>0.22140000000000001</c:v>
                </c:pt>
                <c:pt idx="23">
                  <c:v>0.24429999999999999</c:v>
                </c:pt>
              </c:numCache>
            </c:numRef>
          </c:val>
          <c:extLst>
            <c:ext xmlns:c16="http://schemas.microsoft.com/office/drawing/2014/chart" uri="{C3380CC4-5D6E-409C-BE32-E72D297353CC}">
              <c16:uniqueId val="{00000001-471A-4318-91AB-5B0AB1EE40A9}"/>
            </c:ext>
          </c:extLst>
        </c:ser>
        <c:ser>
          <c:idx val="2"/>
          <c:order val="2"/>
          <c:tx>
            <c:strRef>
              <c:f>Sheet1!$D$1</c:f>
              <c:strCache>
                <c:ptCount val="1"/>
                <c:pt idx="0">
                  <c:v> </c:v>
                </c:pt>
              </c:strCache>
            </c:strRef>
          </c:tx>
          <c:spPr>
            <a:noFill/>
            <a:ln>
              <a:noFill/>
            </a:ln>
            <a:effectLst/>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Russia</c:v>
                </c:pt>
                <c:pt idx="1">
                  <c:v>Poland</c:v>
                </c:pt>
                <c:pt idx="2">
                  <c:v>Turkey</c:v>
                </c:pt>
                <c:pt idx="3">
                  <c:v>South Korea</c:v>
                </c:pt>
                <c:pt idx="4">
                  <c:v>China</c:v>
                </c:pt>
                <c:pt idx="5">
                  <c:v>Hungary</c:v>
                </c:pt>
                <c:pt idx="6">
                  <c:v>Peru</c:v>
                </c:pt>
                <c:pt idx="7">
                  <c:v>Japan</c:v>
                </c:pt>
                <c:pt idx="8">
                  <c:v>South Africa</c:v>
                </c:pt>
                <c:pt idx="9">
                  <c:v>Brazil</c:v>
                </c:pt>
                <c:pt idx="10">
                  <c:v>Italy</c:v>
                </c:pt>
                <c:pt idx="11">
                  <c:v>France</c:v>
                </c:pt>
                <c:pt idx="12">
                  <c:v>Australia</c:v>
                </c:pt>
                <c:pt idx="13">
                  <c:v>India</c:v>
                </c:pt>
                <c:pt idx="14">
                  <c:v>United States</c:v>
                </c:pt>
                <c:pt idx="15">
                  <c:v>Mexico</c:v>
                </c:pt>
                <c:pt idx="16">
                  <c:v>Germany</c:v>
                </c:pt>
                <c:pt idx="17">
                  <c:v>U.K.</c:v>
                </c:pt>
                <c:pt idx="18">
                  <c:v>Belgium</c:v>
                </c:pt>
                <c:pt idx="19">
                  <c:v>Canada</c:v>
                </c:pt>
                <c:pt idx="20">
                  <c:v>Argentina</c:v>
                </c:pt>
                <c:pt idx="21">
                  <c:v>Sweden</c:v>
                </c:pt>
                <c:pt idx="22">
                  <c:v>Spain</c:v>
                </c:pt>
                <c:pt idx="23">
                  <c:v>All countries</c:v>
                </c:pt>
              </c:strCache>
            </c:strRef>
          </c:cat>
          <c:val>
            <c:numRef>
              <c:f>Sheet1!$D$2:$D$25</c:f>
              <c:numCache>
                <c:formatCode>0%</c:formatCode>
                <c:ptCount val="24"/>
                <c:pt idx="0">
                  <c:v>0.28010000000000002</c:v>
                </c:pt>
                <c:pt idx="1">
                  <c:v>0.41739999999999999</c:v>
                </c:pt>
                <c:pt idx="2">
                  <c:v>0.42059999999999997</c:v>
                </c:pt>
                <c:pt idx="3">
                  <c:v>0.43810000000000004</c:v>
                </c:pt>
                <c:pt idx="4">
                  <c:v>0.45150000000000001</c:v>
                </c:pt>
                <c:pt idx="5">
                  <c:v>0.47</c:v>
                </c:pt>
                <c:pt idx="6">
                  <c:v>0.49919999999999998</c:v>
                </c:pt>
                <c:pt idx="7">
                  <c:v>0.51560000000000006</c:v>
                </c:pt>
                <c:pt idx="8">
                  <c:v>0.58560000000000001</c:v>
                </c:pt>
                <c:pt idx="9">
                  <c:v>0.60840000000000005</c:v>
                </c:pt>
                <c:pt idx="10">
                  <c:v>0.61470000000000002</c:v>
                </c:pt>
                <c:pt idx="11">
                  <c:v>0.61739999999999995</c:v>
                </c:pt>
                <c:pt idx="12">
                  <c:v>0.63729999999999998</c:v>
                </c:pt>
                <c:pt idx="13">
                  <c:v>0.65100000000000002</c:v>
                </c:pt>
                <c:pt idx="14">
                  <c:v>0.65149999999999997</c:v>
                </c:pt>
                <c:pt idx="15">
                  <c:v>0.67749999999999999</c:v>
                </c:pt>
                <c:pt idx="16">
                  <c:v>0.7390000000000001</c:v>
                </c:pt>
                <c:pt idx="17">
                  <c:v>0.73950000000000005</c:v>
                </c:pt>
                <c:pt idx="18">
                  <c:v>0.74580000000000002</c:v>
                </c:pt>
                <c:pt idx="19">
                  <c:v>0.77410000000000001</c:v>
                </c:pt>
                <c:pt idx="20">
                  <c:v>0.7762</c:v>
                </c:pt>
                <c:pt idx="21">
                  <c:v>0.82109999999999994</c:v>
                </c:pt>
                <c:pt idx="22">
                  <c:v>0.85110000000000008</c:v>
                </c:pt>
                <c:pt idx="23">
                  <c:v>0.60529999999999995</c:v>
                </c:pt>
              </c:numCache>
            </c:numRef>
          </c:val>
          <c:extLst>
            <c:ext xmlns:c16="http://schemas.microsoft.com/office/drawing/2014/chart" uri="{C3380CC4-5D6E-409C-BE32-E72D297353CC}">
              <c16:uniqueId val="{00000002-471A-4318-91AB-5B0AB1EE40A9}"/>
            </c:ext>
          </c:extLst>
        </c:ser>
        <c:dLbls>
          <c:dLblPos val="ctr"/>
          <c:showLegendKey val="0"/>
          <c:showVal val="1"/>
          <c:showCatName val="0"/>
          <c:showSerName val="0"/>
          <c:showPercent val="0"/>
          <c:showBubbleSize val="0"/>
        </c:dLbls>
        <c:gapWidth val="50"/>
        <c:overlap val="100"/>
        <c:axId val="143829632"/>
        <c:axId val="143851904"/>
      </c:barChart>
      <c:catAx>
        <c:axId val="143829632"/>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cap="none" spc="120" normalizeH="0" baseline="0">
                <a:solidFill>
                  <a:schemeClr val="tx2"/>
                </a:solidFill>
                <a:latin typeface="+mn-lt"/>
                <a:ea typeface="+mn-ea"/>
                <a:cs typeface="Aharoni" panose="02010803020104030203" pitchFamily="2" charset="-79"/>
              </a:defRPr>
            </a:pPr>
            <a:endParaRPr lang="en-US"/>
          </a:p>
        </c:txPr>
        <c:crossAx val="143851904"/>
        <c:crosses val="autoZero"/>
        <c:auto val="1"/>
        <c:lblAlgn val="ctr"/>
        <c:lblOffset val="100"/>
        <c:noMultiLvlLbl val="0"/>
      </c:catAx>
      <c:valAx>
        <c:axId val="143851904"/>
        <c:scaling>
          <c:orientation val="minMax"/>
        </c:scaling>
        <c:delete val="1"/>
        <c:axPos val="b"/>
        <c:numFmt formatCode="0%" sourceLinked="1"/>
        <c:majorTickMark val="out"/>
        <c:minorTickMark val="none"/>
        <c:tickLblPos val="nextTo"/>
        <c:crossAx val="143829632"/>
        <c:crosses val="autoZero"/>
        <c:crossBetween val="between"/>
      </c:valAx>
      <c:spPr>
        <a:noFill/>
        <a:ln>
          <a:noFill/>
        </a:ln>
        <a:effectLst/>
      </c:spPr>
    </c:plotArea>
    <c:legend>
      <c:legendPos val="r"/>
      <c:layout>
        <c:manualLayout>
          <c:xMode val="edge"/>
          <c:yMode val="edge"/>
          <c:x val="0.669374738200468"/>
          <c:y val="0.16303021421959452"/>
          <c:w val="0.27495155427693985"/>
          <c:h val="0.24378735459472581"/>
        </c:manualLayout>
      </c:layout>
      <c:overlay val="0"/>
      <c:spPr>
        <a:solidFill>
          <a:srgbClr val="FFFFFF"/>
        </a:solidFill>
        <a:ln>
          <a:noFill/>
        </a:ln>
        <a:effectLst/>
      </c:spPr>
      <c:txPr>
        <a:bodyPr rot="0" spcFirstLastPara="1" vertOverflow="ellipsis" vert="horz" wrap="square" anchor="ctr" anchorCtr="1"/>
        <a:lstStyle/>
        <a:p>
          <a:pPr>
            <a:defRPr sz="135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488554816914994"/>
          <c:y val="6.9999325054168893E-2"/>
          <c:w val="0.86459684622587685"/>
          <c:h val="0.88254728642938374"/>
        </c:manualLayout>
      </c:layout>
      <c:barChart>
        <c:barDir val="bar"/>
        <c:grouping val="stacked"/>
        <c:varyColors val="0"/>
        <c:ser>
          <c:idx val="0"/>
          <c:order val="0"/>
          <c:tx>
            <c:strRef>
              <c:f>Sheet1!$B$1</c:f>
              <c:strCache>
                <c:ptCount val="1"/>
                <c:pt idx="0">
                  <c:v>Strongly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Russia</c:v>
                </c:pt>
                <c:pt idx="1">
                  <c:v>Peru</c:v>
                </c:pt>
                <c:pt idx="2">
                  <c:v>Hungary</c:v>
                </c:pt>
                <c:pt idx="3">
                  <c:v>Poland</c:v>
                </c:pt>
                <c:pt idx="4">
                  <c:v>South Korea</c:v>
                </c:pt>
                <c:pt idx="5">
                  <c:v>France</c:v>
                </c:pt>
                <c:pt idx="6">
                  <c:v>Italy</c:v>
                </c:pt>
                <c:pt idx="7">
                  <c:v>Japan</c:v>
                </c:pt>
                <c:pt idx="8">
                  <c:v>Turkey</c:v>
                </c:pt>
                <c:pt idx="9">
                  <c:v>China</c:v>
                </c:pt>
                <c:pt idx="10">
                  <c:v>Belgium</c:v>
                </c:pt>
                <c:pt idx="11">
                  <c:v>Mexico</c:v>
                </c:pt>
                <c:pt idx="12">
                  <c:v>South Africa</c:v>
                </c:pt>
                <c:pt idx="13">
                  <c:v>Australia</c:v>
                </c:pt>
                <c:pt idx="14">
                  <c:v>Brazil</c:v>
                </c:pt>
                <c:pt idx="15">
                  <c:v>India</c:v>
                </c:pt>
                <c:pt idx="16">
                  <c:v>U.K.</c:v>
                </c:pt>
                <c:pt idx="17">
                  <c:v>United States</c:v>
                </c:pt>
                <c:pt idx="18">
                  <c:v>Argentina</c:v>
                </c:pt>
                <c:pt idx="19">
                  <c:v>Germany</c:v>
                </c:pt>
                <c:pt idx="20">
                  <c:v>Sweden</c:v>
                </c:pt>
                <c:pt idx="21">
                  <c:v>Canada</c:v>
                </c:pt>
                <c:pt idx="22">
                  <c:v>Spain</c:v>
                </c:pt>
                <c:pt idx="23">
                  <c:v>All countries</c:v>
                </c:pt>
              </c:strCache>
            </c:strRef>
          </c:cat>
          <c:val>
            <c:numRef>
              <c:f>Sheet1!$B$2:$B$25</c:f>
              <c:numCache>
                <c:formatCode>0%</c:formatCode>
                <c:ptCount val="24"/>
                <c:pt idx="0">
                  <c:v>0.245</c:v>
                </c:pt>
                <c:pt idx="1">
                  <c:v>0.19800000000000001</c:v>
                </c:pt>
                <c:pt idx="2">
                  <c:v>0.22620000000000001</c:v>
                </c:pt>
                <c:pt idx="3">
                  <c:v>0.1963</c:v>
                </c:pt>
                <c:pt idx="4">
                  <c:v>0.15759999999999999</c:v>
                </c:pt>
                <c:pt idx="5">
                  <c:v>0.2132</c:v>
                </c:pt>
                <c:pt idx="6">
                  <c:v>0.22589999999999999</c:v>
                </c:pt>
                <c:pt idx="7">
                  <c:v>0.18179999999999999</c:v>
                </c:pt>
                <c:pt idx="8">
                  <c:v>0.32769999999999999</c:v>
                </c:pt>
                <c:pt idx="9">
                  <c:v>0.17349999999999999</c:v>
                </c:pt>
                <c:pt idx="10">
                  <c:v>0.26690000000000003</c:v>
                </c:pt>
                <c:pt idx="11">
                  <c:v>0.37559999999999999</c:v>
                </c:pt>
                <c:pt idx="12">
                  <c:v>0.3306</c:v>
                </c:pt>
                <c:pt idx="13">
                  <c:v>0.35370000000000001</c:v>
                </c:pt>
                <c:pt idx="14">
                  <c:v>0.44340000000000002</c:v>
                </c:pt>
                <c:pt idx="15">
                  <c:v>0.3296</c:v>
                </c:pt>
                <c:pt idx="16">
                  <c:v>0.38690000000000002</c:v>
                </c:pt>
                <c:pt idx="17">
                  <c:v>0.41899999999999998</c:v>
                </c:pt>
                <c:pt idx="18">
                  <c:v>0.51500000000000001</c:v>
                </c:pt>
                <c:pt idx="19">
                  <c:v>0.4199</c:v>
                </c:pt>
                <c:pt idx="20">
                  <c:v>0.53280000000000005</c:v>
                </c:pt>
                <c:pt idx="21">
                  <c:v>0.50600000000000001</c:v>
                </c:pt>
                <c:pt idx="22">
                  <c:v>0.54659999999999997</c:v>
                </c:pt>
                <c:pt idx="23">
                  <c:v>0.32929999999999998</c:v>
                </c:pt>
              </c:numCache>
            </c:numRef>
          </c:val>
          <c:extLst>
            <c:ext xmlns:c16="http://schemas.microsoft.com/office/drawing/2014/chart" uri="{C3380CC4-5D6E-409C-BE32-E72D297353CC}">
              <c16:uniqueId val="{00000000-D3D0-4847-87FA-CC2D11C1FE2C}"/>
            </c:ext>
          </c:extLst>
        </c:ser>
        <c:ser>
          <c:idx val="1"/>
          <c:order val="1"/>
          <c:tx>
            <c:strRef>
              <c:f>Sheet1!$C$1</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Russia</c:v>
                </c:pt>
                <c:pt idx="1">
                  <c:v>Peru</c:v>
                </c:pt>
                <c:pt idx="2">
                  <c:v>Hungary</c:v>
                </c:pt>
                <c:pt idx="3">
                  <c:v>Poland</c:v>
                </c:pt>
                <c:pt idx="4">
                  <c:v>South Korea</c:v>
                </c:pt>
                <c:pt idx="5">
                  <c:v>France</c:v>
                </c:pt>
                <c:pt idx="6">
                  <c:v>Italy</c:v>
                </c:pt>
                <c:pt idx="7">
                  <c:v>Japan</c:v>
                </c:pt>
                <c:pt idx="8">
                  <c:v>Turkey</c:v>
                </c:pt>
                <c:pt idx="9">
                  <c:v>China</c:v>
                </c:pt>
                <c:pt idx="10">
                  <c:v>Belgium</c:v>
                </c:pt>
                <c:pt idx="11">
                  <c:v>Mexico</c:v>
                </c:pt>
                <c:pt idx="12">
                  <c:v>South Africa</c:v>
                </c:pt>
                <c:pt idx="13">
                  <c:v>Australia</c:v>
                </c:pt>
                <c:pt idx="14">
                  <c:v>Brazil</c:v>
                </c:pt>
                <c:pt idx="15">
                  <c:v>India</c:v>
                </c:pt>
                <c:pt idx="16">
                  <c:v>U.K.</c:v>
                </c:pt>
                <c:pt idx="17">
                  <c:v>United States</c:v>
                </c:pt>
                <c:pt idx="18">
                  <c:v>Argentina</c:v>
                </c:pt>
                <c:pt idx="19">
                  <c:v>Germany</c:v>
                </c:pt>
                <c:pt idx="20">
                  <c:v>Sweden</c:v>
                </c:pt>
                <c:pt idx="21">
                  <c:v>Canada</c:v>
                </c:pt>
                <c:pt idx="22">
                  <c:v>Spain</c:v>
                </c:pt>
                <c:pt idx="23">
                  <c:v>All countries</c:v>
                </c:pt>
              </c:strCache>
            </c:strRef>
          </c:cat>
          <c:val>
            <c:numRef>
              <c:f>Sheet1!$C$2:$C$25</c:f>
              <c:numCache>
                <c:formatCode>0%</c:formatCode>
                <c:ptCount val="24"/>
                <c:pt idx="0">
                  <c:v>0.15129999999999999</c:v>
                </c:pt>
                <c:pt idx="1">
                  <c:v>0.20610000000000001</c:v>
                </c:pt>
                <c:pt idx="2">
                  <c:v>0.221</c:v>
                </c:pt>
                <c:pt idx="3">
                  <c:v>0.25469999999999998</c:v>
                </c:pt>
                <c:pt idx="4">
                  <c:v>0.31919999999999998</c:v>
                </c:pt>
                <c:pt idx="5">
                  <c:v>0.26929999999999998</c:v>
                </c:pt>
                <c:pt idx="6">
                  <c:v>0.2616</c:v>
                </c:pt>
                <c:pt idx="7">
                  <c:v>0.3216</c:v>
                </c:pt>
                <c:pt idx="8">
                  <c:v>0.21529999999999999</c:v>
                </c:pt>
                <c:pt idx="9">
                  <c:v>0.40820000000000001</c:v>
                </c:pt>
                <c:pt idx="10">
                  <c:v>0.3347</c:v>
                </c:pt>
                <c:pt idx="11">
                  <c:v>0.22700000000000001</c:v>
                </c:pt>
                <c:pt idx="12">
                  <c:v>0.27879999999999999</c:v>
                </c:pt>
                <c:pt idx="13">
                  <c:v>0.2782</c:v>
                </c:pt>
                <c:pt idx="14">
                  <c:v>0.1946</c:v>
                </c:pt>
                <c:pt idx="15">
                  <c:v>0.30940000000000001</c:v>
                </c:pt>
                <c:pt idx="16">
                  <c:v>0.28339999999999999</c:v>
                </c:pt>
                <c:pt idx="17">
                  <c:v>0.26250000000000001</c:v>
                </c:pt>
                <c:pt idx="18">
                  <c:v>0.18160000000000001</c:v>
                </c:pt>
                <c:pt idx="19">
                  <c:v>0.2772</c:v>
                </c:pt>
                <c:pt idx="20">
                  <c:v>0.20280000000000001</c:v>
                </c:pt>
                <c:pt idx="21">
                  <c:v>0.25840000000000002</c:v>
                </c:pt>
                <c:pt idx="22">
                  <c:v>0.2329</c:v>
                </c:pt>
                <c:pt idx="23">
                  <c:v>0.2591</c:v>
                </c:pt>
              </c:numCache>
            </c:numRef>
          </c:val>
          <c:extLst>
            <c:ext xmlns:c16="http://schemas.microsoft.com/office/drawing/2014/chart" uri="{C3380CC4-5D6E-409C-BE32-E72D297353CC}">
              <c16:uniqueId val="{00000001-D3D0-4847-87FA-CC2D11C1FE2C}"/>
            </c:ext>
          </c:extLst>
        </c:ser>
        <c:ser>
          <c:idx val="2"/>
          <c:order val="2"/>
          <c:tx>
            <c:strRef>
              <c:f>Sheet1!$D$1</c:f>
              <c:strCache>
                <c:ptCount val="1"/>
                <c:pt idx="0">
                  <c:v> </c:v>
                </c:pt>
              </c:strCache>
            </c:strRef>
          </c:tx>
          <c:spPr>
            <a:noFill/>
            <a:ln>
              <a:noFill/>
            </a:ln>
            <a:effectLst/>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Russia</c:v>
                </c:pt>
                <c:pt idx="1">
                  <c:v>Peru</c:v>
                </c:pt>
                <c:pt idx="2">
                  <c:v>Hungary</c:v>
                </c:pt>
                <c:pt idx="3">
                  <c:v>Poland</c:v>
                </c:pt>
                <c:pt idx="4">
                  <c:v>South Korea</c:v>
                </c:pt>
                <c:pt idx="5">
                  <c:v>France</c:v>
                </c:pt>
                <c:pt idx="6">
                  <c:v>Italy</c:v>
                </c:pt>
                <c:pt idx="7">
                  <c:v>Japan</c:v>
                </c:pt>
                <c:pt idx="8">
                  <c:v>Turkey</c:v>
                </c:pt>
                <c:pt idx="9">
                  <c:v>China</c:v>
                </c:pt>
                <c:pt idx="10">
                  <c:v>Belgium</c:v>
                </c:pt>
                <c:pt idx="11">
                  <c:v>Mexico</c:v>
                </c:pt>
                <c:pt idx="12">
                  <c:v>South Africa</c:v>
                </c:pt>
                <c:pt idx="13">
                  <c:v>Australia</c:v>
                </c:pt>
                <c:pt idx="14">
                  <c:v>Brazil</c:v>
                </c:pt>
                <c:pt idx="15">
                  <c:v>India</c:v>
                </c:pt>
                <c:pt idx="16">
                  <c:v>U.K.</c:v>
                </c:pt>
                <c:pt idx="17">
                  <c:v>United States</c:v>
                </c:pt>
                <c:pt idx="18">
                  <c:v>Argentina</c:v>
                </c:pt>
                <c:pt idx="19">
                  <c:v>Germany</c:v>
                </c:pt>
                <c:pt idx="20">
                  <c:v>Sweden</c:v>
                </c:pt>
                <c:pt idx="21">
                  <c:v>Canada</c:v>
                </c:pt>
                <c:pt idx="22">
                  <c:v>Spain</c:v>
                </c:pt>
                <c:pt idx="23">
                  <c:v>All countries</c:v>
                </c:pt>
              </c:strCache>
            </c:strRef>
          </c:cat>
          <c:val>
            <c:numRef>
              <c:f>Sheet1!$D$2:$D$25</c:f>
              <c:numCache>
                <c:formatCode>0%</c:formatCode>
                <c:ptCount val="24"/>
                <c:pt idx="0">
                  <c:v>0.39629999999999999</c:v>
                </c:pt>
                <c:pt idx="1">
                  <c:v>0.40410000000000001</c:v>
                </c:pt>
                <c:pt idx="2">
                  <c:v>0.44720000000000004</c:v>
                </c:pt>
                <c:pt idx="3">
                  <c:v>0.45099999999999996</c:v>
                </c:pt>
                <c:pt idx="4">
                  <c:v>0.4768</c:v>
                </c:pt>
                <c:pt idx="5">
                  <c:v>0.48249999999999998</c:v>
                </c:pt>
                <c:pt idx="6">
                  <c:v>0.48749999999999999</c:v>
                </c:pt>
                <c:pt idx="7">
                  <c:v>0.50339999999999996</c:v>
                </c:pt>
                <c:pt idx="8">
                  <c:v>0.54299999999999993</c:v>
                </c:pt>
                <c:pt idx="9">
                  <c:v>0.58169999999999999</c:v>
                </c:pt>
                <c:pt idx="10">
                  <c:v>0.60160000000000002</c:v>
                </c:pt>
                <c:pt idx="11">
                  <c:v>0.60260000000000002</c:v>
                </c:pt>
                <c:pt idx="12">
                  <c:v>0.60939999999999994</c:v>
                </c:pt>
                <c:pt idx="13">
                  <c:v>0.63190000000000002</c:v>
                </c:pt>
                <c:pt idx="14">
                  <c:v>0.63800000000000001</c:v>
                </c:pt>
                <c:pt idx="15">
                  <c:v>0.63900000000000001</c:v>
                </c:pt>
                <c:pt idx="16">
                  <c:v>0.67030000000000001</c:v>
                </c:pt>
                <c:pt idx="17">
                  <c:v>0.68149999999999999</c:v>
                </c:pt>
                <c:pt idx="18">
                  <c:v>0.6966</c:v>
                </c:pt>
                <c:pt idx="19">
                  <c:v>0.69710000000000005</c:v>
                </c:pt>
                <c:pt idx="20">
                  <c:v>0.73560000000000003</c:v>
                </c:pt>
                <c:pt idx="21">
                  <c:v>0.76439999999999997</c:v>
                </c:pt>
                <c:pt idx="22">
                  <c:v>0.77949999999999997</c:v>
                </c:pt>
                <c:pt idx="23">
                  <c:v>0.58840000000000003</c:v>
                </c:pt>
              </c:numCache>
            </c:numRef>
          </c:val>
          <c:extLst>
            <c:ext xmlns:c16="http://schemas.microsoft.com/office/drawing/2014/chart" uri="{C3380CC4-5D6E-409C-BE32-E72D297353CC}">
              <c16:uniqueId val="{00000002-D3D0-4847-87FA-CC2D11C1FE2C}"/>
            </c:ext>
          </c:extLst>
        </c:ser>
        <c:dLbls>
          <c:dLblPos val="ctr"/>
          <c:showLegendKey val="0"/>
          <c:showVal val="1"/>
          <c:showCatName val="0"/>
          <c:showSerName val="0"/>
          <c:showPercent val="0"/>
          <c:showBubbleSize val="0"/>
        </c:dLbls>
        <c:gapWidth val="50"/>
        <c:overlap val="100"/>
        <c:axId val="143829632"/>
        <c:axId val="143851904"/>
      </c:barChart>
      <c:catAx>
        <c:axId val="143829632"/>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cap="none" spc="120" normalizeH="0" baseline="0">
                <a:solidFill>
                  <a:schemeClr val="tx2"/>
                </a:solidFill>
                <a:latin typeface="+mn-lt"/>
                <a:ea typeface="+mn-ea"/>
                <a:cs typeface="Aharoni" panose="02010803020104030203" pitchFamily="2" charset="-79"/>
              </a:defRPr>
            </a:pPr>
            <a:endParaRPr lang="en-US"/>
          </a:p>
        </c:txPr>
        <c:crossAx val="143851904"/>
        <c:crosses val="autoZero"/>
        <c:auto val="1"/>
        <c:lblAlgn val="ctr"/>
        <c:lblOffset val="100"/>
        <c:noMultiLvlLbl val="0"/>
      </c:catAx>
      <c:valAx>
        <c:axId val="143851904"/>
        <c:scaling>
          <c:orientation val="minMax"/>
        </c:scaling>
        <c:delete val="1"/>
        <c:axPos val="b"/>
        <c:numFmt formatCode="0%" sourceLinked="1"/>
        <c:majorTickMark val="out"/>
        <c:minorTickMark val="none"/>
        <c:tickLblPos val="nextTo"/>
        <c:crossAx val="143829632"/>
        <c:crosses val="autoZero"/>
        <c:crossBetween val="between"/>
      </c:valAx>
      <c:spPr>
        <a:noFill/>
        <a:ln>
          <a:noFill/>
        </a:ln>
        <a:effectLst/>
      </c:spPr>
    </c:plotArea>
    <c:legend>
      <c:legendPos val="r"/>
      <c:layout>
        <c:manualLayout>
          <c:xMode val="edge"/>
          <c:yMode val="edge"/>
          <c:x val="0.669374738200468"/>
          <c:y val="0.16303021421959452"/>
          <c:w val="0.27495155427693985"/>
          <c:h val="0.24378735459472581"/>
        </c:manualLayout>
      </c:layout>
      <c:overlay val="0"/>
      <c:spPr>
        <a:solidFill>
          <a:srgbClr val="FFFFFF"/>
        </a:solidFill>
        <a:ln>
          <a:noFill/>
        </a:ln>
        <a:effectLst/>
      </c:spPr>
      <c:txPr>
        <a:bodyPr rot="0" spcFirstLastPara="1" vertOverflow="ellipsis" vert="horz" wrap="square" anchor="ctr" anchorCtr="1"/>
        <a:lstStyle/>
        <a:p>
          <a:pPr>
            <a:defRPr sz="135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488554816914994"/>
          <c:y val="6.9999325054168893E-2"/>
          <c:w val="0.86459684622587685"/>
          <c:h val="0.88254728642938374"/>
        </c:manualLayout>
      </c:layout>
      <c:barChart>
        <c:barDir val="bar"/>
        <c:grouping val="stacked"/>
        <c:varyColors val="0"/>
        <c:ser>
          <c:idx val="0"/>
          <c:order val="0"/>
          <c:tx>
            <c:strRef>
              <c:f>Sheet1!$B$1</c:f>
              <c:strCache>
                <c:ptCount val="1"/>
                <c:pt idx="0">
                  <c:v>Strongly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Russia</c:v>
                </c:pt>
                <c:pt idx="1">
                  <c:v>Poland</c:v>
                </c:pt>
                <c:pt idx="2">
                  <c:v>Peru</c:v>
                </c:pt>
                <c:pt idx="3">
                  <c:v>Italy</c:v>
                </c:pt>
                <c:pt idx="4">
                  <c:v>Hungary</c:v>
                </c:pt>
                <c:pt idx="5">
                  <c:v>Turkey</c:v>
                </c:pt>
                <c:pt idx="6">
                  <c:v>South Korea</c:v>
                </c:pt>
                <c:pt idx="7">
                  <c:v>Mexico</c:v>
                </c:pt>
                <c:pt idx="8">
                  <c:v>France</c:v>
                </c:pt>
                <c:pt idx="9">
                  <c:v>Japan</c:v>
                </c:pt>
                <c:pt idx="10">
                  <c:v>Belgium</c:v>
                </c:pt>
                <c:pt idx="11">
                  <c:v>Brazil</c:v>
                </c:pt>
                <c:pt idx="12">
                  <c:v>Australia</c:v>
                </c:pt>
                <c:pt idx="13">
                  <c:v>United States</c:v>
                </c:pt>
                <c:pt idx="14">
                  <c:v>South Africa</c:v>
                </c:pt>
                <c:pt idx="15">
                  <c:v>China</c:v>
                </c:pt>
                <c:pt idx="16">
                  <c:v>Germany</c:v>
                </c:pt>
                <c:pt idx="17">
                  <c:v>U.K.</c:v>
                </c:pt>
                <c:pt idx="18">
                  <c:v>Argentina</c:v>
                </c:pt>
                <c:pt idx="19">
                  <c:v>Sweden</c:v>
                </c:pt>
                <c:pt idx="20">
                  <c:v>India</c:v>
                </c:pt>
                <c:pt idx="21">
                  <c:v>Canada</c:v>
                </c:pt>
                <c:pt idx="22">
                  <c:v>Spain</c:v>
                </c:pt>
                <c:pt idx="23">
                  <c:v>All countries</c:v>
                </c:pt>
              </c:strCache>
            </c:strRef>
          </c:cat>
          <c:val>
            <c:numRef>
              <c:f>Sheet1!$B$2:$B$25</c:f>
              <c:numCache>
                <c:formatCode>0%</c:formatCode>
                <c:ptCount val="24"/>
                <c:pt idx="0">
                  <c:v>0.1019</c:v>
                </c:pt>
                <c:pt idx="1">
                  <c:v>9.8900000000000002E-2</c:v>
                </c:pt>
                <c:pt idx="2">
                  <c:v>0.1231</c:v>
                </c:pt>
                <c:pt idx="3">
                  <c:v>0.19350000000000001</c:v>
                </c:pt>
                <c:pt idx="4">
                  <c:v>0.20780000000000001</c:v>
                </c:pt>
                <c:pt idx="5">
                  <c:v>0.27889999999999998</c:v>
                </c:pt>
                <c:pt idx="6">
                  <c:v>0.1154</c:v>
                </c:pt>
                <c:pt idx="7">
                  <c:v>0.25640000000000002</c:v>
                </c:pt>
                <c:pt idx="8">
                  <c:v>0.2195</c:v>
                </c:pt>
                <c:pt idx="9">
                  <c:v>0.1799</c:v>
                </c:pt>
                <c:pt idx="10">
                  <c:v>0.29830000000000001</c:v>
                </c:pt>
                <c:pt idx="11">
                  <c:v>0.41249999999999998</c:v>
                </c:pt>
                <c:pt idx="12">
                  <c:v>0.34470000000000001</c:v>
                </c:pt>
                <c:pt idx="13">
                  <c:v>0.37840000000000001</c:v>
                </c:pt>
                <c:pt idx="14">
                  <c:v>0.37369999999999998</c:v>
                </c:pt>
                <c:pt idx="15">
                  <c:v>0.21690000000000001</c:v>
                </c:pt>
                <c:pt idx="16">
                  <c:v>0.40860000000000002</c:v>
                </c:pt>
                <c:pt idx="17">
                  <c:v>0.39739999999999998</c:v>
                </c:pt>
                <c:pt idx="18">
                  <c:v>0.48149999999999998</c:v>
                </c:pt>
                <c:pt idx="19">
                  <c:v>0.4713</c:v>
                </c:pt>
                <c:pt idx="20">
                  <c:v>0.43980000000000002</c:v>
                </c:pt>
                <c:pt idx="21">
                  <c:v>0.48809999999999998</c:v>
                </c:pt>
                <c:pt idx="22">
                  <c:v>0.49780000000000002</c:v>
                </c:pt>
                <c:pt idx="23">
                  <c:v>0.30080000000000001</c:v>
                </c:pt>
              </c:numCache>
            </c:numRef>
          </c:val>
          <c:extLst>
            <c:ext xmlns:c16="http://schemas.microsoft.com/office/drawing/2014/chart" uri="{C3380CC4-5D6E-409C-BE32-E72D297353CC}">
              <c16:uniqueId val="{00000000-8CD9-4A63-9588-595D670BA75C}"/>
            </c:ext>
          </c:extLst>
        </c:ser>
        <c:ser>
          <c:idx val="1"/>
          <c:order val="1"/>
          <c:tx>
            <c:strRef>
              <c:f>Sheet1!$C$1</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Russia</c:v>
                </c:pt>
                <c:pt idx="1">
                  <c:v>Poland</c:v>
                </c:pt>
                <c:pt idx="2">
                  <c:v>Peru</c:v>
                </c:pt>
                <c:pt idx="3">
                  <c:v>Italy</c:v>
                </c:pt>
                <c:pt idx="4">
                  <c:v>Hungary</c:v>
                </c:pt>
                <c:pt idx="5">
                  <c:v>Turkey</c:v>
                </c:pt>
                <c:pt idx="6">
                  <c:v>South Korea</c:v>
                </c:pt>
                <c:pt idx="7">
                  <c:v>Mexico</c:v>
                </c:pt>
                <c:pt idx="8">
                  <c:v>France</c:v>
                </c:pt>
                <c:pt idx="9">
                  <c:v>Japan</c:v>
                </c:pt>
                <c:pt idx="10">
                  <c:v>Belgium</c:v>
                </c:pt>
                <c:pt idx="11">
                  <c:v>Brazil</c:v>
                </c:pt>
                <c:pt idx="12">
                  <c:v>Australia</c:v>
                </c:pt>
                <c:pt idx="13">
                  <c:v>United States</c:v>
                </c:pt>
                <c:pt idx="14">
                  <c:v>South Africa</c:v>
                </c:pt>
                <c:pt idx="15">
                  <c:v>China</c:v>
                </c:pt>
                <c:pt idx="16">
                  <c:v>Germany</c:v>
                </c:pt>
                <c:pt idx="17">
                  <c:v>U.K.</c:v>
                </c:pt>
                <c:pt idx="18">
                  <c:v>Argentina</c:v>
                </c:pt>
                <c:pt idx="19">
                  <c:v>Sweden</c:v>
                </c:pt>
                <c:pt idx="20">
                  <c:v>India</c:v>
                </c:pt>
                <c:pt idx="21">
                  <c:v>Canada</c:v>
                </c:pt>
                <c:pt idx="22">
                  <c:v>Spain</c:v>
                </c:pt>
                <c:pt idx="23">
                  <c:v>All countries</c:v>
                </c:pt>
              </c:strCache>
            </c:strRef>
          </c:cat>
          <c:val>
            <c:numRef>
              <c:f>Sheet1!$C$2:$C$25</c:f>
              <c:numCache>
                <c:formatCode>0%</c:formatCode>
                <c:ptCount val="24"/>
                <c:pt idx="0">
                  <c:v>0.13930000000000001</c:v>
                </c:pt>
                <c:pt idx="1">
                  <c:v>0.16589999999999999</c:v>
                </c:pt>
                <c:pt idx="2">
                  <c:v>0.19359999999999999</c:v>
                </c:pt>
                <c:pt idx="3">
                  <c:v>0.21929999999999999</c:v>
                </c:pt>
                <c:pt idx="4">
                  <c:v>0.21360000000000001</c:v>
                </c:pt>
                <c:pt idx="5">
                  <c:v>0.15989999999999999</c:v>
                </c:pt>
                <c:pt idx="6">
                  <c:v>0.3251</c:v>
                </c:pt>
                <c:pt idx="7">
                  <c:v>0.21840000000000001</c:v>
                </c:pt>
                <c:pt idx="8">
                  <c:v>0.26279999999999998</c:v>
                </c:pt>
                <c:pt idx="9">
                  <c:v>0.3503</c:v>
                </c:pt>
                <c:pt idx="10">
                  <c:v>0.29970000000000002</c:v>
                </c:pt>
                <c:pt idx="11">
                  <c:v>0.1915</c:v>
                </c:pt>
                <c:pt idx="12">
                  <c:v>0.2621</c:v>
                </c:pt>
                <c:pt idx="13">
                  <c:v>0.24890000000000001</c:v>
                </c:pt>
                <c:pt idx="14">
                  <c:v>0.25430000000000003</c:v>
                </c:pt>
                <c:pt idx="15">
                  <c:v>0.41360000000000002</c:v>
                </c:pt>
                <c:pt idx="16">
                  <c:v>0.25969999999999999</c:v>
                </c:pt>
                <c:pt idx="17">
                  <c:v>0.27160000000000001</c:v>
                </c:pt>
                <c:pt idx="18">
                  <c:v>0.1958</c:v>
                </c:pt>
                <c:pt idx="19">
                  <c:v>0.22220000000000001</c:v>
                </c:pt>
                <c:pt idx="20">
                  <c:v>0.29110000000000003</c:v>
                </c:pt>
                <c:pt idx="21">
                  <c:v>0.252</c:v>
                </c:pt>
                <c:pt idx="22">
                  <c:v>0.24740000000000001</c:v>
                </c:pt>
                <c:pt idx="23">
                  <c:v>0.24640000000000001</c:v>
                </c:pt>
              </c:numCache>
            </c:numRef>
          </c:val>
          <c:extLst>
            <c:ext xmlns:c16="http://schemas.microsoft.com/office/drawing/2014/chart" uri="{C3380CC4-5D6E-409C-BE32-E72D297353CC}">
              <c16:uniqueId val="{00000001-8CD9-4A63-9588-595D670BA75C}"/>
            </c:ext>
          </c:extLst>
        </c:ser>
        <c:ser>
          <c:idx val="2"/>
          <c:order val="2"/>
          <c:tx>
            <c:strRef>
              <c:f>Sheet1!$D$1</c:f>
              <c:strCache>
                <c:ptCount val="1"/>
                <c:pt idx="0">
                  <c:v> </c:v>
                </c:pt>
              </c:strCache>
            </c:strRef>
          </c:tx>
          <c:spPr>
            <a:noFill/>
            <a:ln>
              <a:noFill/>
            </a:ln>
            <a:effectLst/>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Russia</c:v>
                </c:pt>
                <c:pt idx="1">
                  <c:v>Poland</c:v>
                </c:pt>
                <c:pt idx="2">
                  <c:v>Peru</c:v>
                </c:pt>
                <c:pt idx="3">
                  <c:v>Italy</c:v>
                </c:pt>
                <c:pt idx="4">
                  <c:v>Hungary</c:v>
                </c:pt>
                <c:pt idx="5">
                  <c:v>Turkey</c:v>
                </c:pt>
                <c:pt idx="6">
                  <c:v>South Korea</c:v>
                </c:pt>
                <c:pt idx="7">
                  <c:v>Mexico</c:v>
                </c:pt>
                <c:pt idx="8">
                  <c:v>France</c:v>
                </c:pt>
                <c:pt idx="9">
                  <c:v>Japan</c:v>
                </c:pt>
                <c:pt idx="10">
                  <c:v>Belgium</c:v>
                </c:pt>
                <c:pt idx="11">
                  <c:v>Brazil</c:v>
                </c:pt>
                <c:pt idx="12">
                  <c:v>Australia</c:v>
                </c:pt>
                <c:pt idx="13">
                  <c:v>United States</c:v>
                </c:pt>
                <c:pt idx="14">
                  <c:v>South Africa</c:v>
                </c:pt>
                <c:pt idx="15">
                  <c:v>China</c:v>
                </c:pt>
                <c:pt idx="16">
                  <c:v>Germany</c:v>
                </c:pt>
                <c:pt idx="17">
                  <c:v>U.K.</c:v>
                </c:pt>
                <c:pt idx="18">
                  <c:v>Argentina</c:v>
                </c:pt>
                <c:pt idx="19">
                  <c:v>Sweden</c:v>
                </c:pt>
                <c:pt idx="20">
                  <c:v>India</c:v>
                </c:pt>
                <c:pt idx="21">
                  <c:v>Canada</c:v>
                </c:pt>
                <c:pt idx="22">
                  <c:v>Spain</c:v>
                </c:pt>
                <c:pt idx="23">
                  <c:v>All countries</c:v>
                </c:pt>
              </c:strCache>
            </c:strRef>
          </c:cat>
          <c:val>
            <c:numRef>
              <c:f>Sheet1!$D$2:$D$25</c:f>
              <c:numCache>
                <c:formatCode>0%</c:formatCode>
                <c:ptCount val="24"/>
                <c:pt idx="0">
                  <c:v>0.24120000000000003</c:v>
                </c:pt>
                <c:pt idx="1">
                  <c:v>0.26479999999999998</c:v>
                </c:pt>
                <c:pt idx="2">
                  <c:v>0.31669999999999998</c:v>
                </c:pt>
                <c:pt idx="3">
                  <c:v>0.4128</c:v>
                </c:pt>
                <c:pt idx="4">
                  <c:v>0.4214</c:v>
                </c:pt>
                <c:pt idx="5">
                  <c:v>0.43879999999999997</c:v>
                </c:pt>
                <c:pt idx="6">
                  <c:v>0.4405</c:v>
                </c:pt>
                <c:pt idx="7">
                  <c:v>0.4748</c:v>
                </c:pt>
                <c:pt idx="8">
                  <c:v>0.48229999999999995</c:v>
                </c:pt>
                <c:pt idx="9">
                  <c:v>0.5302</c:v>
                </c:pt>
                <c:pt idx="10">
                  <c:v>0.59800000000000009</c:v>
                </c:pt>
                <c:pt idx="11">
                  <c:v>0.60399999999999998</c:v>
                </c:pt>
                <c:pt idx="12">
                  <c:v>0.60680000000000001</c:v>
                </c:pt>
                <c:pt idx="13">
                  <c:v>0.62729999999999997</c:v>
                </c:pt>
                <c:pt idx="14">
                  <c:v>0.628</c:v>
                </c:pt>
                <c:pt idx="15">
                  <c:v>0.63050000000000006</c:v>
                </c:pt>
                <c:pt idx="16">
                  <c:v>0.66830000000000001</c:v>
                </c:pt>
                <c:pt idx="17">
                  <c:v>0.66900000000000004</c:v>
                </c:pt>
                <c:pt idx="18">
                  <c:v>0.67730000000000001</c:v>
                </c:pt>
                <c:pt idx="19">
                  <c:v>0.69350000000000001</c:v>
                </c:pt>
                <c:pt idx="20">
                  <c:v>0.73090000000000011</c:v>
                </c:pt>
                <c:pt idx="21">
                  <c:v>0.74009999999999998</c:v>
                </c:pt>
                <c:pt idx="22">
                  <c:v>0.74520000000000008</c:v>
                </c:pt>
                <c:pt idx="23">
                  <c:v>0.54720000000000002</c:v>
                </c:pt>
              </c:numCache>
            </c:numRef>
          </c:val>
          <c:extLst>
            <c:ext xmlns:c16="http://schemas.microsoft.com/office/drawing/2014/chart" uri="{C3380CC4-5D6E-409C-BE32-E72D297353CC}">
              <c16:uniqueId val="{00000002-8CD9-4A63-9588-595D670BA75C}"/>
            </c:ext>
          </c:extLst>
        </c:ser>
        <c:dLbls>
          <c:dLblPos val="ctr"/>
          <c:showLegendKey val="0"/>
          <c:showVal val="1"/>
          <c:showCatName val="0"/>
          <c:showSerName val="0"/>
          <c:showPercent val="0"/>
          <c:showBubbleSize val="0"/>
        </c:dLbls>
        <c:gapWidth val="50"/>
        <c:overlap val="100"/>
        <c:axId val="143829632"/>
        <c:axId val="143851904"/>
      </c:barChart>
      <c:catAx>
        <c:axId val="143829632"/>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cap="none" spc="120" normalizeH="0" baseline="0">
                <a:solidFill>
                  <a:schemeClr val="tx2"/>
                </a:solidFill>
                <a:latin typeface="+mn-lt"/>
                <a:ea typeface="+mn-ea"/>
                <a:cs typeface="Aharoni" panose="02010803020104030203" pitchFamily="2" charset="-79"/>
              </a:defRPr>
            </a:pPr>
            <a:endParaRPr lang="en-US"/>
          </a:p>
        </c:txPr>
        <c:crossAx val="143851904"/>
        <c:crosses val="autoZero"/>
        <c:auto val="1"/>
        <c:lblAlgn val="ctr"/>
        <c:lblOffset val="100"/>
        <c:noMultiLvlLbl val="0"/>
      </c:catAx>
      <c:valAx>
        <c:axId val="143851904"/>
        <c:scaling>
          <c:orientation val="minMax"/>
        </c:scaling>
        <c:delete val="1"/>
        <c:axPos val="b"/>
        <c:numFmt formatCode="0%" sourceLinked="1"/>
        <c:majorTickMark val="out"/>
        <c:minorTickMark val="none"/>
        <c:tickLblPos val="nextTo"/>
        <c:crossAx val="143829632"/>
        <c:crosses val="autoZero"/>
        <c:crossBetween val="between"/>
      </c:valAx>
      <c:spPr>
        <a:noFill/>
        <a:ln>
          <a:noFill/>
        </a:ln>
        <a:effectLst/>
      </c:spPr>
    </c:plotArea>
    <c:legend>
      <c:legendPos val="r"/>
      <c:layout>
        <c:manualLayout>
          <c:xMode val="edge"/>
          <c:yMode val="edge"/>
          <c:x val="0.669374738200468"/>
          <c:y val="0.16303021421959452"/>
          <c:w val="0.27495155427693985"/>
          <c:h val="0.24378735459472581"/>
        </c:manualLayout>
      </c:layout>
      <c:overlay val="0"/>
      <c:spPr>
        <a:solidFill>
          <a:srgbClr val="FFFFFF"/>
        </a:solidFill>
        <a:ln>
          <a:noFill/>
        </a:ln>
        <a:effectLst/>
      </c:spPr>
      <c:txPr>
        <a:bodyPr rot="0" spcFirstLastPara="1" vertOverflow="ellipsis" vert="horz" wrap="square" anchor="ctr" anchorCtr="1"/>
        <a:lstStyle/>
        <a:p>
          <a:pPr>
            <a:defRPr sz="135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488554816914994"/>
          <c:y val="6.9999325054168893E-2"/>
          <c:w val="0.86459684622587685"/>
          <c:h val="0.88254728642938374"/>
        </c:manualLayout>
      </c:layout>
      <c:barChart>
        <c:barDir val="bar"/>
        <c:grouping val="stacked"/>
        <c:varyColors val="0"/>
        <c:ser>
          <c:idx val="0"/>
          <c:order val="0"/>
          <c:tx>
            <c:strRef>
              <c:f>Sheet1!$B$1</c:f>
              <c:strCache>
                <c:ptCount val="1"/>
                <c:pt idx="0">
                  <c:v>Strongly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Russia</c:v>
                </c:pt>
                <c:pt idx="1">
                  <c:v>China</c:v>
                </c:pt>
                <c:pt idx="2">
                  <c:v>Japan</c:v>
                </c:pt>
                <c:pt idx="3">
                  <c:v>Hungary</c:v>
                </c:pt>
                <c:pt idx="4">
                  <c:v>South Korea</c:v>
                </c:pt>
                <c:pt idx="5">
                  <c:v>Poland</c:v>
                </c:pt>
                <c:pt idx="6">
                  <c:v>United States</c:v>
                </c:pt>
                <c:pt idx="7">
                  <c:v>Brazil</c:v>
                </c:pt>
                <c:pt idx="8">
                  <c:v>South Africa</c:v>
                </c:pt>
                <c:pt idx="9">
                  <c:v>Mexico</c:v>
                </c:pt>
                <c:pt idx="10">
                  <c:v>Peru</c:v>
                </c:pt>
                <c:pt idx="11">
                  <c:v>France</c:v>
                </c:pt>
                <c:pt idx="12">
                  <c:v>Australia</c:v>
                </c:pt>
                <c:pt idx="13">
                  <c:v>Italy</c:v>
                </c:pt>
                <c:pt idx="14">
                  <c:v>Turkey</c:v>
                </c:pt>
                <c:pt idx="15">
                  <c:v>Germany</c:v>
                </c:pt>
                <c:pt idx="16">
                  <c:v>U.K.</c:v>
                </c:pt>
                <c:pt idx="17">
                  <c:v>Canada</c:v>
                </c:pt>
                <c:pt idx="18">
                  <c:v>Belgium</c:v>
                </c:pt>
                <c:pt idx="19">
                  <c:v>Sweden</c:v>
                </c:pt>
                <c:pt idx="20">
                  <c:v>India</c:v>
                </c:pt>
                <c:pt idx="21">
                  <c:v>Argentina</c:v>
                </c:pt>
                <c:pt idx="22">
                  <c:v>Spain</c:v>
                </c:pt>
                <c:pt idx="23">
                  <c:v>All countries</c:v>
                </c:pt>
              </c:strCache>
            </c:strRef>
          </c:cat>
          <c:val>
            <c:numRef>
              <c:f>Sheet1!$B$2:$B$25</c:f>
              <c:numCache>
                <c:formatCode>0%</c:formatCode>
                <c:ptCount val="24"/>
                <c:pt idx="0">
                  <c:v>0.14860000000000001</c:v>
                </c:pt>
                <c:pt idx="1">
                  <c:v>0.11020000000000001</c:v>
                </c:pt>
                <c:pt idx="2">
                  <c:v>0.1129</c:v>
                </c:pt>
                <c:pt idx="3">
                  <c:v>0.20469999999999999</c:v>
                </c:pt>
                <c:pt idx="4">
                  <c:v>9.7299999999999998E-2</c:v>
                </c:pt>
                <c:pt idx="5">
                  <c:v>0.1915</c:v>
                </c:pt>
                <c:pt idx="6">
                  <c:v>0.27810000000000001</c:v>
                </c:pt>
                <c:pt idx="7">
                  <c:v>0.28899999999999998</c:v>
                </c:pt>
                <c:pt idx="8">
                  <c:v>0.24629999999999999</c:v>
                </c:pt>
                <c:pt idx="9">
                  <c:v>0.31269999999999998</c:v>
                </c:pt>
                <c:pt idx="10">
                  <c:v>0.22120000000000001</c:v>
                </c:pt>
                <c:pt idx="11">
                  <c:v>0.27839999999999998</c:v>
                </c:pt>
                <c:pt idx="12">
                  <c:v>0.28639999999999999</c:v>
                </c:pt>
                <c:pt idx="13">
                  <c:v>0.28599999999999998</c:v>
                </c:pt>
                <c:pt idx="14">
                  <c:v>0.30330000000000001</c:v>
                </c:pt>
                <c:pt idx="15">
                  <c:v>0.37709999999999999</c:v>
                </c:pt>
                <c:pt idx="16">
                  <c:v>0.35449999999999998</c:v>
                </c:pt>
                <c:pt idx="17">
                  <c:v>0.40870000000000001</c:v>
                </c:pt>
                <c:pt idx="18">
                  <c:v>0.29060000000000002</c:v>
                </c:pt>
                <c:pt idx="19">
                  <c:v>0.47699999999999998</c:v>
                </c:pt>
                <c:pt idx="20">
                  <c:v>0.39789999999999998</c:v>
                </c:pt>
                <c:pt idx="21">
                  <c:v>0.53810000000000002</c:v>
                </c:pt>
                <c:pt idx="22">
                  <c:v>0.49580000000000002</c:v>
                </c:pt>
                <c:pt idx="23">
                  <c:v>0.28599999999999998</c:v>
                </c:pt>
              </c:numCache>
            </c:numRef>
          </c:val>
          <c:extLst>
            <c:ext xmlns:c16="http://schemas.microsoft.com/office/drawing/2014/chart" uri="{C3380CC4-5D6E-409C-BE32-E72D297353CC}">
              <c16:uniqueId val="{00000000-ECE0-465F-A58C-39E5028D2165}"/>
            </c:ext>
          </c:extLst>
        </c:ser>
        <c:ser>
          <c:idx val="1"/>
          <c:order val="1"/>
          <c:tx>
            <c:strRef>
              <c:f>Sheet1!$C$1</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Russia</c:v>
                </c:pt>
                <c:pt idx="1">
                  <c:v>China</c:v>
                </c:pt>
                <c:pt idx="2">
                  <c:v>Japan</c:v>
                </c:pt>
                <c:pt idx="3">
                  <c:v>Hungary</c:v>
                </c:pt>
                <c:pt idx="4">
                  <c:v>South Korea</c:v>
                </c:pt>
                <c:pt idx="5">
                  <c:v>Poland</c:v>
                </c:pt>
                <c:pt idx="6">
                  <c:v>United States</c:v>
                </c:pt>
                <c:pt idx="7">
                  <c:v>Brazil</c:v>
                </c:pt>
                <c:pt idx="8">
                  <c:v>South Africa</c:v>
                </c:pt>
                <c:pt idx="9">
                  <c:v>Mexico</c:v>
                </c:pt>
                <c:pt idx="10">
                  <c:v>Peru</c:v>
                </c:pt>
                <c:pt idx="11">
                  <c:v>France</c:v>
                </c:pt>
                <c:pt idx="12">
                  <c:v>Australia</c:v>
                </c:pt>
                <c:pt idx="13">
                  <c:v>Italy</c:v>
                </c:pt>
                <c:pt idx="14">
                  <c:v>Turkey</c:v>
                </c:pt>
                <c:pt idx="15">
                  <c:v>Germany</c:v>
                </c:pt>
                <c:pt idx="16">
                  <c:v>U.K.</c:v>
                </c:pt>
                <c:pt idx="17">
                  <c:v>Canada</c:v>
                </c:pt>
                <c:pt idx="18">
                  <c:v>Belgium</c:v>
                </c:pt>
                <c:pt idx="19">
                  <c:v>Sweden</c:v>
                </c:pt>
                <c:pt idx="20">
                  <c:v>India</c:v>
                </c:pt>
                <c:pt idx="21">
                  <c:v>Argentina</c:v>
                </c:pt>
                <c:pt idx="22">
                  <c:v>Spain</c:v>
                </c:pt>
                <c:pt idx="23">
                  <c:v>All countries</c:v>
                </c:pt>
              </c:strCache>
            </c:strRef>
          </c:cat>
          <c:val>
            <c:numRef>
              <c:f>Sheet1!$C$2:$C$25</c:f>
              <c:numCache>
                <c:formatCode>0%</c:formatCode>
                <c:ptCount val="24"/>
                <c:pt idx="0">
                  <c:v>0.1109</c:v>
                </c:pt>
                <c:pt idx="1">
                  <c:v>0.29409999999999997</c:v>
                </c:pt>
                <c:pt idx="2">
                  <c:v>0.31180000000000002</c:v>
                </c:pt>
                <c:pt idx="3">
                  <c:v>0.22189999999999999</c:v>
                </c:pt>
                <c:pt idx="4">
                  <c:v>0.33529999999999999</c:v>
                </c:pt>
                <c:pt idx="5">
                  <c:v>0.249</c:v>
                </c:pt>
                <c:pt idx="6">
                  <c:v>0.1893</c:v>
                </c:pt>
                <c:pt idx="7">
                  <c:v>0.1895</c:v>
                </c:pt>
                <c:pt idx="8">
                  <c:v>0.2671</c:v>
                </c:pt>
                <c:pt idx="9">
                  <c:v>0.21</c:v>
                </c:pt>
                <c:pt idx="10">
                  <c:v>0.31069999999999998</c:v>
                </c:pt>
                <c:pt idx="11">
                  <c:v>0.26829999999999998</c:v>
                </c:pt>
                <c:pt idx="12">
                  <c:v>0.27539999999999998</c:v>
                </c:pt>
                <c:pt idx="13">
                  <c:v>0.29060000000000002</c:v>
                </c:pt>
                <c:pt idx="14">
                  <c:v>0.28849999999999998</c:v>
                </c:pt>
                <c:pt idx="15">
                  <c:v>0.24</c:v>
                </c:pt>
                <c:pt idx="16">
                  <c:v>0.26790000000000003</c:v>
                </c:pt>
                <c:pt idx="17">
                  <c:v>0.23150000000000001</c:v>
                </c:pt>
                <c:pt idx="18">
                  <c:v>0.35339999999999999</c:v>
                </c:pt>
                <c:pt idx="19">
                  <c:v>0.20100000000000001</c:v>
                </c:pt>
                <c:pt idx="20">
                  <c:v>0.31850000000000001</c:v>
                </c:pt>
                <c:pt idx="21">
                  <c:v>0.18629999999999999</c:v>
                </c:pt>
                <c:pt idx="22">
                  <c:v>0.2707</c:v>
                </c:pt>
                <c:pt idx="23">
                  <c:v>0.2545</c:v>
                </c:pt>
              </c:numCache>
            </c:numRef>
          </c:val>
          <c:extLst>
            <c:ext xmlns:c16="http://schemas.microsoft.com/office/drawing/2014/chart" uri="{C3380CC4-5D6E-409C-BE32-E72D297353CC}">
              <c16:uniqueId val="{00000001-ECE0-465F-A58C-39E5028D2165}"/>
            </c:ext>
          </c:extLst>
        </c:ser>
        <c:ser>
          <c:idx val="2"/>
          <c:order val="2"/>
          <c:tx>
            <c:strRef>
              <c:f>Sheet1!$D$1</c:f>
              <c:strCache>
                <c:ptCount val="1"/>
                <c:pt idx="0">
                  <c:v> </c:v>
                </c:pt>
              </c:strCache>
            </c:strRef>
          </c:tx>
          <c:spPr>
            <a:noFill/>
            <a:ln>
              <a:noFill/>
            </a:ln>
            <a:effectLst/>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Russia</c:v>
                </c:pt>
                <c:pt idx="1">
                  <c:v>China</c:v>
                </c:pt>
                <c:pt idx="2">
                  <c:v>Japan</c:v>
                </c:pt>
                <c:pt idx="3">
                  <c:v>Hungary</c:v>
                </c:pt>
                <c:pt idx="4">
                  <c:v>South Korea</c:v>
                </c:pt>
                <c:pt idx="5">
                  <c:v>Poland</c:v>
                </c:pt>
                <c:pt idx="6">
                  <c:v>United States</c:v>
                </c:pt>
                <c:pt idx="7">
                  <c:v>Brazil</c:v>
                </c:pt>
                <c:pt idx="8">
                  <c:v>South Africa</c:v>
                </c:pt>
                <c:pt idx="9">
                  <c:v>Mexico</c:v>
                </c:pt>
                <c:pt idx="10">
                  <c:v>Peru</c:v>
                </c:pt>
                <c:pt idx="11">
                  <c:v>France</c:v>
                </c:pt>
                <c:pt idx="12">
                  <c:v>Australia</c:v>
                </c:pt>
                <c:pt idx="13">
                  <c:v>Italy</c:v>
                </c:pt>
                <c:pt idx="14">
                  <c:v>Turkey</c:v>
                </c:pt>
                <c:pt idx="15">
                  <c:v>Germany</c:v>
                </c:pt>
                <c:pt idx="16">
                  <c:v>U.K.</c:v>
                </c:pt>
                <c:pt idx="17">
                  <c:v>Canada</c:v>
                </c:pt>
                <c:pt idx="18">
                  <c:v>Belgium</c:v>
                </c:pt>
                <c:pt idx="19">
                  <c:v>Sweden</c:v>
                </c:pt>
                <c:pt idx="20">
                  <c:v>India</c:v>
                </c:pt>
                <c:pt idx="21">
                  <c:v>Argentina</c:v>
                </c:pt>
                <c:pt idx="22">
                  <c:v>Spain</c:v>
                </c:pt>
                <c:pt idx="23">
                  <c:v>All countries</c:v>
                </c:pt>
              </c:strCache>
            </c:strRef>
          </c:cat>
          <c:val>
            <c:numRef>
              <c:f>Sheet1!$D$2:$D$25</c:f>
              <c:numCache>
                <c:formatCode>0%</c:formatCode>
                <c:ptCount val="24"/>
                <c:pt idx="0">
                  <c:v>0.25950000000000001</c:v>
                </c:pt>
                <c:pt idx="1">
                  <c:v>0.40429999999999999</c:v>
                </c:pt>
                <c:pt idx="2">
                  <c:v>0.42470000000000002</c:v>
                </c:pt>
                <c:pt idx="3">
                  <c:v>0.42659999999999998</c:v>
                </c:pt>
                <c:pt idx="4">
                  <c:v>0.43259999999999998</c:v>
                </c:pt>
                <c:pt idx="5">
                  <c:v>0.4405</c:v>
                </c:pt>
                <c:pt idx="6">
                  <c:v>0.46740000000000004</c:v>
                </c:pt>
                <c:pt idx="7">
                  <c:v>0.47849999999999998</c:v>
                </c:pt>
                <c:pt idx="8">
                  <c:v>0.51339999999999997</c:v>
                </c:pt>
                <c:pt idx="9">
                  <c:v>0.52269999999999994</c:v>
                </c:pt>
                <c:pt idx="10">
                  <c:v>0.53190000000000004</c:v>
                </c:pt>
                <c:pt idx="11">
                  <c:v>0.54669999999999996</c:v>
                </c:pt>
                <c:pt idx="12">
                  <c:v>0.56179999999999997</c:v>
                </c:pt>
                <c:pt idx="13">
                  <c:v>0.5766</c:v>
                </c:pt>
                <c:pt idx="14">
                  <c:v>0.59179999999999999</c:v>
                </c:pt>
                <c:pt idx="15">
                  <c:v>0.61709999999999998</c:v>
                </c:pt>
                <c:pt idx="16">
                  <c:v>0.62240000000000006</c:v>
                </c:pt>
                <c:pt idx="17">
                  <c:v>0.64019999999999999</c:v>
                </c:pt>
                <c:pt idx="18">
                  <c:v>0.64400000000000002</c:v>
                </c:pt>
                <c:pt idx="19">
                  <c:v>0.67799999999999994</c:v>
                </c:pt>
                <c:pt idx="20">
                  <c:v>0.71639999999999993</c:v>
                </c:pt>
                <c:pt idx="21">
                  <c:v>0.72440000000000004</c:v>
                </c:pt>
                <c:pt idx="22">
                  <c:v>0.76649999999999996</c:v>
                </c:pt>
                <c:pt idx="23">
                  <c:v>0.54049999999999998</c:v>
                </c:pt>
              </c:numCache>
            </c:numRef>
          </c:val>
          <c:extLst>
            <c:ext xmlns:c16="http://schemas.microsoft.com/office/drawing/2014/chart" uri="{C3380CC4-5D6E-409C-BE32-E72D297353CC}">
              <c16:uniqueId val="{00000002-ECE0-465F-A58C-39E5028D2165}"/>
            </c:ext>
          </c:extLst>
        </c:ser>
        <c:dLbls>
          <c:dLblPos val="ctr"/>
          <c:showLegendKey val="0"/>
          <c:showVal val="1"/>
          <c:showCatName val="0"/>
          <c:showSerName val="0"/>
          <c:showPercent val="0"/>
          <c:showBubbleSize val="0"/>
        </c:dLbls>
        <c:gapWidth val="50"/>
        <c:overlap val="100"/>
        <c:axId val="143829632"/>
        <c:axId val="143851904"/>
      </c:barChart>
      <c:catAx>
        <c:axId val="143829632"/>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cap="none" spc="120" normalizeH="0" baseline="0">
                <a:solidFill>
                  <a:schemeClr val="tx2"/>
                </a:solidFill>
                <a:latin typeface="+mn-lt"/>
                <a:ea typeface="+mn-ea"/>
                <a:cs typeface="Aharoni" panose="02010803020104030203" pitchFamily="2" charset="-79"/>
              </a:defRPr>
            </a:pPr>
            <a:endParaRPr lang="en-US"/>
          </a:p>
        </c:txPr>
        <c:crossAx val="143851904"/>
        <c:crosses val="autoZero"/>
        <c:auto val="1"/>
        <c:lblAlgn val="ctr"/>
        <c:lblOffset val="100"/>
        <c:noMultiLvlLbl val="0"/>
      </c:catAx>
      <c:valAx>
        <c:axId val="143851904"/>
        <c:scaling>
          <c:orientation val="minMax"/>
        </c:scaling>
        <c:delete val="1"/>
        <c:axPos val="b"/>
        <c:numFmt formatCode="0%" sourceLinked="1"/>
        <c:majorTickMark val="out"/>
        <c:minorTickMark val="none"/>
        <c:tickLblPos val="nextTo"/>
        <c:crossAx val="143829632"/>
        <c:crosses val="autoZero"/>
        <c:crossBetween val="between"/>
      </c:valAx>
      <c:spPr>
        <a:noFill/>
        <a:ln>
          <a:noFill/>
        </a:ln>
        <a:effectLst/>
      </c:spPr>
    </c:plotArea>
    <c:legend>
      <c:legendPos val="r"/>
      <c:layout>
        <c:manualLayout>
          <c:xMode val="edge"/>
          <c:yMode val="edge"/>
          <c:x val="0.669374738200468"/>
          <c:y val="0.16303021421959452"/>
          <c:w val="0.27495155427693985"/>
          <c:h val="0.24378735459472581"/>
        </c:manualLayout>
      </c:layout>
      <c:overlay val="0"/>
      <c:spPr>
        <a:solidFill>
          <a:srgbClr val="FFFFFF"/>
        </a:solidFill>
        <a:ln>
          <a:noFill/>
        </a:ln>
        <a:effectLst/>
      </c:spPr>
      <c:txPr>
        <a:bodyPr rot="0" spcFirstLastPara="1" vertOverflow="ellipsis" vert="horz" wrap="square" anchor="ctr" anchorCtr="1"/>
        <a:lstStyle/>
        <a:p>
          <a:pPr>
            <a:defRPr sz="135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3960192531479434E-4"/>
          <c:y val="2.3166666666666672E-2"/>
          <c:w val="0.99916039807468515"/>
          <c:h val="0.86646816533908944"/>
        </c:manualLayout>
      </c:layout>
      <c:barChart>
        <c:barDir val="bar"/>
        <c:grouping val="percentStacked"/>
        <c:varyColors val="0"/>
        <c:ser>
          <c:idx val="0"/>
          <c:order val="0"/>
          <c:tx>
            <c:strRef>
              <c:f>Sheet1!$B$1</c:f>
              <c:strCache>
                <c:ptCount val="1"/>
                <c:pt idx="0">
                  <c:v>Strongly agree</c:v>
                </c:pt>
              </c:strCache>
            </c:strRef>
          </c:tx>
          <c:spPr>
            <a:solidFill>
              <a:schemeClr val="accent6"/>
            </a:solidFill>
          </c:spPr>
          <c:invertIfNegative val="0"/>
          <c:dLbls>
            <c:spPr>
              <a:noFill/>
              <a:ln>
                <a:noFill/>
              </a:ln>
              <a:effectLst/>
            </c:spPr>
            <c:txPr>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Total</c:v>
                </c:pt>
              </c:strCache>
            </c:strRef>
          </c:cat>
          <c:val>
            <c:numRef>
              <c:f>Sheet1!$B$2</c:f>
              <c:numCache>
                <c:formatCode>0%</c:formatCode>
                <c:ptCount val="1"/>
                <c:pt idx="0">
                  <c:v>9.6100000000000005E-2</c:v>
                </c:pt>
              </c:numCache>
            </c:numRef>
          </c:val>
          <c:extLst>
            <c:ext xmlns:c16="http://schemas.microsoft.com/office/drawing/2014/chart" uri="{C3380CC4-5D6E-409C-BE32-E72D297353CC}">
              <c16:uniqueId val="{00000000-10FE-47AA-BCA2-C76673F66278}"/>
            </c:ext>
          </c:extLst>
        </c:ser>
        <c:ser>
          <c:idx val="1"/>
          <c:order val="1"/>
          <c:tx>
            <c:strRef>
              <c:f>Sheet1!$C$1</c:f>
              <c:strCache>
                <c:ptCount val="1"/>
                <c:pt idx="0">
                  <c:v>Somewhat agree</c:v>
                </c:pt>
              </c:strCache>
            </c:strRef>
          </c:tx>
          <c:spPr>
            <a:solidFill>
              <a:schemeClr val="accent5"/>
            </a:solidFill>
          </c:spPr>
          <c:invertIfNegative val="0"/>
          <c:dLbls>
            <c:spPr>
              <a:noFill/>
              <a:ln>
                <a:noFill/>
              </a:ln>
              <a:effectLst/>
            </c:spPr>
            <c:txPr>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Total</c:v>
                </c:pt>
              </c:strCache>
            </c:strRef>
          </c:cat>
          <c:val>
            <c:numRef>
              <c:f>Sheet1!$C$2</c:f>
              <c:numCache>
                <c:formatCode>0%</c:formatCode>
                <c:ptCount val="1"/>
                <c:pt idx="0">
                  <c:v>0.15340000000000001</c:v>
                </c:pt>
              </c:numCache>
            </c:numRef>
          </c:val>
          <c:extLst>
            <c:ext xmlns:c16="http://schemas.microsoft.com/office/drawing/2014/chart" uri="{C3380CC4-5D6E-409C-BE32-E72D297353CC}">
              <c16:uniqueId val="{00000001-10FE-47AA-BCA2-C76673F66278}"/>
            </c:ext>
          </c:extLst>
        </c:ser>
        <c:ser>
          <c:idx val="2"/>
          <c:order val="2"/>
          <c:tx>
            <c:strRef>
              <c:f>Sheet1!$D$1</c:f>
              <c:strCache>
                <c:ptCount val="1"/>
                <c:pt idx="0">
                  <c:v>Somewhat disagree</c:v>
                </c:pt>
              </c:strCache>
            </c:strRef>
          </c:tx>
          <c:spPr>
            <a:solidFill>
              <a:schemeClr val="accent4"/>
            </a:solidFill>
          </c:spPr>
          <c:invertIfNegative val="0"/>
          <c:dLbls>
            <c:spPr>
              <a:noFill/>
              <a:ln>
                <a:noFill/>
              </a:ln>
              <a:effectLst/>
            </c:spPr>
            <c:txPr>
              <a:bodyPr wrap="square" lIns="38100" tIns="19050" rIns="38100" bIns="19050" anchor="ctr">
                <a:spAutoFit/>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Total</c:v>
                </c:pt>
              </c:strCache>
            </c:strRef>
          </c:cat>
          <c:val>
            <c:numRef>
              <c:f>Sheet1!$D$2</c:f>
              <c:numCache>
                <c:formatCode>0%</c:formatCode>
                <c:ptCount val="1"/>
                <c:pt idx="0">
                  <c:v>0.16950000000000001</c:v>
                </c:pt>
              </c:numCache>
            </c:numRef>
          </c:val>
          <c:extLst>
            <c:ext xmlns:c16="http://schemas.microsoft.com/office/drawing/2014/chart" uri="{C3380CC4-5D6E-409C-BE32-E72D297353CC}">
              <c16:uniqueId val="{00000002-10FE-47AA-BCA2-C76673F66278}"/>
            </c:ext>
          </c:extLst>
        </c:ser>
        <c:ser>
          <c:idx val="3"/>
          <c:order val="3"/>
          <c:tx>
            <c:strRef>
              <c:f>Sheet1!$E$1</c:f>
              <c:strCache>
                <c:ptCount val="1"/>
                <c:pt idx="0">
                  <c:v>Strongly disagree</c:v>
                </c:pt>
              </c:strCache>
            </c:strRef>
          </c:tx>
          <c:spPr>
            <a:solidFill>
              <a:schemeClr val="accent2"/>
            </a:solidFill>
          </c:spPr>
          <c:invertIfNegative val="0"/>
          <c:dLbls>
            <c:spPr>
              <a:noFill/>
              <a:ln>
                <a:noFill/>
              </a:ln>
              <a:effectLst/>
            </c:spPr>
            <c:txPr>
              <a:bodyPr wrap="square" lIns="38100" tIns="19050" rIns="38100" bIns="19050" anchor="ctr">
                <a:spAutoFit/>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Total</c:v>
                </c:pt>
              </c:strCache>
            </c:strRef>
          </c:cat>
          <c:val>
            <c:numRef>
              <c:f>Sheet1!$E$2</c:f>
              <c:numCache>
                <c:formatCode>0%</c:formatCode>
                <c:ptCount val="1"/>
                <c:pt idx="0">
                  <c:v>0.43169999999999997</c:v>
                </c:pt>
              </c:numCache>
            </c:numRef>
          </c:val>
          <c:extLst>
            <c:ext xmlns:c16="http://schemas.microsoft.com/office/drawing/2014/chart" uri="{C3380CC4-5D6E-409C-BE32-E72D297353CC}">
              <c16:uniqueId val="{00000003-10FE-47AA-BCA2-C76673F66278}"/>
            </c:ext>
          </c:extLst>
        </c:ser>
        <c:ser>
          <c:idx val="4"/>
          <c:order val="4"/>
          <c:tx>
            <c:strRef>
              <c:f>Sheet1!$F$1</c:f>
              <c:strCache>
                <c:ptCount val="1"/>
                <c:pt idx="0">
                  <c:v>Don't know</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Total</c:v>
                </c:pt>
              </c:strCache>
            </c:strRef>
          </c:cat>
          <c:val>
            <c:numRef>
              <c:f>Sheet1!$F$2</c:f>
              <c:numCache>
                <c:formatCode>0%</c:formatCode>
                <c:ptCount val="1"/>
                <c:pt idx="0">
                  <c:v>0.14940000000000001</c:v>
                </c:pt>
              </c:numCache>
            </c:numRef>
          </c:val>
          <c:extLst>
            <c:ext xmlns:c16="http://schemas.microsoft.com/office/drawing/2014/chart" uri="{C3380CC4-5D6E-409C-BE32-E72D297353CC}">
              <c16:uniqueId val="{00000004-10FE-47AA-BCA2-C76673F66278}"/>
            </c:ext>
          </c:extLst>
        </c:ser>
        <c:dLbls>
          <c:showLegendKey val="0"/>
          <c:showVal val="0"/>
          <c:showCatName val="0"/>
          <c:showSerName val="0"/>
          <c:showPercent val="0"/>
          <c:showBubbleSize val="0"/>
        </c:dLbls>
        <c:gapWidth val="50"/>
        <c:overlap val="100"/>
        <c:axId val="147659776"/>
        <c:axId val="147682048"/>
      </c:barChart>
      <c:catAx>
        <c:axId val="147659776"/>
        <c:scaling>
          <c:orientation val="maxMin"/>
        </c:scaling>
        <c:delete val="1"/>
        <c:axPos val="l"/>
        <c:numFmt formatCode="General" sourceLinked="0"/>
        <c:majorTickMark val="out"/>
        <c:minorTickMark val="none"/>
        <c:tickLblPos val="nextTo"/>
        <c:crossAx val="147682048"/>
        <c:crosses val="autoZero"/>
        <c:auto val="1"/>
        <c:lblAlgn val="ctr"/>
        <c:lblOffset val="100"/>
        <c:noMultiLvlLbl val="0"/>
      </c:catAx>
      <c:valAx>
        <c:axId val="147682048"/>
        <c:scaling>
          <c:orientation val="minMax"/>
        </c:scaling>
        <c:delete val="1"/>
        <c:axPos val="t"/>
        <c:numFmt formatCode="0%" sourceLinked="1"/>
        <c:majorTickMark val="out"/>
        <c:minorTickMark val="none"/>
        <c:tickLblPos val="nextTo"/>
        <c:crossAx val="14765977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3960192531479434E-4"/>
          <c:y val="5.0303418803418806E-2"/>
          <c:w val="0.99916039807468515"/>
          <c:h val="0.86646816533908944"/>
        </c:manualLayout>
      </c:layout>
      <c:barChart>
        <c:barDir val="bar"/>
        <c:grouping val="percentStacked"/>
        <c:varyColors val="0"/>
        <c:ser>
          <c:idx val="0"/>
          <c:order val="0"/>
          <c:tx>
            <c:strRef>
              <c:f>Sheet1!$B$1</c:f>
              <c:strCache>
                <c:ptCount val="1"/>
                <c:pt idx="0">
                  <c:v>Strongly agree</c:v>
                </c:pt>
              </c:strCache>
            </c:strRef>
          </c:tx>
          <c:spPr>
            <a:solidFill>
              <a:schemeClr val="accent6"/>
            </a:solidFill>
          </c:spPr>
          <c:invertIfNegative val="0"/>
          <c:dLbls>
            <c:spPr>
              <a:noFill/>
              <a:ln>
                <a:noFill/>
              </a:ln>
              <a:effectLst/>
            </c:spPr>
            <c:txPr>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Total</c:v>
                </c:pt>
              </c:strCache>
            </c:strRef>
          </c:cat>
          <c:val>
            <c:numRef>
              <c:f>Sheet1!$B$2</c:f>
              <c:numCache>
                <c:formatCode>0%</c:formatCode>
                <c:ptCount val="1"/>
                <c:pt idx="0">
                  <c:v>7.22E-2</c:v>
                </c:pt>
              </c:numCache>
            </c:numRef>
          </c:val>
          <c:extLst>
            <c:ext xmlns:c16="http://schemas.microsoft.com/office/drawing/2014/chart" uri="{C3380CC4-5D6E-409C-BE32-E72D297353CC}">
              <c16:uniqueId val="{00000000-21B7-4F1F-AE34-C9E6F4EADB65}"/>
            </c:ext>
          </c:extLst>
        </c:ser>
        <c:ser>
          <c:idx val="1"/>
          <c:order val="1"/>
          <c:tx>
            <c:strRef>
              <c:f>Sheet1!$C$1</c:f>
              <c:strCache>
                <c:ptCount val="1"/>
                <c:pt idx="0">
                  <c:v>Somewhat agree</c:v>
                </c:pt>
              </c:strCache>
            </c:strRef>
          </c:tx>
          <c:spPr>
            <a:solidFill>
              <a:schemeClr val="accent5"/>
            </a:solidFill>
          </c:spPr>
          <c:invertIfNegative val="0"/>
          <c:dLbls>
            <c:spPr>
              <a:noFill/>
              <a:ln>
                <a:noFill/>
              </a:ln>
              <a:effectLst/>
            </c:spPr>
            <c:txPr>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Total</c:v>
                </c:pt>
              </c:strCache>
            </c:strRef>
          </c:cat>
          <c:val>
            <c:numRef>
              <c:f>Sheet1!$C$2</c:f>
              <c:numCache>
                <c:formatCode>0%</c:formatCode>
                <c:ptCount val="1"/>
                <c:pt idx="0">
                  <c:v>0.13900000000000001</c:v>
                </c:pt>
              </c:numCache>
            </c:numRef>
          </c:val>
          <c:extLst>
            <c:ext xmlns:c16="http://schemas.microsoft.com/office/drawing/2014/chart" uri="{C3380CC4-5D6E-409C-BE32-E72D297353CC}">
              <c16:uniqueId val="{00000001-21B7-4F1F-AE34-C9E6F4EADB65}"/>
            </c:ext>
          </c:extLst>
        </c:ser>
        <c:ser>
          <c:idx val="2"/>
          <c:order val="2"/>
          <c:tx>
            <c:strRef>
              <c:f>Sheet1!$D$1</c:f>
              <c:strCache>
                <c:ptCount val="1"/>
                <c:pt idx="0">
                  <c:v>Somewhat disagree</c:v>
                </c:pt>
              </c:strCache>
            </c:strRef>
          </c:tx>
          <c:spPr>
            <a:solidFill>
              <a:schemeClr val="accent4"/>
            </a:solidFill>
          </c:spPr>
          <c:invertIfNegative val="0"/>
          <c:dLbls>
            <c:spPr>
              <a:noFill/>
              <a:ln>
                <a:noFill/>
              </a:ln>
              <a:effectLst/>
            </c:spPr>
            <c:txPr>
              <a:bodyPr wrap="square" lIns="38100" tIns="19050" rIns="38100" bIns="19050" anchor="ctr">
                <a:spAutoFit/>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Total</c:v>
                </c:pt>
              </c:strCache>
            </c:strRef>
          </c:cat>
          <c:val>
            <c:numRef>
              <c:f>Sheet1!$D$2</c:f>
              <c:numCache>
                <c:formatCode>0%</c:formatCode>
                <c:ptCount val="1"/>
                <c:pt idx="0">
                  <c:v>0.16689999999999999</c:v>
                </c:pt>
              </c:numCache>
            </c:numRef>
          </c:val>
          <c:extLst>
            <c:ext xmlns:c16="http://schemas.microsoft.com/office/drawing/2014/chart" uri="{C3380CC4-5D6E-409C-BE32-E72D297353CC}">
              <c16:uniqueId val="{00000002-21B7-4F1F-AE34-C9E6F4EADB65}"/>
            </c:ext>
          </c:extLst>
        </c:ser>
        <c:ser>
          <c:idx val="3"/>
          <c:order val="3"/>
          <c:tx>
            <c:strRef>
              <c:f>Sheet1!$E$1</c:f>
              <c:strCache>
                <c:ptCount val="1"/>
                <c:pt idx="0">
                  <c:v>Strongly disagree</c:v>
                </c:pt>
              </c:strCache>
            </c:strRef>
          </c:tx>
          <c:spPr>
            <a:solidFill>
              <a:schemeClr val="accent2"/>
            </a:solidFill>
          </c:spPr>
          <c:invertIfNegative val="0"/>
          <c:dLbls>
            <c:spPr>
              <a:noFill/>
              <a:ln>
                <a:noFill/>
              </a:ln>
              <a:effectLst/>
            </c:spPr>
            <c:txPr>
              <a:bodyPr wrap="square" lIns="38100" tIns="19050" rIns="38100" bIns="19050" anchor="ctr">
                <a:spAutoFit/>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Total</c:v>
                </c:pt>
              </c:strCache>
            </c:strRef>
          </c:cat>
          <c:val>
            <c:numRef>
              <c:f>Sheet1!$E$2</c:f>
              <c:numCache>
                <c:formatCode>0%</c:formatCode>
                <c:ptCount val="1"/>
                <c:pt idx="0">
                  <c:v>0.47089999999999999</c:v>
                </c:pt>
              </c:numCache>
            </c:numRef>
          </c:val>
          <c:extLst>
            <c:ext xmlns:c16="http://schemas.microsoft.com/office/drawing/2014/chart" uri="{C3380CC4-5D6E-409C-BE32-E72D297353CC}">
              <c16:uniqueId val="{00000003-21B7-4F1F-AE34-C9E6F4EADB65}"/>
            </c:ext>
          </c:extLst>
        </c:ser>
        <c:ser>
          <c:idx val="4"/>
          <c:order val="4"/>
          <c:tx>
            <c:strRef>
              <c:f>Sheet1!$F$1</c:f>
              <c:strCache>
                <c:ptCount val="1"/>
                <c:pt idx="0">
                  <c:v>Don't know</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Total</c:v>
                </c:pt>
              </c:strCache>
            </c:strRef>
          </c:cat>
          <c:val>
            <c:numRef>
              <c:f>Sheet1!$F$2</c:f>
              <c:numCache>
                <c:formatCode>0%</c:formatCode>
                <c:ptCount val="1"/>
                <c:pt idx="0">
                  <c:v>0.15110000000000001</c:v>
                </c:pt>
              </c:numCache>
            </c:numRef>
          </c:val>
          <c:extLst>
            <c:ext xmlns:c16="http://schemas.microsoft.com/office/drawing/2014/chart" uri="{C3380CC4-5D6E-409C-BE32-E72D297353CC}">
              <c16:uniqueId val="{00000004-21B7-4F1F-AE34-C9E6F4EADB65}"/>
            </c:ext>
          </c:extLst>
        </c:ser>
        <c:dLbls>
          <c:showLegendKey val="0"/>
          <c:showVal val="0"/>
          <c:showCatName val="0"/>
          <c:showSerName val="0"/>
          <c:showPercent val="0"/>
          <c:showBubbleSize val="0"/>
        </c:dLbls>
        <c:gapWidth val="50"/>
        <c:overlap val="100"/>
        <c:axId val="149367808"/>
        <c:axId val="149410560"/>
      </c:barChart>
      <c:catAx>
        <c:axId val="149367808"/>
        <c:scaling>
          <c:orientation val="maxMin"/>
        </c:scaling>
        <c:delete val="1"/>
        <c:axPos val="l"/>
        <c:numFmt formatCode="General" sourceLinked="0"/>
        <c:majorTickMark val="out"/>
        <c:minorTickMark val="none"/>
        <c:tickLblPos val="nextTo"/>
        <c:crossAx val="149410560"/>
        <c:crosses val="autoZero"/>
        <c:auto val="1"/>
        <c:lblAlgn val="ctr"/>
        <c:lblOffset val="100"/>
        <c:noMultiLvlLbl val="0"/>
      </c:catAx>
      <c:valAx>
        <c:axId val="149410560"/>
        <c:scaling>
          <c:orientation val="minMax"/>
        </c:scaling>
        <c:delete val="1"/>
        <c:axPos val="t"/>
        <c:numFmt formatCode="0%" sourceLinked="1"/>
        <c:majorTickMark val="out"/>
        <c:minorTickMark val="none"/>
        <c:tickLblPos val="nextTo"/>
        <c:crossAx val="14936780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sz="1600" u="none" dirty="0"/>
              <a:t>PROXIMITY</a:t>
            </a:r>
            <a:r>
              <a:rPr lang="en-US" sz="1600" u="none" baseline="0" dirty="0"/>
              <a:t> to Transgenderism</a:t>
            </a:r>
            <a:endParaRPr lang="en-US" sz="1600" u="none" dirty="0"/>
          </a:p>
        </c:rich>
      </c:tx>
      <c:layout>
        <c:manualLayout>
          <c:xMode val="edge"/>
          <c:yMode val="edge"/>
          <c:x val="0.52524131657165507"/>
          <c:y val="5.5407150165695356E-2"/>
        </c:manualLayout>
      </c:layout>
      <c:overlay val="0"/>
      <c:spPr>
        <a:noFill/>
        <a:ln>
          <a:noFill/>
        </a:ln>
        <a:effectLst/>
      </c:spPr>
    </c:title>
    <c:autoTitleDeleted val="0"/>
    <c:plotArea>
      <c:layout>
        <c:manualLayout>
          <c:layoutTarget val="inner"/>
          <c:xMode val="edge"/>
          <c:yMode val="edge"/>
          <c:x val="0.10606960235286091"/>
          <c:y val="7.3258569181562733E-2"/>
          <c:w val="0.73550830554213231"/>
          <c:h val="0.88254728642938374"/>
        </c:manualLayout>
      </c:layout>
      <c:barChart>
        <c:barDir val="bar"/>
        <c:grouping val="stacked"/>
        <c:varyColors val="0"/>
        <c:ser>
          <c:idx val="0"/>
          <c:order val="0"/>
          <c:tx>
            <c:strRef>
              <c:f>Sheet1!$B$1</c:f>
              <c:strCache>
                <c:ptCount val="1"/>
                <c:pt idx="0">
                  <c:v>I have acquaintances like this</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Japan</c:v>
                </c:pt>
                <c:pt idx="1">
                  <c:v>India (f2f)</c:v>
                </c:pt>
                <c:pt idx="2">
                  <c:v>Poland</c:v>
                </c:pt>
                <c:pt idx="3">
                  <c:v>South Korea</c:v>
                </c:pt>
                <c:pt idx="4">
                  <c:v>China</c:v>
                </c:pt>
                <c:pt idx="5">
                  <c:v>Russia</c:v>
                </c:pt>
                <c:pt idx="6">
                  <c:v>France</c:v>
                </c:pt>
                <c:pt idx="7">
                  <c:v>Hungary</c:v>
                </c:pt>
                <c:pt idx="8">
                  <c:v>Germany</c:v>
                </c:pt>
                <c:pt idx="9">
                  <c:v>Belgium</c:v>
                </c:pt>
                <c:pt idx="10">
                  <c:v>U.K.</c:v>
                </c:pt>
                <c:pt idx="11">
                  <c:v>Turkey</c:v>
                </c:pt>
                <c:pt idx="12">
                  <c:v>Australia</c:v>
                </c:pt>
                <c:pt idx="13">
                  <c:v>Sweden</c:v>
                </c:pt>
                <c:pt idx="14">
                  <c:v>Spain</c:v>
                </c:pt>
                <c:pt idx="15">
                  <c:v>Italy</c:v>
                </c:pt>
                <c:pt idx="16">
                  <c:v>Canada</c:v>
                </c:pt>
                <c:pt idx="17">
                  <c:v>United States</c:v>
                </c:pt>
                <c:pt idx="18">
                  <c:v>Argentina</c:v>
                </c:pt>
                <c:pt idx="19">
                  <c:v>South Africa</c:v>
                </c:pt>
                <c:pt idx="20">
                  <c:v>Peru</c:v>
                </c:pt>
                <c:pt idx="21">
                  <c:v>Mexico</c:v>
                </c:pt>
                <c:pt idx="22">
                  <c:v>Brazil</c:v>
                </c:pt>
                <c:pt idx="23">
                  <c:v>All countries</c:v>
                </c:pt>
              </c:strCache>
            </c:strRef>
          </c:cat>
          <c:val>
            <c:numRef>
              <c:f>Sheet1!$B$2:$B$25</c:f>
              <c:numCache>
                <c:formatCode>0%</c:formatCode>
                <c:ptCount val="24"/>
                <c:pt idx="0">
                  <c:v>7.0000000000000007E-2</c:v>
                </c:pt>
                <c:pt idx="1">
                  <c:v>0.11</c:v>
                </c:pt>
                <c:pt idx="2">
                  <c:v>0.12</c:v>
                </c:pt>
                <c:pt idx="3">
                  <c:v>0.1</c:v>
                </c:pt>
                <c:pt idx="4">
                  <c:v>0.11</c:v>
                </c:pt>
                <c:pt idx="5">
                  <c:v>0.14000000000000001</c:v>
                </c:pt>
                <c:pt idx="6">
                  <c:v>0.11</c:v>
                </c:pt>
                <c:pt idx="7">
                  <c:v>0.17</c:v>
                </c:pt>
                <c:pt idx="8">
                  <c:v>0.17</c:v>
                </c:pt>
                <c:pt idx="9">
                  <c:v>0.16</c:v>
                </c:pt>
                <c:pt idx="10">
                  <c:v>0.13</c:v>
                </c:pt>
                <c:pt idx="11">
                  <c:v>0.17</c:v>
                </c:pt>
                <c:pt idx="12">
                  <c:v>0.15</c:v>
                </c:pt>
                <c:pt idx="13">
                  <c:v>0.17</c:v>
                </c:pt>
                <c:pt idx="14">
                  <c:v>0.18</c:v>
                </c:pt>
                <c:pt idx="15">
                  <c:v>0.28999999999999998</c:v>
                </c:pt>
                <c:pt idx="16">
                  <c:v>0.22</c:v>
                </c:pt>
                <c:pt idx="17">
                  <c:v>0.19</c:v>
                </c:pt>
                <c:pt idx="18">
                  <c:v>0.27</c:v>
                </c:pt>
                <c:pt idx="19">
                  <c:v>0.25</c:v>
                </c:pt>
                <c:pt idx="20">
                  <c:v>0.41</c:v>
                </c:pt>
                <c:pt idx="21">
                  <c:v>0.36</c:v>
                </c:pt>
                <c:pt idx="22">
                  <c:v>0.37</c:v>
                </c:pt>
                <c:pt idx="23">
                  <c:v>0.19</c:v>
                </c:pt>
              </c:numCache>
            </c:numRef>
          </c:val>
          <c:extLst>
            <c:ext xmlns:c16="http://schemas.microsoft.com/office/drawing/2014/chart" uri="{C3380CC4-5D6E-409C-BE32-E72D297353CC}">
              <c16:uniqueId val="{00000000-0918-4F87-8D7F-4D71B3E25B1E}"/>
            </c:ext>
          </c:extLst>
        </c:ser>
        <c:ser>
          <c:idx val="1"/>
          <c:order val="1"/>
          <c:tx>
            <c:strRef>
              <c:f>Sheet1!$C$1</c:f>
              <c:strCache>
                <c:ptCount val="1"/>
                <c:pt idx="0">
                  <c:v>I have personal friends/family like this</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Japan</c:v>
                </c:pt>
                <c:pt idx="1">
                  <c:v>India (f2f)</c:v>
                </c:pt>
                <c:pt idx="2">
                  <c:v>Poland</c:v>
                </c:pt>
                <c:pt idx="3">
                  <c:v>South Korea</c:v>
                </c:pt>
                <c:pt idx="4">
                  <c:v>China</c:v>
                </c:pt>
                <c:pt idx="5">
                  <c:v>Russia</c:v>
                </c:pt>
                <c:pt idx="6">
                  <c:v>France</c:v>
                </c:pt>
                <c:pt idx="7">
                  <c:v>Hungary</c:v>
                </c:pt>
                <c:pt idx="8">
                  <c:v>Germany</c:v>
                </c:pt>
                <c:pt idx="9">
                  <c:v>Belgium</c:v>
                </c:pt>
                <c:pt idx="10">
                  <c:v>U.K.</c:v>
                </c:pt>
                <c:pt idx="11">
                  <c:v>Turkey</c:v>
                </c:pt>
                <c:pt idx="12">
                  <c:v>Australia</c:v>
                </c:pt>
                <c:pt idx="13">
                  <c:v>Sweden</c:v>
                </c:pt>
                <c:pt idx="14">
                  <c:v>Spain</c:v>
                </c:pt>
                <c:pt idx="15">
                  <c:v>Italy</c:v>
                </c:pt>
                <c:pt idx="16">
                  <c:v>Canada</c:v>
                </c:pt>
                <c:pt idx="17">
                  <c:v>United States</c:v>
                </c:pt>
                <c:pt idx="18">
                  <c:v>Argentina</c:v>
                </c:pt>
                <c:pt idx="19">
                  <c:v>South Africa</c:v>
                </c:pt>
                <c:pt idx="20">
                  <c:v>Peru</c:v>
                </c:pt>
                <c:pt idx="21">
                  <c:v>Mexico</c:v>
                </c:pt>
                <c:pt idx="22">
                  <c:v>Brazil</c:v>
                </c:pt>
                <c:pt idx="23">
                  <c:v>All countries</c:v>
                </c:pt>
              </c:strCache>
            </c:strRef>
          </c:cat>
          <c:val>
            <c:numRef>
              <c:f>Sheet1!$C$2:$C$25</c:f>
              <c:numCache>
                <c:formatCode>0%</c:formatCode>
                <c:ptCount val="24"/>
                <c:pt idx="0">
                  <c:v>0.03</c:v>
                </c:pt>
                <c:pt idx="1">
                  <c:v>0.02</c:v>
                </c:pt>
                <c:pt idx="2">
                  <c:v>0.02</c:v>
                </c:pt>
                <c:pt idx="3">
                  <c:v>0.03</c:v>
                </c:pt>
                <c:pt idx="4">
                  <c:v>0.02</c:v>
                </c:pt>
                <c:pt idx="5">
                  <c:v>0.02</c:v>
                </c:pt>
                <c:pt idx="6">
                  <c:v>7.0000000000000007E-2</c:v>
                </c:pt>
                <c:pt idx="7">
                  <c:v>0.03</c:v>
                </c:pt>
                <c:pt idx="8">
                  <c:v>0.03</c:v>
                </c:pt>
                <c:pt idx="9">
                  <c:v>0.05</c:v>
                </c:pt>
                <c:pt idx="10">
                  <c:v>0.09</c:v>
                </c:pt>
                <c:pt idx="11">
                  <c:v>7.0000000000000007E-2</c:v>
                </c:pt>
                <c:pt idx="12">
                  <c:v>0.1</c:v>
                </c:pt>
                <c:pt idx="13">
                  <c:v>0.1</c:v>
                </c:pt>
                <c:pt idx="14">
                  <c:v>0.08</c:v>
                </c:pt>
                <c:pt idx="15">
                  <c:v>0.03</c:v>
                </c:pt>
                <c:pt idx="16">
                  <c:v>0.11</c:v>
                </c:pt>
                <c:pt idx="17">
                  <c:v>0.16</c:v>
                </c:pt>
                <c:pt idx="18">
                  <c:v>0.13</c:v>
                </c:pt>
                <c:pt idx="19">
                  <c:v>0.2</c:v>
                </c:pt>
                <c:pt idx="20">
                  <c:v>0.17</c:v>
                </c:pt>
                <c:pt idx="21">
                  <c:v>0.26</c:v>
                </c:pt>
                <c:pt idx="22">
                  <c:v>0.26</c:v>
                </c:pt>
                <c:pt idx="23">
                  <c:v>0.1022</c:v>
                </c:pt>
              </c:numCache>
            </c:numRef>
          </c:val>
          <c:extLst>
            <c:ext xmlns:c16="http://schemas.microsoft.com/office/drawing/2014/chart" uri="{C3380CC4-5D6E-409C-BE32-E72D297353CC}">
              <c16:uniqueId val="{00000001-0918-4F87-8D7F-4D71B3E25B1E}"/>
            </c:ext>
          </c:extLst>
        </c:ser>
        <c:ser>
          <c:idx val="2"/>
          <c:order val="2"/>
          <c:tx>
            <c:strRef>
              <c:f>Sheet1!$D$1</c:f>
              <c:strCache>
                <c:ptCount val="1"/>
                <c:pt idx="0">
                  <c:v>I myself am like this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Japan</c:v>
                </c:pt>
                <c:pt idx="1">
                  <c:v>India (f2f)</c:v>
                </c:pt>
                <c:pt idx="2">
                  <c:v>Poland</c:v>
                </c:pt>
                <c:pt idx="3">
                  <c:v>South Korea</c:v>
                </c:pt>
                <c:pt idx="4">
                  <c:v>China</c:v>
                </c:pt>
                <c:pt idx="5">
                  <c:v>Russia</c:v>
                </c:pt>
                <c:pt idx="6">
                  <c:v>France</c:v>
                </c:pt>
                <c:pt idx="7">
                  <c:v>Hungary</c:v>
                </c:pt>
                <c:pt idx="8">
                  <c:v>Germany</c:v>
                </c:pt>
                <c:pt idx="9">
                  <c:v>Belgium</c:v>
                </c:pt>
                <c:pt idx="10">
                  <c:v>U.K.</c:v>
                </c:pt>
                <c:pt idx="11">
                  <c:v>Turkey</c:v>
                </c:pt>
                <c:pt idx="12">
                  <c:v>Australia</c:v>
                </c:pt>
                <c:pt idx="13">
                  <c:v>Sweden</c:v>
                </c:pt>
                <c:pt idx="14">
                  <c:v>Spain</c:v>
                </c:pt>
                <c:pt idx="15">
                  <c:v>Italy</c:v>
                </c:pt>
                <c:pt idx="16">
                  <c:v>Canada</c:v>
                </c:pt>
                <c:pt idx="17">
                  <c:v>United States</c:v>
                </c:pt>
                <c:pt idx="18">
                  <c:v>Argentina</c:v>
                </c:pt>
                <c:pt idx="19">
                  <c:v>South Africa</c:v>
                </c:pt>
                <c:pt idx="20">
                  <c:v>Peru</c:v>
                </c:pt>
                <c:pt idx="21">
                  <c:v>Mexico</c:v>
                </c:pt>
                <c:pt idx="22">
                  <c:v>Brazil</c:v>
                </c:pt>
                <c:pt idx="23">
                  <c:v>All countries</c:v>
                </c:pt>
              </c:strCache>
            </c:strRef>
          </c:cat>
          <c:val>
            <c:numRef>
              <c:f>Sheet1!$D$2:$D$25</c:f>
              <c:numCache>
                <c:formatCode>0%</c:formatCode>
                <c:ptCount val="24"/>
                <c:pt idx="0">
                  <c:v>0.01</c:v>
                </c:pt>
                <c:pt idx="1">
                  <c:v>0</c:v>
                </c:pt>
                <c:pt idx="2">
                  <c:v>0</c:v>
                </c:pt>
                <c:pt idx="3">
                  <c:v>0.01</c:v>
                </c:pt>
                <c:pt idx="4">
                  <c:v>0.01</c:v>
                </c:pt>
                <c:pt idx="5">
                  <c:v>0.01</c:v>
                </c:pt>
                <c:pt idx="6">
                  <c:v>0.01</c:v>
                </c:pt>
                <c:pt idx="7">
                  <c:v>0</c:v>
                </c:pt>
                <c:pt idx="8">
                  <c:v>0.01</c:v>
                </c:pt>
                <c:pt idx="9">
                  <c:v>0.01</c:v>
                </c:pt>
                <c:pt idx="10">
                  <c:v>0.02</c:v>
                </c:pt>
                <c:pt idx="11">
                  <c:v>0.01</c:v>
                </c:pt>
                <c:pt idx="12">
                  <c:v>0.01</c:v>
                </c:pt>
                <c:pt idx="13">
                  <c:v>0</c:v>
                </c:pt>
                <c:pt idx="14">
                  <c:v>0.01</c:v>
                </c:pt>
                <c:pt idx="15">
                  <c:v>0</c:v>
                </c:pt>
                <c:pt idx="16">
                  <c:v>0.01</c:v>
                </c:pt>
                <c:pt idx="17">
                  <c:v>0.05</c:v>
                </c:pt>
                <c:pt idx="18">
                  <c:v>0.02</c:v>
                </c:pt>
                <c:pt idx="19">
                  <c:v>0.01</c:v>
                </c:pt>
                <c:pt idx="20">
                  <c:v>0.02</c:v>
                </c:pt>
                <c:pt idx="21">
                  <c:v>0.02</c:v>
                </c:pt>
                <c:pt idx="22">
                  <c:v>0.03</c:v>
                </c:pt>
                <c:pt idx="23">
                  <c:v>0.02</c:v>
                </c:pt>
              </c:numCache>
            </c:numRef>
          </c:val>
          <c:extLst>
            <c:ext xmlns:c16="http://schemas.microsoft.com/office/drawing/2014/chart" uri="{C3380CC4-5D6E-409C-BE32-E72D297353CC}">
              <c16:uniqueId val="{00000002-0918-4F87-8D7F-4D71B3E25B1E}"/>
            </c:ext>
          </c:extLst>
        </c:ser>
        <c:ser>
          <c:idx val="3"/>
          <c:order val="3"/>
          <c:tx>
            <c:strRef>
              <c:f>Sheet1!$E$1</c:f>
              <c:strCache>
                <c:ptCount val="1"/>
                <c:pt idx="0">
                  <c:v>Column1</c:v>
                </c:pt>
              </c:strCache>
            </c:strRef>
          </c:tx>
          <c:spPr>
            <a:solidFill>
              <a:schemeClr val="bg1"/>
            </a:solidFill>
            <a:ln>
              <a:noFill/>
            </a:ln>
            <a:effectLst/>
          </c:spPr>
          <c:invertIfNegative val="0"/>
          <c:dLbls>
            <c:spPr>
              <a:noFill/>
              <a:ln>
                <a:noFill/>
              </a:ln>
              <a:effectLst/>
            </c:spPr>
            <c:txPr>
              <a:bodyPr rot="0" spcFirstLastPara="1" vertOverflow="ellipsis" vert="horz" wrap="none" lIns="38100" tIns="19050" rIns="38100" bIns="19050" anchor="ctr" anchorCtr="0">
                <a:spAutoFit/>
              </a:bodyPr>
              <a:lstStyle/>
              <a:p>
                <a:pPr>
                  <a:defRPr sz="1000" b="1" i="0" u="none" strike="noStrike" kern="1200" baseline="0">
                    <a:solidFill>
                      <a:schemeClr val="tx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tx1">
                          <a:lumMod val="35000"/>
                          <a:lumOff val="65000"/>
                        </a:schemeClr>
                      </a:solidFill>
                    </a:ln>
                    <a:effectLst/>
                  </c:spPr>
                </c15:leaderLines>
              </c:ext>
            </c:extLst>
          </c:dLbls>
          <c:cat>
            <c:strRef>
              <c:f>Sheet1!$A$2:$A$25</c:f>
              <c:strCache>
                <c:ptCount val="24"/>
                <c:pt idx="0">
                  <c:v>Japan</c:v>
                </c:pt>
                <c:pt idx="1">
                  <c:v>India (f2f)</c:v>
                </c:pt>
                <c:pt idx="2">
                  <c:v>Poland</c:v>
                </c:pt>
                <c:pt idx="3">
                  <c:v>South Korea</c:v>
                </c:pt>
                <c:pt idx="4">
                  <c:v>China</c:v>
                </c:pt>
                <c:pt idx="5">
                  <c:v>Russia</c:v>
                </c:pt>
                <c:pt idx="6">
                  <c:v>France</c:v>
                </c:pt>
                <c:pt idx="7">
                  <c:v>Hungary</c:v>
                </c:pt>
                <c:pt idx="8">
                  <c:v>Germany</c:v>
                </c:pt>
                <c:pt idx="9">
                  <c:v>Belgium</c:v>
                </c:pt>
                <c:pt idx="10">
                  <c:v>U.K.</c:v>
                </c:pt>
                <c:pt idx="11">
                  <c:v>Turkey</c:v>
                </c:pt>
                <c:pt idx="12">
                  <c:v>Australia</c:v>
                </c:pt>
                <c:pt idx="13">
                  <c:v>Sweden</c:v>
                </c:pt>
                <c:pt idx="14">
                  <c:v>Spain</c:v>
                </c:pt>
                <c:pt idx="15">
                  <c:v>Italy</c:v>
                </c:pt>
                <c:pt idx="16">
                  <c:v>Canada</c:v>
                </c:pt>
                <c:pt idx="17">
                  <c:v>United States</c:v>
                </c:pt>
                <c:pt idx="18">
                  <c:v>Argentina</c:v>
                </c:pt>
                <c:pt idx="19">
                  <c:v>South Africa</c:v>
                </c:pt>
                <c:pt idx="20">
                  <c:v>Peru</c:v>
                </c:pt>
                <c:pt idx="21">
                  <c:v>Mexico</c:v>
                </c:pt>
                <c:pt idx="22">
                  <c:v>Brazil</c:v>
                </c:pt>
                <c:pt idx="23">
                  <c:v>All countries</c:v>
                </c:pt>
              </c:strCache>
            </c:strRef>
          </c:cat>
          <c:val>
            <c:numRef>
              <c:f>Sheet1!$E$2:$E$25</c:f>
              <c:numCache>
                <c:formatCode>0%</c:formatCode>
                <c:ptCount val="24"/>
                <c:pt idx="0">
                  <c:v>0.11</c:v>
                </c:pt>
                <c:pt idx="1">
                  <c:v>0.13</c:v>
                </c:pt>
                <c:pt idx="2">
                  <c:v>0.13999999999999999</c:v>
                </c:pt>
                <c:pt idx="3">
                  <c:v>0.14000000000000001</c:v>
                </c:pt>
                <c:pt idx="4">
                  <c:v>0.14000000000000001</c:v>
                </c:pt>
                <c:pt idx="5">
                  <c:v>0.17</c:v>
                </c:pt>
                <c:pt idx="6">
                  <c:v>0.19</c:v>
                </c:pt>
                <c:pt idx="7">
                  <c:v>0.2</c:v>
                </c:pt>
                <c:pt idx="8">
                  <c:v>0.21000000000000002</c:v>
                </c:pt>
                <c:pt idx="9">
                  <c:v>0.22000000000000003</c:v>
                </c:pt>
                <c:pt idx="10">
                  <c:v>0.24</c:v>
                </c:pt>
                <c:pt idx="11">
                  <c:v>0.25</c:v>
                </c:pt>
                <c:pt idx="12">
                  <c:v>0.26</c:v>
                </c:pt>
                <c:pt idx="13">
                  <c:v>0.27</c:v>
                </c:pt>
                <c:pt idx="14">
                  <c:v>0.27</c:v>
                </c:pt>
                <c:pt idx="15">
                  <c:v>0.31999999999999995</c:v>
                </c:pt>
                <c:pt idx="16">
                  <c:v>0.34</c:v>
                </c:pt>
                <c:pt idx="17">
                  <c:v>0.39999999999999997</c:v>
                </c:pt>
                <c:pt idx="18">
                  <c:v>0.42000000000000004</c:v>
                </c:pt>
                <c:pt idx="19">
                  <c:v>0.46</c:v>
                </c:pt>
                <c:pt idx="20">
                  <c:v>0.6</c:v>
                </c:pt>
                <c:pt idx="21">
                  <c:v>0.64</c:v>
                </c:pt>
                <c:pt idx="22">
                  <c:v>0.66</c:v>
                </c:pt>
                <c:pt idx="23">
                  <c:v>0.31</c:v>
                </c:pt>
              </c:numCache>
            </c:numRef>
          </c:val>
          <c:extLst>
            <c:ext xmlns:c16="http://schemas.microsoft.com/office/drawing/2014/chart" uri="{C3380CC4-5D6E-409C-BE32-E72D297353CC}">
              <c16:uniqueId val="{00000000-1CA9-4687-8C2D-928CC60AEA45}"/>
            </c:ext>
          </c:extLst>
        </c:ser>
        <c:dLbls>
          <c:dLblPos val="ctr"/>
          <c:showLegendKey val="0"/>
          <c:showVal val="1"/>
          <c:showCatName val="0"/>
          <c:showSerName val="0"/>
          <c:showPercent val="0"/>
          <c:showBubbleSize val="0"/>
        </c:dLbls>
        <c:gapWidth val="50"/>
        <c:overlap val="100"/>
        <c:axId val="143829632"/>
        <c:axId val="143851904"/>
      </c:barChart>
      <c:catAx>
        <c:axId val="143829632"/>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cap="none" spc="120" normalizeH="0" baseline="0">
                <a:solidFill>
                  <a:schemeClr val="tx2"/>
                </a:solidFill>
                <a:latin typeface="+mn-lt"/>
                <a:ea typeface="+mn-ea"/>
                <a:cs typeface="Aharoni" panose="02010803020104030203" pitchFamily="2" charset="-79"/>
              </a:defRPr>
            </a:pPr>
            <a:endParaRPr lang="en-US"/>
          </a:p>
        </c:txPr>
        <c:crossAx val="143851904"/>
        <c:crosses val="autoZero"/>
        <c:auto val="1"/>
        <c:lblAlgn val="ctr"/>
        <c:lblOffset val="100"/>
        <c:noMultiLvlLbl val="0"/>
      </c:catAx>
      <c:valAx>
        <c:axId val="143851904"/>
        <c:scaling>
          <c:orientation val="minMax"/>
        </c:scaling>
        <c:delete val="1"/>
        <c:axPos val="b"/>
        <c:numFmt formatCode="0%" sourceLinked="1"/>
        <c:majorTickMark val="out"/>
        <c:minorTickMark val="none"/>
        <c:tickLblPos val="nextTo"/>
        <c:crossAx val="143829632"/>
        <c:crosses val="autoZero"/>
        <c:crossBetween val="between"/>
      </c:valAx>
      <c:spPr>
        <a:noFill/>
        <a:ln>
          <a:noFill/>
        </a:ln>
        <a:effectLst/>
      </c:spPr>
    </c:plotArea>
    <c:legend>
      <c:legendPos val="r"/>
      <c:legendEntry>
        <c:idx val="3"/>
        <c:delete val="1"/>
      </c:legendEntry>
      <c:layout>
        <c:manualLayout>
          <c:xMode val="edge"/>
          <c:yMode val="edge"/>
          <c:x val="0.48340102834223431"/>
          <c:y val="0.16628945834698836"/>
          <c:w val="0.29618568589985911"/>
          <c:h val="0.75874792672295321"/>
        </c:manualLayout>
      </c:layout>
      <c:overlay val="0"/>
      <c:spPr>
        <a:solidFill>
          <a:srgbClr val="FFFFFF"/>
        </a:solidFill>
        <a:ln>
          <a:noFill/>
        </a:ln>
        <a:effectLst/>
      </c:spPr>
      <c:txPr>
        <a:bodyPr rot="0" spcFirstLastPara="1" vertOverflow="ellipsis" vert="horz" wrap="square" anchor="ctr" anchorCtr="1"/>
        <a:lstStyle/>
        <a:p>
          <a:pPr>
            <a:defRPr sz="135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3960192531479E-4"/>
          <c:y val="0.10457630404052687"/>
          <c:w val="0.99916039807468515"/>
          <c:h val="0.86646816533908944"/>
        </c:manualLayout>
      </c:layout>
      <c:barChart>
        <c:barDir val="bar"/>
        <c:grouping val="percentStacked"/>
        <c:varyColors val="0"/>
        <c:ser>
          <c:idx val="0"/>
          <c:order val="0"/>
          <c:tx>
            <c:strRef>
              <c:f>Sheet1!$B$1</c:f>
              <c:strCache>
                <c:ptCount val="1"/>
                <c:pt idx="0">
                  <c:v>Strongly agree</c:v>
                </c:pt>
              </c:strCache>
            </c:strRef>
          </c:tx>
          <c:spPr>
            <a:solidFill>
              <a:schemeClr val="accent6"/>
            </a:solidFill>
          </c:spPr>
          <c:invertIfNegative val="0"/>
          <c:dLbls>
            <c:spPr>
              <a:noFill/>
              <a:ln>
                <a:noFill/>
              </a:ln>
              <a:effectLst/>
            </c:spPr>
            <c:txPr>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Total</c:v>
                </c:pt>
              </c:strCache>
            </c:strRef>
          </c:cat>
          <c:val>
            <c:numRef>
              <c:f>Sheet1!$B$2</c:f>
              <c:numCache>
                <c:formatCode>0%</c:formatCode>
                <c:ptCount val="1"/>
                <c:pt idx="0">
                  <c:v>8.2000000000000003E-2</c:v>
                </c:pt>
              </c:numCache>
            </c:numRef>
          </c:val>
          <c:extLst>
            <c:ext xmlns:c16="http://schemas.microsoft.com/office/drawing/2014/chart" uri="{C3380CC4-5D6E-409C-BE32-E72D297353CC}">
              <c16:uniqueId val="{00000000-02DA-4D29-B848-90E62F5AC942}"/>
            </c:ext>
          </c:extLst>
        </c:ser>
        <c:ser>
          <c:idx val="1"/>
          <c:order val="1"/>
          <c:tx>
            <c:strRef>
              <c:f>Sheet1!$C$1</c:f>
              <c:strCache>
                <c:ptCount val="1"/>
                <c:pt idx="0">
                  <c:v>Somewhat agree</c:v>
                </c:pt>
              </c:strCache>
            </c:strRef>
          </c:tx>
          <c:spPr>
            <a:solidFill>
              <a:schemeClr val="accent5"/>
            </a:solidFill>
          </c:spPr>
          <c:invertIfNegative val="0"/>
          <c:dLbls>
            <c:spPr>
              <a:noFill/>
              <a:ln>
                <a:noFill/>
              </a:ln>
              <a:effectLst/>
            </c:spPr>
            <c:txPr>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Total</c:v>
                </c:pt>
              </c:strCache>
            </c:strRef>
          </c:cat>
          <c:val>
            <c:numRef>
              <c:f>Sheet1!$C$2</c:f>
              <c:numCache>
                <c:formatCode>0%</c:formatCode>
                <c:ptCount val="1"/>
                <c:pt idx="0">
                  <c:v>0.2102</c:v>
                </c:pt>
              </c:numCache>
            </c:numRef>
          </c:val>
          <c:extLst>
            <c:ext xmlns:c16="http://schemas.microsoft.com/office/drawing/2014/chart" uri="{C3380CC4-5D6E-409C-BE32-E72D297353CC}">
              <c16:uniqueId val="{00000001-02DA-4D29-B848-90E62F5AC942}"/>
            </c:ext>
          </c:extLst>
        </c:ser>
        <c:ser>
          <c:idx val="2"/>
          <c:order val="2"/>
          <c:tx>
            <c:strRef>
              <c:f>Sheet1!$D$1</c:f>
              <c:strCache>
                <c:ptCount val="1"/>
                <c:pt idx="0">
                  <c:v>Somewhat disagree</c:v>
                </c:pt>
              </c:strCache>
            </c:strRef>
          </c:tx>
          <c:spPr>
            <a:solidFill>
              <a:schemeClr val="accent4"/>
            </a:solidFill>
          </c:spPr>
          <c:invertIfNegative val="0"/>
          <c:dLbls>
            <c:spPr>
              <a:noFill/>
              <a:ln>
                <a:noFill/>
              </a:ln>
              <a:effectLst/>
            </c:spPr>
            <c:txPr>
              <a:bodyPr wrap="square" lIns="38100" tIns="19050" rIns="38100" bIns="19050" anchor="ctr">
                <a:spAutoFit/>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Total</c:v>
                </c:pt>
              </c:strCache>
            </c:strRef>
          </c:cat>
          <c:val>
            <c:numRef>
              <c:f>Sheet1!$D$2</c:f>
              <c:numCache>
                <c:formatCode>0%</c:formatCode>
                <c:ptCount val="1"/>
                <c:pt idx="0">
                  <c:v>0.22570000000000001</c:v>
                </c:pt>
              </c:numCache>
            </c:numRef>
          </c:val>
          <c:extLst>
            <c:ext xmlns:c16="http://schemas.microsoft.com/office/drawing/2014/chart" uri="{C3380CC4-5D6E-409C-BE32-E72D297353CC}">
              <c16:uniqueId val="{00000002-02DA-4D29-B848-90E62F5AC942}"/>
            </c:ext>
          </c:extLst>
        </c:ser>
        <c:ser>
          <c:idx val="3"/>
          <c:order val="3"/>
          <c:tx>
            <c:strRef>
              <c:f>Sheet1!$E$1</c:f>
              <c:strCache>
                <c:ptCount val="1"/>
                <c:pt idx="0">
                  <c:v>Strongly disagree</c:v>
                </c:pt>
              </c:strCache>
            </c:strRef>
          </c:tx>
          <c:spPr>
            <a:solidFill>
              <a:schemeClr val="accent2"/>
            </a:solidFill>
          </c:spPr>
          <c:invertIfNegative val="0"/>
          <c:dLbls>
            <c:spPr>
              <a:noFill/>
              <a:ln>
                <a:noFill/>
              </a:ln>
              <a:effectLst/>
            </c:spPr>
            <c:txPr>
              <a:bodyPr wrap="square" lIns="38100" tIns="19050" rIns="38100" bIns="19050" anchor="ctr">
                <a:spAutoFit/>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Total</c:v>
                </c:pt>
              </c:strCache>
            </c:strRef>
          </c:cat>
          <c:val>
            <c:numRef>
              <c:f>Sheet1!$E$2</c:f>
              <c:numCache>
                <c:formatCode>0%</c:formatCode>
                <c:ptCount val="1"/>
                <c:pt idx="0">
                  <c:v>0.27989999999999998</c:v>
                </c:pt>
              </c:numCache>
            </c:numRef>
          </c:val>
          <c:extLst>
            <c:ext xmlns:c16="http://schemas.microsoft.com/office/drawing/2014/chart" uri="{C3380CC4-5D6E-409C-BE32-E72D297353CC}">
              <c16:uniqueId val="{00000003-02DA-4D29-B848-90E62F5AC942}"/>
            </c:ext>
          </c:extLst>
        </c:ser>
        <c:ser>
          <c:idx val="4"/>
          <c:order val="4"/>
          <c:tx>
            <c:strRef>
              <c:f>Sheet1!$F$1</c:f>
              <c:strCache>
                <c:ptCount val="1"/>
                <c:pt idx="0">
                  <c:v>Don't know</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Total</c:v>
                </c:pt>
              </c:strCache>
            </c:strRef>
          </c:cat>
          <c:val>
            <c:numRef>
              <c:f>Sheet1!$F$2</c:f>
              <c:numCache>
                <c:formatCode>0%</c:formatCode>
                <c:ptCount val="1"/>
                <c:pt idx="0">
                  <c:v>0.20219999999999999</c:v>
                </c:pt>
              </c:numCache>
            </c:numRef>
          </c:val>
          <c:extLst>
            <c:ext xmlns:c16="http://schemas.microsoft.com/office/drawing/2014/chart" uri="{C3380CC4-5D6E-409C-BE32-E72D297353CC}">
              <c16:uniqueId val="{00000004-02DA-4D29-B848-90E62F5AC942}"/>
            </c:ext>
          </c:extLst>
        </c:ser>
        <c:dLbls>
          <c:showLegendKey val="0"/>
          <c:showVal val="0"/>
          <c:showCatName val="0"/>
          <c:showSerName val="0"/>
          <c:showPercent val="0"/>
          <c:showBubbleSize val="0"/>
        </c:dLbls>
        <c:gapWidth val="50"/>
        <c:overlap val="100"/>
        <c:axId val="149126144"/>
        <c:axId val="149144320"/>
      </c:barChart>
      <c:catAx>
        <c:axId val="149126144"/>
        <c:scaling>
          <c:orientation val="maxMin"/>
        </c:scaling>
        <c:delete val="1"/>
        <c:axPos val="l"/>
        <c:numFmt formatCode="General" sourceLinked="0"/>
        <c:majorTickMark val="out"/>
        <c:minorTickMark val="none"/>
        <c:tickLblPos val="nextTo"/>
        <c:crossAx val="149144320"/>
        <c:crosses val="autoZero"/>
        <c:auto val="1"/>
        <c:lblAlgn val="ctr"/>
        <c:lblOffset val="100"/>
        <c:noMultiLvlLbl val="0"/>
      </c:catAx>
      <c:valAx>
        <c:axId val="149144320"/>
        <c:scaling>
          <c:orientation val="minMax"/>
        </c:scaling>
        <c:delete val="1"/>
        <c:axPos val="t"/>
        <c:numFmt formatCode="0%" sourceLinked="1"/>
        <c:majorTickMark val="out"/>
        <c:minorTickMark val="none"/>
        <c:tickLblPos val="nextTo"/>
        <c:crossAx val="14912614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3960192531479E-4"/>
          <c:y val="0.10457630404052687"/>
          <c:w val="0.99916039807468515"/>
          <c:h val="0.86646816533908944"/>
        </c:manualLayout>
      </c:layout>
      <c:barChart>
        <c:barDir val="bar"/>
        <c:grouping val="percentStacked"/>
        <c:varyColors val="0"/>
        <c:ser>
          <c:idx val="0"/>
          <c:order val="0"/>
          <c:tx>
            <c:strRef>
              <c:f>Sheet1!$B$1</c:f>
              <c:strCache>
                <c:ptCount val="1"/>
                <c:pt idx="0">
                  <c:v>Strongly agree</c:v>
                </c:pt>
              </c:strCache>
            </c:strRef>
          </c:tx>
          <c:spPr>
            <a:solidFill>
              <a:schemeClr val="accent6"/>
            </a:solidFill>
          </c:spPr>
          <c:invertIfNegative val="0"/>
          <c:dLbls>
            <c:dLbl>
              <c:idx val="0"/>
              <c:layout>
                <c:manualLayout>
                  <c:x val="0"/>
                  <c:y val="4.070726495726492E-2"/>
                </c:manualLayout>
              </c:layout>
              <c:showLegendKey val="0"/>
              <c:showVal val="1"/>
              <c:showCatName val="0"/>
              <c:showSerName val="0"/>
              <c:showPercent val="0"/>
              <c:showBubbleSize val="0"/>
              <c:extLst>
                <c:ext xmlns:c15="http://schemas.microsoft.com/office/drawing/2012/chart" uri="{CE6537A1-D6FC-4f65-9D91-7224C49458BB}">
                  <c15:layout>
                    <c:manualLayout>
                      <c:w val="5.7999244238066509E-2"/>
                      <c:h val="0.47286324786324779"/>
                    </c:manualLayout>
                  </c15:layout>
                </c:ext>
                <c:ext xmlns:c16="http://schemas.microsoft.com/office/drawing/2014/chart" uri="{C3380CC4-5D6E-409C-BE32-E72D297353CC}">
                  <c16:uniqueId val="{00000000-36E5-41D3-9C5A-4E2DBE4C750E}"/>
                </c:ext>
              </c:extLst>
            </c:dLbl>
            <c:spPr>
              <a:solidFill>
                <a:schemeClr val="accent6"/>
              </a:solidFill>
              <a:ln>
                <a:noFill/>
              </a:ln>
              <a:effectLst/>
            </c:spPr>
            <c:txPr>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Total</c:v>
                </c:pt>
              </c:strCache>
            </c:strRef>
          </c:cat>
          <c:val>
            <c:numRef>
              <c:f>Sheet1!$B$2</c:f>
              <c:numCache>
                <c:formatCode>0%</c:formatCode>
                <c:ptCount val="1"/>
                <c:pt idx="0">
                  <c:v>0.1053</c:v>
                </c:pt>
              </c:numCache>
            </c:numRef>
          </c:val>
          <c:extLst>
            <c:ext xmlns:c16="http://schemas.microsoft.com/office/drawing/2014/chart" uri="{C3380CC4-5D6E-409C-BE32-E72D297353CC}">
              <c16:uniqueId val="{00000000-4C1F-43EA-A1F4-772FD5EB5733}"/>
            </c:ext>
          </c:extLst>
        </c:ser>
        <c:ser>
          <c:idx val="1"/>
          <c:order val="1"/>
          <c:tx>
            <c:strRef>
              <c:f>Sheet1!$C$1</c:f>
              <c:strCache>
                <c:ptCount val="1"/>
                <c:pt idx="0">
                  <c:v>Somewhat agree</c:v>
                </c:pt>
              </c:strCache>
            </c:strRef>
          </c:tx>
          <c:spPr>
            <a:solidFill>
              <a:schemeClr val="accent5"/>
            </a:solidFill>
          </c:spPr>
          <c:invertIfNegative val="0"/>
          <c:dLbls>
            <c:spPr>
              <a:noFill/>
              <a:ln>
                <a:noFill/>
              </a:ln>
              <a:effectLst/>
            </c:spPr>
            <c:txPr>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Total</c:v>
                </c:pt>
              </c:strCache>
            </c:strRef>
          </c:cat>
          <c:val>
            <c:numRef>
              <c:f>Sheet1!$C$2</c:f>
              <c:numCache>
                <c:formatCode>0%</c:formatCode>
                <c:ptCount val="1"/>
                <c:pt idx="0">
                  <c:v>0.14630000000000001</c:v>
                </c:pt>
              </c:numCache>
            </c:numRef>
          </c:val>
          <c:extLst>
            <c:ext xmlns:c16="http://schemas.microsoft.com/office/drawing/2014/chart" uri="{C3380CC4-5D6E-409C-BE32-E72D297353CC}">
              <c16:uniqueId val="{00000001-4C1F-43EA-A1F4-772FD5EB5733}"/>
            </c:ext>
          </c:extLst>
        </c:ser>
        <c:ser>
          <c:idx val="2"/>
          <c:order val="2"/>
          <c:tx>
            <c:strRef>
              <c:f>Sheet1!$D$1</c:f>
              <c:strCache>
                <c:ptCount val="1"/>
                <c:pt idx="0">
                  <c:v>Somewhat disagree</c:v>
                </c:pt>
              </c:strCache>
            </c:strRef>
          </c:tx>
          <c:spPr>
            <a:solidFill>
              <a:schemeClr val="accent4"/>
            </a:solidFill>
          </c:spPr>
          <c:invertIfNegative val="0"/>
          <c:dLbls>
            <c:spPr>
              <a:noFill/>
              <a:ln>
                <a:noFill/>
              </a:ln>
              <a:effectLst/>
            </c:spPr>
            <c:txPr>
              <a:bodyPr wrap="square" lIns="38100" tIns="19050" rIns="38100" bIns="19050" anchor="ctr">
                <a:spAutoFit/>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Total</c:v>
                </c:pt>
              </c:strCache>
            </c:strRef>
          </c:cat>
          <c:val>
            <c:numRef>
              <c:f>Sheet1!$D$2</c:f>
              <c:numCache>
                <c:formatCode>0%</c:formatCode>
                <c:ptCount val="1"/>
                <c:pt idx="0">
                  <c:v>0.19719999999999999</c:v>
                </c:pt>
              </c:numCache>
            </c:numRef>
          </c:val>
          <c:extLst>
            <c:ext xmlns:c16="http://schemas.microsoft.com/office/drawing/2014/chart" uri="{C3380CC4-5D6E-409C-BE32-E72D297353CC}">
              <c16:uniqueId val="{00000002-4C1F-43EA-A1F4-772FD5EB5733}"/>
            </c:ext>
          </c:extLst>
        </c:ser>
        <c:ser>
          <c:idx val="3"/>
          <c:order val="3"/>
          <c:tx>
            <c:strRef>
              <c:f>Sheet1!$E$1</c:f>
              <c:strCache>
                <c:ptCount val="1"/>
                <c:pt idx="0">
                  <c:v>Strongly disagree</c:v>
                </c:pt>
              </c:strCache>
            </c:strRef>
          </c:tx>
          <c:spPr>
            <a:solidFill>
              <a:schemeClr val="accent2"/>
            </a:solidFill>
          </c:spPr>
          <c:invertIfNegative val="0"/>
          <c:dLbls>
            <c:spPr>
              <a:noFill/>
              <a:ln>
                <a:noFill/>
              </a:ln>
              <a:effectLst/>
            </c:spPr>
            <c:txPr>
              <a:bodyPr wrap="square" lIns="38100" tIns="19050" rIns="38100" bIns="19050" anchor="ctr">
                <a:spAutoFit/>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Total</c:v>
                </c:pt>
              </c:strCache>
            </c:strRef>
          </c:cat>
          <c:val>
            <c:numRef>
              <c:f>Sheet1!$E$2</c:f>
              <c:numCache>
                <c:formatCode>0%</c:formatCode>
                <c:ptCount val="1"/>
                <c:pt idx="0">
                  <c:v>0.41489999999999999</c:v>
                </c:pt>
              </c:numCache>
            </c:numRef>
          </c:val>
          <c:extLst>
            <c:ext xmlns:c16="http://schemas.microsoft.com/office/drawing/2014/chart" uri="{C3380CC4-5D6E-409C-BE32-E72D297353CC}">
              <c16:uniqueId val="{00000003-4C1F-43EA-A1F4-772FD5EB5733}"/>
            </c:ext>
          </c:extLst>
        </c:ser>
        <c:ser>
          <c:idx val="4"/>
          <c:order val="4"/>
          <c:tx>
            <c:strRef>
              <c:f>Sheet1!$F$1</c:f>
              <c:strCache>
                <c:ptCount val="1"/>
                <c:pt idx="0">
                  <c:v>Don't know</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Total</c:v>
                </c:pt>
              </c:strCache>
            </c:strRef>
          </c:cat>
          <c:val>
            <c:numRef>
              <c:f>Sheet1!$F$2</c:f>
              <c:numCache>
                <c:formatCode>0%</c:formatCode>
                <c:ptCount val="1"/>
                <c:pt idx="0">
                  <c:v>0.1363</c:v>
                </c:pt>
              </c:numCache>
            </c:numRef>
          </c:val>
          <c:extLst>
            <c:ext xmlns:c16="http://schemas.microsoft.com/office/drawing/2014/chart" uri="{C3380CC4-5D6E-409C-BE32-E72D297353CC}">
              <c16:uniqueId val="{00000004-4C1F-43EA-A1F4-772FD5EB5733}"/>
            </c:ext>
          </c:extLst>
        </c:ser>
        <c:dLbls>
          <c:showLegendKey val="0"/>
          <c:showVal val="0"/>
          <c:showCatName val="0"/>
          <c:showSerName val="0"/>
          <c:showPercent val="0"/>
          <c:showBubbleSize val="0"/>
        </c:dLbls>
        <c:gapWidth val="50"/>
        <c:overlap val="100"/>
        <c:axId val="149245312"/>
        <c:axId val="149263488"/>
      </c:barChart>
      <c:catAx>
        <c:axId val="149245312"/>
        <c:scaling>
          <c:orientation val="maxMin"/>
        </c:scaling>
        <c:delete val="1"/>
        <c:axPos val="l"/>
        <c:numFmt formatCode="General" sourceLinked="0"/>
        <c:majorTickMark val="out"/>
        <c:minorTickMark val="none"/>
        <c:tickLblPos val="nextTo"/>
        <c:crossAx val="149263488"/>
        <c:crosses val="autoZero"/>
        <c:auto val="1"/>
        <c:lblAlgn val="ctr"/>
        <c:lblOffset val="100"/>
        <c:noMultiLvlLbl val="0"/>
      </c:catAx>
      <c:valAx>
        <c:axId val="149263488"/>
        <c:scaling>
          <c:orientation val="minMax"/>
        </c:scaling>
        <c:delete val="1"/>
        <c:axPos val="t"/>
        <c:numFmt formatCode="0%" sourceLinked="1"/>
        <c:majorTickMark val="out"/>
        <c:minorTickMark val="none"/>
        <c:tickLblPos val="nextTo"/>
        <c:crossAx val="14924531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3960192531479434E-4"/>
          <c:y val="0"/>
          <c:w val="0.99916039807468515"/>
          <c:h val="0.86646816533908944"/>
        </c:manualLayout>
      </c:layout>
      <c:barChart>
        <c:barDir val="bar"/>
        <c:grouping val="percentStacked"/>
        <c:varyColors val="0"/>
        <c:ser>
          <c:idx val="0"/>
          <c:order val="0"/>
          <c:tx>
            <c:strRef>
              <c:f>Sheet1!$B$1</c:f>
              <c:strCache>
                <c:ptCount val="1"/>
                <c:pt idx="0">
                  <c:v>Strongly agree</c:v>
                </c:pt>
              </c:strCache>
            </c:strRef>
          </c:tx>
          <c:spPr>
            <a:solidFill>
              <a:schemeClr val="accent6"/>
            </a:solidFill>
          </c:spPr>
          <c:invertIfNegative val="0"/>
          <c:dLbls>
            <c:spPr>
              <a:noFill/>
              <a:ln>
                <a:noFill/>
              </a:ln>
              <a:effectLst/>
            </c:spPr>
            <c:txPr>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Total</c:v>
                </c:pt>
              </c:strCache>
            </c:strRef>
          </c:cat>
          <c:val>
            <c:numRef>
              <c:f>Sheet1!$B$2</c:f>
              <c:numCache>
                <c:formatCode>0%</c:formatCode>
                <c:ptCount val="1"/>
                <c:pt idx="0">
                  <c:v>4.99E-2</c:v>
                </c:pt>
              </c:numCache>
            </c:numRef>
          </c:val>
          <c:extLst>
            <c:ext xmlns:c16="http://schemas.microsoft.com/office/drawing/2014/chart" uri="{C3380CC4-5D6E-409C-BE32-E72D297353CC}">
              <c16:uniqueId val="{00000000-BCDE-4E58-BAF6-F25A52875537}"/>
            </c:ext>
          </c:extLst>
        </c:ser>
        <c:ser>
          <c:idx val="1"/>
          <c:order val="1"/>
          <c:tx>
            <c:strRef>
              <c:f>Sheet1!$C$1</c:f>
              <c:strCache>
                <c:ptCount val="1"/>
                <c:pt idx="0">
                  <c:v>Somewhat agreee</c:v>
                </c:pt>
              </c:strCache>
            </c:strRef>
          </c:tx>
          <c:spPr>
            <a:solidFill>
              <a:schemeClr val="accent5"/>
            </a:solidFill>
          </c:spPr>
          <c:invertIfNegative val="0"/>
          <c:dLbls>
            <c:spPr>
              <a:noFill/>
              <a:ln>
                <a:noFill/>
              </a:ln>
              <a:effectLst/>
            </c:spPr>
            <c:txPr>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Total</c:v>
                </c:pt>
              </c:strCache>
            </c:strRef>
          </c:cat>
          <c:val>
            <c:numRef>
              <c:f>Sheet1!$C$2</c:f>
              <c:numCache>
                <c:formatCode>0%</c:formatCode>
                <c:ptCount val="1"/>
                <c:pt idx="0">
                  <c:v>0.113</c:v>
                </c:pt>
              </c:numCache>
            </c:numRef>
          </c:val>
          <c:extLst>
            <c:ext xmlns:c16="http://schemas.microsoft.com/office/drawing/2014/chart" uri="{C3380CC4-5D6E-409C-BE32-E72D297353CC}">
              <c16:uniqueId val="{00000001-BCDE-4E58-BAF6-F25A52875537}"/>
            </c:ext>
          </c:extLst>
        </c:ser>
        <c:ser>
          <c:idx val="2"/>
          <c:order val="2"/>
          <c:tx>
            <c:strRef>
              <c:f>Sheet1!$D$1</c:f>
              <c:strCache>
                <c:ptCount val="1"/>
                <c:pt idx="0">
                  <c:v>Somewhat disagree</c:v>
                </c:pt>
              </c:strCache>
            </c:strRef>
          </c:tx>
          <c:spPr>
            <a:solidFill>
              <a:schemeClr val="accent4"/>
            </a:solidFill>
          </c:spPr>
          <c:invertIfNegative val="0"/>
          <c:dLbls>
            <c:spPr>
              <a:noFill/>
              <a:ln>
                <a:noFill/>
              </a:ln>
              <a:effectLst/>
            </c:spPr>
            <c:txPr>
              <a:bodyPr wrap="square" lIns="38100" tIns="19050" rIns="38100" bIns="19050" anchor="ctr">
                <a:spAutoFit/>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Total</c:v>
                </c:pt>
              </c:strCache>
            </c:strRef>
          </c:cat>
          <c:val>
            <c:numRef>
              <c:f>Sheet1!$D$2</c:f>
              <c:numCache>
                <c:formatCode>0%</c:formatCode>
                <c:ptCount val="1"/>
                <c:pt idx="0">
                  <c:v>0.17369999999999999</c:v>
                </c:pt>
              </c:numCache>
            </c:numRef>
          </c:val>
          <c:extLst>
            <c:ext xmlns:c16="http://schemas.microsoft.com/office/drawing/2014/chart" uri="{C3380CC4-5D6E-409C-BE32-E72D297353CC}">
              <c16:uniqueId val="{00000002-BCDE-4E58-BAF6-F25A52875537}"/>
            </c:ext>
          </c:extLst>
        </c:ser>
        <c:ser>
          <c:idx val="3"/>
          <c:order val="3"/>
          <c:tx>
            <c:strRef>
              <c:f>Sheet1!$E$1</c:f>
              <c:strCache>
                <c:ptCount val="1"/>
                <c:pt idx="0">
                  <c:v>Strongly disagree</c:v>
                </c:pt>
              </c:strCache>
            </c:strRef>
          </c:tx>
          <c:spPr>
            <a:solidFill>
              <a:schemeClr val="accent2"/>
            </a:solidFill>
          </c:spPr>
          <c:invertIfNegative val="0"/>
          <c:dLbls>
            <c:spPr>
              <a:noFill/>
              <a:ln>
                <a:noFill/>
              </a:ln>
              <a:effectLst/>
            </c:spPr>
            <c:txPr>
              <a:bodyPr wrap="square" lIns="38100" tIns="19050" rIns="38100" bIns="19050" anchor="ctr">
                <a:spAutoFit/>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Total</c:v>
                </c:pt>
              </c:strCache>
            </c:strRef>
          </c:cat>
          <c:val>
            <c:numRef>
              <c:f>Sheet1!$E$2</c:f>
              <c:numCache>
                <c:formatCode>0%</c:formatCode>
                <c:ptCount val="1"/>
                <c:pt idx="0">
                  <c:v>0.40649999999999997</c:v>
                </c:pt>
              </c:numCache>
            </c:numRef>
          </c:val>
          <c:extLst>
            <c:ext xmlns:c16="http://schemas.microsoft.com/office/drawing/2014/chart" uri="{C3380CC4-5D6E-409C-BE32-E72D297353CC}">
              <c16:uniqueId val="{00000003-BCDE-4E58-BAF6-F25A52875537}"/>
            </c:ext>
          </c:extLst>
        </c:ser>
        <c:ser>
          <c:idx val="4"/>
          <c:order val="4"/>
          <c:tx>
            <c:strRef>
              <c:f>Sheet1!$F$1</c:f>
              <c:strCache>
                <c:ptCount val="1"/>
                <c:pt idx="0">
                  <c:v>Don't know</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Total</c:v>
                </c:pt>
              </c:strCache>
            </c:strRef>
          </c:cat>
          <c:val>
            <c:numRef>
              <c:f>Sheet1!$F$2</c:f>
              <c:numCache>
                <c:formatCode>0%</c:formatCode>
                <c:ptCount val="1"/>
                <c:pt idx="0">
                  <c:v>0.25679999999999997</c:v>
                </c:pt>
              </c:numCache>
            </c:numRef>
          </c:val>
          <c:extLst>
            <c:ext xmlns:c16="http://schemas.microsoft.com/office/drawing/2014/chart" uri="{C3380CC4-5D6E-409C-BE32-E72D297353CC}">
              <c16:uniqueId val="{00000004-BCDE-4E58-BAF6-F25A52875537}"/>
            </c:ext>
          </c:extLst>
        </c:ser>
        <c:dLbls>
          <c:showLegendKey val="0"/>
          <c:showVal val="0"/>
          <c:showCatName val="0"/>
          <c:showSerName val="0"/>
          <c:showPercent val="0"/>
          <c:showBubbleSize val="0"/>
        </c:dLbls>
        <c:gapWidth val="50"/>
        <c:overlap val="100"/>
        <c:axId val="149718144"/>
        <c:axId val="149719680"/>
      </c:barChart>
      <c:catAx>
        <c:axId val="149718144"/>
        <c:scaling>
          <c:orientation val="maxMin"/>
        </c:scaling>
        <c:delete val="1"/>
        <c:axPos val="l"/>
        <c:numFmt formatCode="General" sourceLinked="0"/>
        <c:majorTickMark val="out"/>
        <c:minorTickMark val="none"/>
        <c:tickLblPos val="nextTo"/>
        <c:crossAx val="149719680"/>
        <c:crosses val="autoZero"/>
        <c:auto val="1"/>
        <c:lblAlgn val="ctr"/>
        <c:lblOffset val="100"/>
        <c:noMultiLvlLbl val="0"/>
      </c:catAx>
      <c:valAx>
        <c:axId val="149719680"/>
        <c:scaling>
          <c:orientation val="minMax"/>
        </c:scaling>
        <c:delete val="1"/>
        <c:axPos val="t"/>
        <c:numFmt formatCode="0%" sourceLinked="1"/>
        <c:majorTickMark val="out"/>
        <c:minorTickMark val="none"/>
        <c:tickLblPos val="nextTo"/>
        <c:crossAx val="14971814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3960192531479434E-4"/>
          <c:y val="0"/>
          <c:w val="0.99916039807468515"/>
          <c:h val="0.86646816533908944"/>
        </c:manualLayout>
      </c:layout>
      <c:barChart>
        <c:barDir val="bar"/>
        <c:grouping val="percentStacked"/>
        <c:varyColors val="0"/>
        <c:ser>
          <c:idx val="0"/>
          <c:order val="0"/>
          <c:tx>
            <c:strRef>
              <c:f>Sheet1!$B$1</c:f>
              <c:strCache>
                <c:ptCount val="1"/>
                <c:pt idx="0">
                  <c:v>Strongly agree</c:v>
                </c:pt>
              </c:strCache>
            </c:strRef>
          </c:tx>
          <c:spPr>
            <a:solidFill>
              <a:schemeClr val="accent6"/>
            </a:solidFill>
          </c:spPr>
          <c:invertIfNegative val="0"/>
          <c:dLbls>
            <c:spPr>
              <a:noFill/>
              <a:ln>
                <a:noFill/>
              </a:ln>
              <a:effectLst/>
            </c:spPr>
            <c:txPr>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Total</c:v>
                </c:pt>
              </c:strCache>
            </c:strRef>
          </c:cat>
          <c:val>
            <c:numRef>
              <c:f>Sheet1!$B$2</c:f>
              <c:numCache>
                <c:formatCode>0%</c:formatCode>
                <c:ptCount val="1"/>
                <c:pt idx="0">
                  <c:v>0.22189999999999999</c:v>
                </c:pt>
              </c:numCache>
            </c:numRef>
          </c:val>
          <c:extLst>
            <c:ext xmlns:c16="http://schemas.microsoft.com/office/drawing/2014/chart" uri="{C3380CC4-5D6E-409C-BE32-E72D297353CC}">
              <c16:uniqueId val="{00000000-72C1-488B-AD9C-4D905E43D5D6}"/>
            </c:ext>
          </c:extLst>
        </c:ser>
        <c:ser>
          <c:idx val="1"/>
          <c:order val="1"/>
          <c:tx>
            <c:strRef>
              <c:f>Sheet1!$C$1</c:f>
              <c:strCache>
                <c:ptCount val="1"/>
                <c:pt idx="0">
                  <c:v>Somewhat agree</c:v>
                </c:pt>
              </c:strCache>
            </c:strRef>
          </c:tx>
          <c:spPr>
            <a:solidFill>
              <a:schemeClr val="accent5"/>
            </a:solidFill>
          </c:spPr>
          <c:invertIfNegative val="0"/>
          <c:dLbls>
            <c:spPr>
              <a:noFill/>
              <a:ln>
                <a:noFill/>
              </a:ln>
              <a:effectLst/>
            </c:spPr>
            <c:txPr>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Total</c:v>
                </c:pt>
              </c:strCache>
            </c:strRef>
          </c:cat>
          <c:val>
            <c:numRef>
              <c:f>Sheet1!$C$2</c:f>
              <c:numCache>
                <c:formatCode>0%</c:formatCode>
                <c:ptCount val="1"/>
                <c:pt idx="0">
                  <c:v>0.28489999999999999</c:v>
                </c:pt>
              </c:numCache>
            </c:numRef>
          </c:val>
          <c:extLst>
            <c:ext xmlns:c16="http://schemas.microsoft.com/office/drawing/2014/chart" uri="{C3380CC4-5D6E-409C-BE32-E72D297353CC}">
              <c16:uniqueId val="{00000001-72C1-488B-AD9C-4D905E43D5D6}"/>
            </c:ext>
          </c:extLst>
        </c:ser>
        <c:ser>
          <c:idx val="2"/>
          <c:order val="2"/>
          <c:tx>
            <c:strRef>
              <c:f>Sheet1!$D$1</c:f>
              <c:strCache>
                <c:ptCount val="1"/>
                <c:pt idx="0">
                  <c:v>Somewhat disagree</c:v>
                </c:pt>
              </c:strCache>
            </c:strRef>
          </c:tx>
          <c:spPr>
            <a:solidFill>
              <a:schemeClr val="accent4"/>
            </a:solidFill>
          </c:spPr>
          <c:invertIfNegative val="0"/>
          <c:dLbls>
            <c:spPr>
              <a:noFill/>
              <a:ln>
                <a:noFill/>
              </a:ln>
              <a:effectLst/>
            </c:spPr>
            <c:txPr>
              <a:bodyPr wrap="square" lIns="38100" tIns="19050" rIns="38100" bIns="19050" anchor="ctr">
                <a:spAutoFit/>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Total</c:v>
                </c:pt>
              </c:strCache>
            </c:strRef>
          </c:cat>
          <c:val>
            <c:numRef>
              <c:f>Sheet1!$D$2</c:f>
              <c:numCache>
                <c:formatCode>0%</c:formatCode>
                <c:ptCount val="1"/>
                <c:pt idx="0">
                  <c:v>0.14599999999999999</c:v>
                </c:pt>
              </c:numCache>
            </c:numRef>
          </c:val>
          <c:extLst>
            <c:ext xmlns:c16="http://schemas.microsoft.com/office/drawing/2014/chart" uri="{C3380CC4-5D6E-409C-BE32-E72D297353CC}">
              <c16:uniqueId val="{00000002-72C1-488B-AD9C-4D905E43D5D6}"/>
            </c:ext>
          </c:extLst>
        </c:ser>
        <c:ser>
          <c:idx val="3"/>
          <c:order val="3"/>
          <c:tx>
            <c:strRef>
              <c:f>Sheet1!$E$1</c:f>
              <c:strCache>
                <c:ptCount val="1"/>
                <c:pt idx="0">
                  <c:v>Strongly disagree</c:v>
                </c:pt>
              </c:strCache>
            </c:strRef>
          </c:tx>
          <c:spPr>
            <a:solidFill>
              <a:schemeClr val="accent2"/>
            </a:solidFill>
          </c:spPr>
          <c:invertIfNegative val="0"/>
          <c:dLbls>
            <c:spPr>
              <a:noFill/>
              <a:ln>
                <a:noFill/>
              </a:ln>
              <a:effectLst/>
            </c:spPr>
            <c:txPr>
              <a:bodyPr wrap="square" lIns="38100" tIns="19050" rIns="38100" bIns="19050" anchor="ctr">
                <a:spAutoFit/>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Total</c:v>
                </c:pt>
              </c:strCache>
            </c:strRef>
          </c:cat>
          <c:val>
            <c:numRef>
              <c:f>Sheet1!$E$2</c:f>
              <c:numCache>
                <c:formatCode>0%</c:formatCode>
                <c:ptCount val="1"/>
                <c:pt idx="0">
                  <c:v>0.17879999999999999</c:v>
                </c:pt>
              </c:numCache>
            </c:numRef>
          </c:val>
          <c:extLst>
            <c:ext xmlns:c16="http://schemas.microsoft.com/office/drawing/2014/chart" uri="{C3380CC4-5D6E-409C-BE32-E72D297353CC}">
              <c16:uniqueId val="{00000003-72C1-488B-AD9C-4D905E43D5D6}"/>
            </c:ext>
          </c:extLst>
        </c:ser>
        <c:ser>
          <c:idx val="4"/>
          <c:order val="4"/>
          <c:tx>
            <c:strRef>
              <c:f>Sheet1!$F$1</c:f>
              <c:strCache>
                <c:ptCount val="1"/>
                <c:pt idx="0">
                  <c:v>Don't know</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Total</c:v>
                </c:pt>
              </c:strCache>
            </c:strRef>
          </c:cat>
          <c:val>
            <c:numRef>
              <c:f>Sheet1!$F$2</c:f>
              <c:numCache>
                <c:formatCode>0%</c:formatCode>
                <c:ptCount val="1"/>
                <c:pt idx="0">
                  <c:v>0.16839999999999999</c:v>
                </c:pt>
              </c:numCache>
            </c:numRef>
          </c:val>
          <c:extLst>
            <c:ext xmlns:c16="http://schemas.microsoft.com/office/drawing/2014/chart" uri="{C3380CC4-5D6E-409C-BE32-E72D297353CC}">
              <c16:uniqueId val="{00000004-72C1-488B-AD9C-4D905E43D5D6}"/>
            </c:ext>
          </c:extLst>
        </c:ser>
        <c:dLbls>
          <c:showLegendKey val="0"/>
          <c:showVal val="0"/>
          <c:showCatName val="0"/>
          <c:showSerName val="0"/>
          <c:showPercent val="0"/>
          <c:showBubbleSize val="0"/>
        </c:dLbls>
        <c:gapWidth val="50"/>
        <c:overlap val="100"/>
        <c:axId val="149606784"/>
        <c:axId val="149608320"/>
      </c:barChart>
      <c:catAx>
        <c:axId val="149606784"/>
        <c:scaling>
          <c:orientation val="maxMin"/>
        </c:scaling>
        <c:delete val="1"/>
        <c:axPos val="l"/>
        <c:numFmt formatCode="General" sourceLinked="0"/>
        <c:majorTickMark val="out"/>
        <c:minorTickMark val="none"/>
        <c:tickLblPos val="nextTo"/>
        <c:crossAx val="149608320"/>
        <c:crosses val="autoZero"/>
        <c:auto val="1"/>
        <c:lblAlgn val="ctr"/>
        <c:lblOffset val="100"/>
        <c:noMultiLvlLbl val="0"/>
      </c:catAx>
      <c:valAx>
        <c:axId val="149608320"/>
        <c:scaling>
          <c:orientation val="minMax"/>
        </c:scaling>
        <c:delete val="1"/>
        <c:axPos val="t"/>
        <c:numFmt formatCode="0%" sourceLinked="1"/>
        <c:majorTickMark val="out"/>
        <c:minorTickMark val="none"/>
        <c:tickLblPos val="nextTo"/>
        <c:crossAx val="14960678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3960192531479434E-4"/>
          <c:y val="0.13171367521367522"/>
          <c:w val="0.99916039807468515"/>
          <c:h val="0.86646816533908944"/>
        </c:manualLayout>
      </c:layout>
      <c:barChart>
        <c:barDir val="bar"/>
        <c:grouping val="percentStacked"/>
        <c:varyColors val="0"/>
        <c:ser>
          <c:idx val="0"/>
          <c:order val="0"/>
          <c:tx>
            <c:strRef>
              <c:f>Sheet1!$B$1</c:f>
              <c:strCache>
                <c:ptCount val="1"/>
                <c:pt idx="0">
                  <c:v>Strongly agree</c:v>
                </c:pt>
              </c:strCache>
            </c:strRef>
          </c:tx>
          <c:spPr>
            <a:solidFill>
              <a:schemeClr val="accent6"/>
            </a:solidFill>
          </c:spPr>
          <c:invertIfNegative val="0"/>
          <c:dLbls>
            <c:spPr>
              <a:noFill/>
              <a:ln>
                <a:noFill/>
              </a:ln>
              <a:effectLst/>
            </c:spPr>
            <c:txPr>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Total</c:v>
                </c:pt>
              </c:strCache>
            </c:strRef>
          </c:cat>
          <c:val>
            <c:numRef>
              <c:f>Sheet1!$B$2</c:f>
              <c:numCache>
                <c:formatCode>0%</c:formatCode>
                <c:ptCount val="1"/>
                <c:pt idx="0">
                  <c:v>9.3100000000000002E-2</c:v>
                </c:pt>
              </c:numCache>
            </c:numRef>
          </c:val>
          <c:extLst>
            <c:ext xmlns:c16="http://schemas.microsoft.com/office/drawing/2014/chart" uri="{C3380CC4-5D6E-409C-BE32-E72D297353CC}">
              <c16:uniqueId val="{00000000-E294-4C08-91BF-8793B2CD160E}"/>
            </c:ext>
          </c:extLst>
        </c:ser>
        <c:ser>
          <c:idx val="1"/>
          <c:order val="1"/>
          <c:tx>
            <c:strRef>
              <c:f>Sheet1!$C$1</c:f>
              <c:strCache>
                <c:ptCount val="1"/>
                <c:pt idx="0">
                  <c:v>Somewhat agreee</c:v>
                </c:pt>
              </c:strCache>
            </c:strRef>
          </c:tx>
          <c:spPr>
            <a:solidFill>
              <a:schemeClr val="accent5"/>
            </a:solidFill>
          </c:spPr>
          <c:invertIfNegative val="0"/>
          <c:dLbls>
            <c:spPr>
              <a:noFill/>
              <a:ln>
                <a:noFill/>
              </a:ln>
              <a:effectLst/>
            </c:spPr>
            <c:txPr>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Total</c:v>
                </c:pt>
              </c:strCache>
            </c:strRef>
          </c:cat>
          <c:val>
            <c:numRef>
              <c:f>Sheet1!$C$2</c:f>
              <c:numCache>
                <c:formatCode>0%</c:formatCode>
                <c:ptCount val="1"/>
                <c:pt idx="0">
                  <c:v>8.5300000000000001E-2</c:v>
                </c:pt>
              </c:numCache>
            </c:numRef>
          </c:val>
          <c:extLst>
            <c:ext xmlns:c16="http://schemas.microsoft.com/office/drawing/2014/chart" uri="{C3380CC4-5D6E-409C-BE32-E72D297353CC}">
              <c16:uniqueId val="{00000001-E294-4C08-91BF-8793B2CD160E}"/>
            </c:ext>
          </c:extLst>
        </c:ser>
        <c:ser>
          <c:idx val="2"/>
          <c:order val="2"/>
          <c:tx>
            <c:strRef>
              <c:f>Sheet1!$D$1</c:f>
              <c:strCache>
                <c:ptCount val="1"/>
                <c:pt idx="0">
                  <c:v>Somewhat disagree</c:v>
                </c:pt>
              </c:strCache>
            </c:strRef>
          </c:tx>
          <c:spPr>
            <a:solidFill>
              <a:schemeClr val="accent4"/>
            </a:solidFill>
          </c:spPr>
          <c:invertIfNegative val="0"/>
          <c:dLbls>
            <c:spPr>
              <a:noFill/>
              <a:ln>
                <a:noFill/>
              </a:ln>
              <a:effectLst/>
            </c:spPr>
            <c:txPr>
              <a:bodyPr wrap="square" lIns="38100" tIns="19050" rIns="38100" bIns="19050" anchor="ctr">
                <a:spAutoFit/>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Total</c:v>
                </c:pt>
              </c:strCache>
            </c:strRef>
          </c:cat>
          <c:val>
            <c:numRef>
              <c:f>Sheet1!$D$2</c:f>
              <c:numCache>
                <c:formatCode>0%</c:formatCode>
                <c:ptCount val="1"/>
                <c:pt idx="0">
                  <c:v>0.14949999999999999</c:v>
                </c:pt>
              </c:numCache>
            </c:numRef>
          </c:val>
          <c:extLst>
            <c:ext xmlns:c16="http://schemas.microsoft.com/office/drawing/2014/chart" uri="{C3380CC4-5D6E-409C-BE32-E72D297353CC}">
              <c16:uniqueId val="{00000002-E294-4C08-91BF-8793B2CD160E}"/>
            </c:ext>
          </c:extLst>
        </c:ser>
        <c:ser>
          <c:idx val="3"/>
          <c:order val="3"/>
          <c:tx>
            <c:strRef>
              <c:f>Sheet1!$E$1</c:f>
              <c:strCache>
                <c:ptCount val="1"/>
                <c:pt idx="0">
                  <c:v>Strongly disagree</c:v>
                </c:pt>
              </c:strCache>
            </c:strRef>
          </c:tx>
          <c:spPr>
            <a:solidFill>
              <a:schemeClr val="accent2"/>
            </a:solidFill>
          </c:spPr>
          <c:invertIfNegative val="0"/>
          <c:dLbls>
            <c:spPr>
              <a:noFill/>
              <a:ln>
                <a:noFill/>
              </a:ln>
              <a:effectLst/>
            </c:spPr>
            <c:txPr>
              <a:bodyPr wrap="square" lIns="38100" tIns="19050" rIns="38100" bIns="19050" anchor="ctr">
                <a:spAutoFit/>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Total</c:v>
                </c:pt>
              </c:strCache>
            </c:strRef>
          </c:cat>
          <c:val>
            <c:numRef>
              <c:f>Sheet1!$E$2</c:f>
              <c:numCache>
                <c:formatCode>0%</c:formatCode>
                <c:ptCount val="1"/>
                <c:pt idx="0">
                  <c:v>0.5212</c:v>
                </c:pt>
              </c:numCache>
            </c:numRef>
          </c:val>
          <c:extLst>
            <c:ext xmlns:c16="http://schemas.microsoft.com/office/drawing/2014/chart" uri="{C3380CC4-5D6E-409C-BE32-E72D297353CC}">
              <c16:uniqueId val="{00000003-E294-4C08-91BF-8793B2CD160E}"/>
            </c:ext>
          </c:extLst>
        </c:ser>
        <c:ser>
          <c:idx val="4"/>
          <c:order val="4"/>
          <c:tx>
            <c:strRef>
              <c:f>Sheet1!$F$1</c:f>
              <c:strCache>
                <c:ptCount val="1"/>
                <c:pt idx="0">
                  <c:v>Don't know</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Total</c:v>
                </c:pt>
              </c:strCache>
            </c:strRef>
          </c:cat>
          <c:val>
            <c:numRef>
              <c:f>Sheet1!$F$2</c:f>
              <c:numCache>
                <c:formatCode>0%</c:formatCode>
                <c:ptCount val="1"/>
                <c:pt idx="0">
                  <c:v>0.15090000000000001</c:v>
                </c:pt>
              </c:numCache>
            </c:numRef>
          </c:val>
          <c:extLst>
            <c:ext xmlns:c16="http://schemas.microsoft.com/office/drawing/2014/chart" uri="{C3380CC4-5D6E-409C-BE32-E72D297353CC}">
              <c16:uniqueId val="{00000004-E294-4C08-91BF-8793B2CD160E}"/>
            </c:ext>
          </c:extLst>
        </c:ser>
        <c:dLbls>
          <c:showLegendKey val="0"/>
          <c:showVal val="0"/>
          <c:showCatName val="0"/>
          <c:showSerName val="0"/>
          <c:showPercent val="0"/>
          <c:showBubbleSize val="0"/>
        </c:dLbls>
        <c:gapWidth val="50"/>
        <c:overlap val="100"/>
        <c:axId val="150908288"/>
        <c:axId val="150918272"/>
      </c:barChart>
      <c:catAx>
        <c:axId val="150908288"/>
        <c:scaling>
          <c:orientation val="maxMin"/>
        </c:scaling>
        <c:delete val="1"/>
        <c:axPos val="l"/>
        <c:numFmt formatCode="General" sourceLinked="0"/>
        <c:majorTickMark val="out"/>
        <c:minorTickMark val="none"/>
        <c:tickLblPos val="nextTo"/>
        <c:crossAx val="150918272"/>
        <c:crosses val="autoZero"/>
        <c:auto val="1"/>
        <c:lblAlgn val="ctr"/>
        <c:lblOffset val="100"/>
        <c:noMultiLvlLbl val="0"/>
      </c:catAx>
      <c:valAx>
        <c:axId val="150918272"/>
        <c:scaling>
          <c:orientation val="minMax"/>
        </c:scaling>
        <c:delete val="1"/>
        <c:axPos val="t"/>
        <c:numFmt formatCode="0%" sourceLinked="1"/>
        <c:majorTickMark val="out"/>
        <c:minorTickMark val="none"/>
        <c:tickLblPos val="nextTo"/>
        <c:crossAx val="15090828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488554816914994"/>
          <c:y val="6.9999325054168893E-2"/>
          <c:w val="0.86459684622587685"/>
          <c:h val="0.88254728642938374"/>
        </c:manualLayout>
      </c:layout>
      <c:barChart>
        <c:barDir val="bar"/>
        <c:grouping val="stacked"/>
        <c:varyColors val="0"/>
        <c:ser>
          <c:idx val="0"/>
          <c:order val="0"/>
          <c:tx>
            <c:strRef>
              <c:f>Sheet1!$B$1</c:f>
              <c:strCache>
                <c:ptCount val="1"/>
                <c:pt idx="0">
                  <c:v>Strongly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Russia</c:v>
                </c:pt>
                <c:pt idx="1">
                  <c:v>Peru</c:v>
                </c:pt>
                <c:pt idx="2">
                  <c:v>Argentina</c:v>
                </c:pt>
                <c:pt idx="3">
                  <c:v>South Africa</c:v>
                </c:pt>
                <c:pt idx="4">
                  <c:v>United States</c:v>
                </c:pt>
                <c:pt idx="5">
                  <c:v>Mexico</c:v>
                </c:pt>
                <c:pt idx="6">
                  <c:v>Hungary</c:v>
                </c:pt>
                <c:pt idx="7">
                  <c:v>Japan</c:v>
                </c:pt>
                <c:pt idx="8">
                  <c:v>Sweden</c:v>
                </c:pt>
                <c:pt idx="9">
                  <c:v>Brazil</c:v>
                </c:pt>
                <c:pt idx="10">
                  <c:v>South Korea</c:v>
                </c:pt>
                <c:pt idx="11">
                  <c:v>France</c:v>
                </c:pt>
                <c:pt idx="12">
                  <c:v>Belgium</c:v>
                </c:pt>
                <c:pt idx="13">
                  <c:v>Canada</c:v>
                </c:pt>
                <c:pt idx="14">
                  <c:v>Italy</c:v>
                </c:pt>
                <c:pt idx="15">
                  <c:v>Poland</c:v>
                </c:pt>
                <c:pt idx="16">
                  <c:v>Australia</c:v>
                </c:pt>
                <c:pt idx="17">
                  <c:v>China</c:v>
                </c:pt>
                <c:pt idx="18">
                  <c:v>U.K.</c:v>
                </c:pt>
                <c:pt idx="19">
                  <c:v>Turkey</c:v>
                </c:pt>
                <c:pt idx="20">
                  <c:v>Germany</c:v>
                </c:pt>
                <c:pt idx="21">
                  <c:v>Spain</c:v>
                </c:pt>
                <c:pt idx="22">
                  <c:v>India</c:v>
                </c:pt>
                <c:pt idx="23">
                  <c:v>All countries</c:v>
                </c:pt>
              </c:strCache>
            </c:strRef>
          </c:cat>
          <c:val>
            <c:numRef>
              <c:f>Sheet1!$B$2:$B$25</c:f>
              <c:numCache>
                <c:formatCode>0%</c:formatCode>
                <c:ptCount val="24"/>
                <c:pt idx="0">
                  <c:v>8.1600000000000006E-2</c:v>
                </c:pt>
                <c:pt idx="1">
                  <c:v>0.18129999999999999</c:v>
                </c:pt>
                <c:pt idx="2">
                  <c:v>0.21929999999999999</c:v>
                </c:pt>
                <c:pt idx="3">
                  <c:v>0.19159999999999999</c:v>
                </c:pt>
                <c:pt idx="4">
                  <c:v>0.20150000000000001</c:v>
                </c:pt>
                <c:pt idx="5">
                  <c:v>0.21829999999999999</c:v>
                </c:pt>
                <c:pt idx="6">
                  <c:v>0.2056</c:v>
                </c:pt>
                <c:pt idx="7">
                  <c:v>0.12959999999999999</c:v>
                </c:pt>
                <c:pt idx="8">
                  <c:v>0.23880000000000001</c:v>
                </c:pt>
                <c:pt idx="9">
                  <c:v>0.29759999999999998</c:v>
                </c:pt>
                <c:pt idx="10">
                  <c:v>0.1086</c:v>
                </c:pt>
                <c:pt idx="11">
                  <c:v>0.218</c:v>
                </c:pt>
                <c:pt idx="12">
                  <c:v>0.1716</c:v>
                </c:pt>
                <c:pt idx="13">
                  <c:v>0.2397</c:v>
                </c:pt>
                <c:pt idx="14">
                  <c:v>0.2185</c:v>
                </c:pt>
                <c:pt idx="15">
                  <c:v>0.19289999999999999</c:v>
                </c:pt>
                <c:pt idx="16">
                  <c:v>0.2356</c:v>
                </c:pt>
                <c:pt idx="17">
                  <c:v>0.1429</c:v>
                </c:pt>
                <c:pt idx="18">
                  <c:v>0.2606</c:v>
                </c:pt>
                <c:pt idx="19">
                  <c:v>0.31590000000000001</c:v>
                </c:pt>
                <c:pt idx="20">
                  <c:v>0.32519999999999999</c:v>
                </c:pt>
                <c:pt idx="21">
                  <c:v>0.3795</c:v>
                </c:pt>
                <c:pt idx="22">
                  <c:v>0.35809999999999997</c:v>
                </c:pt>
                <c:pt idx="23">
                  <c:v>0.22189999999999999</c:v>
                </c:pt>
              </c:numCache>
            </c:numRef>
          </c:val>
          <c:extLst>
            <c:ext xmlns:c16="http://schemas.microsoft.com/office/drawing/2014/chart" uri="{C3380CC4-5D6E-409C-BE32-E72D297353CC}">
              <c16:uniqueId val="{00000000-E03D-4CCB-A5A3-1DEC797021F5}"/>
            </c:ext>
          </c:extLst>
        </c:ser>
        <c:ser>
          <c:idx val="1"/>
          <c:order val="1"/>
          <c:tx>
            <c:strRef>
              <c:f>Sheet1!$C$1</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Russia</c:v>
                </c:pt>
                <c:pt idx="1">
                  <c:v>Peru</c:v>
                </c:pt>
                <c:pt idx="2">
                  <c:v>Argentina</c:v>
                </c:pt>
                <c:pt idx="3">
                  <c:v>South Africa</c:v>
                </c:pt>
                <c:pt idx="4">
                  <c:v>United States</c:v>
                </c:pt>
                <c:pt idx="5">
                  <c:v>Mexico</c:v>
                </c:pt>
                <c:pt idx="6">
                  <c:v>Hungary</c:v>
                </c:pt>
                <c:pt idx="7">
                  <c:v>Japan</c:v>
                </c:pt>
                <c:pt idx="8">
                  <c:v>Sweden</c:v>
                </c:pt>
                <c:pt idx="9">
                  <c:v>Brazil</c:v>
                </c:pt>
                <c:pt idx="10">
                  <c:v>South Korea</c:v>
                </c:pt>
                <c:pt idx="11">
                  <c:v>France</c:v>
                </c:pt>
                <c:pt idx="12">
                  <c:v>Belgium</c:v>
                </c:pt>
                <c:pt idx="13">
                  <c:v>Canada</c:v>
                </c:pt>
                <c:pt idx="14">
                  <c:v>Italy</c:v>
                </c:pt>
                <c:pt idx="15">
                  <c:v>Poland</c:v>
                </c:pt>
                <c:pt idx="16">
                  <c:v>Australia</c:v>
                </c:pt>
                <c:pt idx="17">
                  <c:v>China</c:v>
                </c:pt>
                <c:pt idx="18">
                  <c:v>U.K.</c:v>
                </c:pt>
                <c:pt idx="19">
                  <c:v>Turkey</c:v>
                </c:pt>
                <c:pt idx="20">
                  <c:v>Germany</c:v>
                </c:pt>
                <c:pt idx="21">
                  <c:v>Spain</c:v>
                </c:pt>
                <c:pt idx="22">
                  <c:v>India</c:v>
                </c:pt>
                <c:pt idx="23">
                  <c:v>All countries</c:v>
                </c:pt>
              </c:strCache>
            </c:strRef>
          </c:cat>
          <c:val>
            <c:numRef>
              <c:f>Sheet1!$C$2:$C$25</c:f>
              <c:numCache>
                <c:formatCode>0%</c:formatCode>
                <c:ptCount val="24"/>
                <c:pt idx="0">
                  <c:v>0.1178</c:v>
                </c:pt>
                <c:pt idx="1">
                  <c:v>0.2261</c:v>
                </c:pt>
                <c:pt idx="2">
                  <c:v>0.21429999999999999</c:v>
                </c:pt>
                <c:pt idx="3">
                  <c:v>0.2457</c:v>
                </c:pt>
                <c:pt idx="4">
                  <c:v>0.24060000000000001</c:v>
                </c:pt>
                <c:pt idx="5">
                  <c:v>0.2303</c:v>
                </c:pt>
                <c:pt idx="6">
                  <c:v>0.2462</c:v>
                </c:pt>
                <c:pt idx="7">
                  <c:v>0.32840000000000003</c:v>
                </c:pt>
                <c:pt idx="8">
                  <c:v>0.24579999999999999</c:v>
                </c:pt>
                <c:pt idx="9">
                  <c:v>0.19750000000000001</c:v>
                </c:pt>
                <c:pt idx="10">
                  <c:v>0.39439999999999997</c:v>
                </c:pt>
                <c:pt idx="11">
                  <c:v>0.30280000000000001</c:v>
                </c:pt>
                <c:pt idx="12">
                  <c:v>0.35070000000000001</c:v>
                </c:pt>
                <c:pt idx="13">
                  <c:v>0.28539999999999999</c:v>
                </c:pt>
                <c:pt idx="14">
                  <c:v>0.31490000000000001</c:v>
                </c:pt>
                <c:pt idx="15">
                  <c:v>0.34699999999999998</c:v>
                </c:pt>
                <c:pt idx="16">
                  <c:v>0.31180000000000002</c:v>
                </c:pt>
                <c:pt idx="17">
                  <c:v>0.42030000000000001</c:v>
                </c:pt>
                <c:pt idx="18">
                  <c:v>0.32890000000000003</c:v>
                </c:pt>
                <c:pt idx="19">
                  <c:v>0.3019</c:v>
                </c:pt>
                <c:pt idx="20">
                  <c:v>0.29980000000000001</c:v>
                </c:pt>
                <c:pt idx="21">
                  <c:v>0.28749999999999998</c:v>
                </c:pt>
                <c:pt idx="22">
                  <c:v>0.31</c:v>
                </c:pt>
                <c:pt idx="23">
                  <c:v>0.28489999999999999</c:v>
                </c:pt>
              </c:numCache>
            </c:numRef>
          </c:val>
          <c:extLst>
            <c:ext xmlns:c16="http://schemas.microsoft.com/office/drawing/2014/chart" uri="{C3380CC4-5D6E-409C-BE32-E72D297353CC}">
              <c16:uniqueId val="{00000001-E03D-4CCB-A5A3-1DEC797021F5}"/>
            </c:ext>
          </c:extLst>
        </c:ser>
        <c:ser>
          <c:idx val="2"/>
          <c:order val="2"/>
          <c:tx>
            <c:strRef>
              <c:f>Sheet1!$D$1</c:f>
              <c:strCache>
                <c:ptCount val="1"/>
                <c:pt idx="0">
                  <c:v> </c:v>
                </c:pt>
              </c:strCache>
            </c:strRef>
          </c:tx>
          <c:spPr>
            <a:noFill/>
            <a:ln>
              <a:noFill/>
            </a:ln>
            <a:effectLst/>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Russia</c:v>
                </c:pt>
                <c:pt idx="1">
                  <c:v>Peru</c:v>
                </c:pt>
                <c:pt idx="2">
                  <c:v>Argentina</c:v>
                </c:pt>
                <c:pt idx="3">
                  <c:v>South Africa</c:v>
                </c:pt>
                <c:pt idx="4">
                  <c:v>United States</c:v>
                </c:pt>
                <c:pt idx="5">
                  <c:v>Mexico</c:v>
                </c:pt>
                <c:pt idx="6">
                  <c:v>Hungary</c:v>
                </c:pt>
                <c:pt idx="7">
                  <c:v>Japan</c:v>
                </c:pt>
                <c:pt idx="8">
                  <c:v>Sweden</c:v>
                </c:pt>
                <c:pt idx="9">
                  <c:v>Brazil</c:v>
                </c:pt>
                <c:pt idx="10">
                  <c:v>South Korea</c:v>
                </c:pt>
                <c:pt idx="11">
                  <c:v>France</c:v>
                </c:pt>
                <c:pt idx="12">
                  <c:v>Belgium</c:v>
                </c:pt>
                <c:pt idx="13">
                  <c:v>Canada</c:v>
                </c:pt>
                <c:pt idx="14">
                  <c:v>Italy</c:v>
                </c:pt>
                <c:pt idx="15">
                  <c:v>Poland</c:v>
                </c:pt>
                <c:pt idx="16">
                  <c:v>Australia</c:v>
                </c:pt>
                <c:pt idx="17">
                  <c:v>China</c:v>
                </c:pt>
                <c:pt idx="18">
                  <c:v>U.K.</c:v>
                </c:pt>
                <c:pt idx="19">
                  <c:v>Turkey</c:v>
                </c:pt>
                <c:pt idx="20">
                  <c:v>Germany</c:v>
                </c:pt>
                <c:pt idx="21">
                  <c:v>Spain</c:v>
                </c:pt>
                <c:pt idx="22">
                  <c:v>India</c:v>
                </c:pt>
                <c:pt idx="23">
                  <c:v>All countries</c:v>
                </c:pt>
              </c:strCache>
            </c:strRef>
          </c:cat>
          <c:val>
            <c:numRef>
              <c:f>Sheet1!$D$2:$D$25</c:f>
              <c:numCache>
                <c:formatCode>0%</c:formatCode>
                <c:ptCount val="24"/>
                <c:pt idx="0">
                  <c:v>0.19940000000000002</c:v>
                </c:pt>
                <c:pt idx="1">
                  <c:v>0.40739999999999998</c:v>
                </c:pt>
                <c:pt idx="2">
                  <c:v>0.43359999999999999</c:v>
                </c:pt>
                <c:pt idx="3">
                  <c:v>0.43730000000000002</c:v>
                </c:pt>
                <c:pt idx="4">
                  <c:v>0.44210000000000005</c:v>
                </c:pt>
                <c:pt idx="5">
                  <c:v>0.4486</c:v>
                </c:pt>
                <c:pt idx="6">
                  <c:v>0.45179999999999998</c:v>
                </c:pt>
                <c:pt idx="7">
                  <c:v>0.45800000000000002</c:v>
                </c:pt>
                <c:pt idx="8">
                  <c:v>0.48460000000000003</c:v>
                </c:pt>
                <c:pt idx="9">
                  <c:v>0.49509999999999998</c:v>
                </c:pt>
                <c:pt idx="10">
                  <c:v>0.503</c:v>
                </c:pt>
                <c:pt idx="11">
                  <c:v>0.52080000000000004</c:v>
                </c:pt>
                <c:pt idx="12">
                  <c:v>0.52229999999999999</c:v>
                </c:pt>
                <c:pt idx="13">
                  <c:v>0.52510000000000001</c:v>
                </c:pt>
                <c:pt idx="14">
                  <c:v>0.53339999999999999</c:v>
                </c:pt>
                <c:pt idx="15">
                  <c:v>0.53989999999999994</c:v>
                </c:pt>
                <c:pt idx="16">
                  <c:v>0.5474</c:v>
                </c:pt>
                <c:pt idx="17">
                  <c:v>0.56320000000000003</c:v>
                </c:pt>
                <c:pt idx="18">
                  <c:v>0.58950000000000002</c:v>
                </c:pt>
                <c:pt idx="19">
                  <c:v>0.61780000000000002</c:v>
                </c:pt>
                <c:pt idx="20">
                  <c:v>0.625</c:v>
                </c:pt>
                <c:pt idx="21">
                  <c:v>0.66700000000000004</c:v>
                </c:pt>
                <c:pt idx="22">
                  <c:v>0.66809999999999992</c:v>
                </c:pt>
                <c:pt idx="23">
                  <c:v>0.50679999999999992</c:v>
                </c:pt>
              </c:numCache>
            </c:numRef>
          </c:val>
          <c:extLst>
            <c:ext xmlns:c16="http://schemas.microsoft.com/office/drawing/2014/chart" uri="{C3380CC4-5D6E-409C-BE32-E72D297353CC}">
              <c16:uniqueId val="{00000002-E03D-4CCB-A5A3-1DEC797021F5}"/>
            </c:ext>
          </c:extLst>
        </c:ser>
        <c:dLbls>
          <c:dLblPos val="ctr"/>
          <c:showLegendKey val="0"/>
          <c:showVal val="1"/>
          <c:showCatName val="0"/>
          <c:showSerName val="0"/>
          <c:showPercent val="0"/>
          <c:showBubbleSize val="0"/>
        </c:dLbls>
        <c:gapWidth val="50"/>
        <c:overlap val="100"/>
        <c:axId val="143829632"/>
        <c:axId val="143851904"/>
      </c:barChart>
      <c:catAx>
        <c:axId val="143829632"/>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cap="none" spc="120" normalizeH="0" baseline="0">
                <a:solidFill>
                  <a:schemeClr val="tx2"/>
                </a:solidFill>
                <a:latin typeface="+mn-lt"/>
                <a:ea typeface="+mn-ea"/>
                <a:cs typeface="Aharoni" panose="02010803020104030203" pitchFamily="2" charset="-79"/>
              </a:defRPr>
            </a:pPr>
            <a:endParaRPr lang="en-US"/>
          </a:p>
        </c:txPr>
        <c:crossAx val="143851904"/>
        <c:crosses val="autoZero"/>
        <c:auto val="1"/>
        <c:lblAlgn val="ctr"/>
        <c:lblOffset val="100"/>
        <c:noMultiLvlLbl val="0"/>
      </c:catAx>
      <c:valAx>
        <c:axId val="143851904"/>
        <c:scaling>
          <c:orientation val="minMax"/>
        </c:scaling>
        <c:delete val="1"/>
        <c:axPos val="b"/>
        <c:numFmt formatCode="0%" sourceLinked="1"/>
        <c:majorTickMark val="out"/>
        <c:minorTickMark val="none"/>
        <c:tickLblPos val="nextTo"/>
        <c:crossAx val="143829632"/>
        <c:crosses val="autoZero"/>
        <c:crossBetween val="between"/>
      </c:valAx>
      <c:spPr>
        <a:noFill/>
        <a:ln>
          <a:noFill/>
        </a:ln>
        <a:effectLst/>
      </c:spPr>
    </c:plotArea>
    <c:legend>
      <c:legendPos val="r"/>
      <c:layout>
        <c:manualLayout>
          <c:xMode val="edge"/>
          <c:yMode val="edge"/>
          <c:x val="0.669374738200468"/>
          <c:y val="0.16303021421959452"/>
          <c:w val="0.27495155427693985"/>
          <c:h val="0.24378735459472581"/>
        </c:manualLayout>
      </c:layout>
      <c:overlay val="0"/>
      <c:spPr>
        <a:solidFill>
          <a:srgbClr val="FFFFFF"/>
        </a:solidFill>
        <a:ln>
          <a:noFill/>
        </a:ln>
        <a:effectLst/>
      </c:spPr>
      <c:txPr>
        <a:bodyPr rot="0" spcFirstLastPara="1" vertOverflow="ellipsis" vert="horz" wrap="square" anchor="ctr" anchorCtr="1"/>
        <a:lstStyle/>
        <a:p>
          <a:pPr>
            <a:defRPr sz="135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195174613089708"/>
          <c:y val="6.9999325054168893E-2"/>
          <c:w val="0.86459684622587685"/>
          <c:h val="0.88254728642938374"/>
        </c:manualLayout>
      </c:layout>
      <c:barChart>
        <c:barDir val="bar"/>
        <c:grouping val="stacked"/>
        <c:varyColors val="0"/>
        <c:ser>
          <c:idx val="0"/>
          <c:order val="0"/>
          <c:tx>
            <c:strRef>
              <c:f>Sheet1!$B$1</c:f>
              <c:strCache>
                <c:ptCount val="1"/>
                <c:pt idx="0">
                  <c:v>Strongly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Poland</c:v>
                </c:pt>
                <c:pt idx="1">
                  <c:v>Germany</c:v>
                </c:pt>
                <c:pt idx="2">
                  <c:v>Sweden</c:v>
                </c:pt>
                <c:pt idx="3">
                  <c:v>Italy</c:v>
                </c:pt>
                <c:pt idx="4">
                  <c:v>Spain</c:v>
                </c:pt>
                <c:pt idx="5">
                  <c:v>Hungary</c:v>
                </c:pt>
                <c:pt idx="6">
                  <c:v>U.K.</c:v>
                </c:pt>
                <c:pt idx="7">
                  <c:v>Brazil</c:v>
                </c:pt>
                <c:pt idx="8">
                  <c:v>Russia</c:v>
                </c:pt>
                <c:pt idx="9">
                  <c:v>Japan</c:v>
                </c:pt>
                <c:pt idx="10">
                  <c:v>Argentina</c:v>
                </c:pt>
                <c:pt idx="11">
                  <c:v>France</c:v>
                </c:pt>
                <c:pt idx="12">
                  <c:v>Canada</c:v>
                </c:pt>
                <c:pt idx="13">
                  <c:v>Australia</c:v>
                </c:pt>
                <c:pt idx="14">
                  <c:v>Belgium</c:v>
                </c:pt>
                <c:pt idx="15">
                  <c:v>China</c:v>
                </c:pt>
                <c:pt idx="16">
                  <c:v>Mexico</c:v>
                </c:pt>
                <c:pt idx="17">
                  <c:v>Turkey</c:v>
                </c:pt>
                <c:pt idx="18">
                  <c:v>United States</c:v>
                </c:pt>
                <c:pt idx="19">
                  <c:v>South Korea</c:v>
                </c:pt>
                <c:pt idx="20">
                  <c:v>Peru</c:v>
                </c:pt>
                <c:pt idx="21">
                  <c:v>South Africa</c:v>
                </c:pt>
                <c:pt idx="22">
                  <c:v>India</c:v>
                </c:pt>
                <c:pt idx="23">
                  <c:v>All countries</c:v>
                </c:pt>
              </c:strCache>
            </c:strRef>
          </c:cat>
          <c:val>
            <c:numRef>
              <c:f>Sheet1!$B$2:$B$25</c:f>
              <c:numCache>
                <c:formatCode>0%</c:formatCode>
                <c:ptCount val="24"/>
                <c:pt idx="0">
                  <c:v>2.7E-2</c:v>
                </c:pt>
                <c:pt idx="1">
                  <c:v>4.7600000000000003E-2</c:v>
                </c:pt>
                <c:pt idx="2">
                  <c:v>3.8300000000000001E-2</c:v>
                </c:pt>
                <c:pt idx="3">
                  <c:v>5.9700000000000003E-2</c:v>
                </c:pt>
                <c:pt idx="4">
                  <c:v>5.7599999999999998E-2</c:v>
                </c:pt>
                <c:pt idx="5">
                  <c:v>5.1900000000000002E-2</c:v>
                </c:pt>
                <c:pt idx="6">
                  <c:v>7.5999999999999998E-2</c:v>
                </c:pt>
                <c:pt idx="7">
                  <c:v>0.1069</c:v>
                </c:pt>
                <c:pt idx="8">
                  <c:v>0.1176</c:v>
                </c:pt>
                <c:pt idx="9">
                  <c:v>3.8699999999999998E-2</c:v>
                </c:pt>
                <c:pt idx="10">
                  <c:v>8.1199999999999994E-2</c:v>
                </c:pt>
                <c:pt idx="11">
                  <c:v>5.2600000000000001E-2</c:v>
                </c:pt>
                <c:pt idx="12">
                  <c:v>0.09</c:v>
                </c:pt>
                <c:pt idx="13">
                  <c:v>9.7100000000000006E-2</c:v>
                </c:pt>
                <c:pt idx="14">
                  <c:v>4.9399999999999999E-2</c:v>
                </c:pt>
                <c:pt idx="15">
                  <c:v>6.0400000000000002E-2</c:v>
                </c:pt>
                <c:pt idx="16">
                  <c:v>0.12640000000000001</c:v>
                </c:pt>
                <c:pt idx="17">
                  <c:v>0.1087</c:v>
                </c:pt>
                <c:pt idx="18">
                  <c:v>0.1075</c:v>
                </c:pt>
                <c:pt idx="19">
                  <c:v>6.7500000000000004E-2</c:v>
                </c:pt>
                <c:pt idx="20">
                  <c:v>0.1036</c:v>
                </c:pt>
                <c:pt idx="21">
                  <c:v>0.13489999999999999</c:v>
                </c:pt>
                <c:pt idx="22">
                  <c:v>0.28999999999999998</c:v>
                </c:pt>
                <c:pt idx="23">
                  <c:v>8.2000000000000003E-2</c:v>
                </c:pt>
              </c:numCache>
            </c:numRef>
          </c:val>
          <c:extLst>
            <c:ext xmlns:c16="http://schemas.microsoft.com/office/drawing/2014/chart" uri="{C3380CC4-5D6E-409C-BE32-E72D297353CC}">
              <c16:uniqueId val="{00000000-1121-40DC-B1C6-608E985E1DB4}"/>
            </c:ext>
          </c:extLst>
        </c:ser>
        <c:ser>
          <c:idx val="1"/>
          <c:order val="1"/>
          <c:tx>
            <c:strRef>
              <c:f>Sheet1!$C$1</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Poland</c:v>
                </c:pt>
                <c:pt idx="1">
                  <c:v>Germany</c:v>
                </c:pt>
                <c:pt idx="2">
                  <c:v>Sweden</c:v>
                </c:pt>
                <c:pt idx="3">
                  <c:v>Italy</c:v>
                </c:pt>
                <c:pt idx="4">
                  <c:v>Spain</c:v>
                </c:pt>
                <c:pt idx="5">
                  <c:v>Hungary</c:v>
                </c:pt>
                <c:pt idx="6">
                  <c:v>U.K.</c:v>
                </c:pt>
                <c:pt idx="7">
                  <c:v>Brazil</c:v>
                </c:pt>
                <c:pt idx="8">
                  <c:v>Russia</c:v>
                </c:pt>
                <c:pt idx="9">
                  <c:v>Japan</c:v>
                </c:pt>
                <c:pt idx="10">
                  <c:v>Argentina</c:v>
                </c:pt>
                <c:pt idx="11">
                  <c:v>France</c:v>
                </c:pt>
                <c:pt idx="12">
                  <c:v>Canada</c:v>
                </c:pt>
                <c:pt idx="13">
                  <c:v>Australia</c:v>
                </c:pt>
                <c:pt idx="14">
                  <c:v>Belgium</c:v>
                </c:pt>
                <c:pt idx="15">
                  <c:v>China</c:v>
                </c:pt>
                <c:pt idx="16">
                  <c:v>Mexico</c:v>
                </c:pt>
                <c:pt idx="17">
                  <c:v>Turkey</c:v>
                </c:pt>
                <c:pt idx="18">
                  <c:v>United States</c:v>
                </c:pt>
                <c:pt idx="19">
                  <c:v>South Korea</c:v>
                </c:pt>
                <c:pt idx="20">
                  <c:v>Peru</c:v>
                </c:pt>
                <c:pt idx="21">
                  <c:v>South Africa</c:v>
                </c:pt>
                <c:pt idx="22">
                  <c:v>India</c:v>
                </c:pt>
                <c:pt idx="23">
                  <c:v>All countries</c:v>
                </c:pt>
              </c:strCache>
            </c:strRef>
          </c:cat>
          <c:val>
            <c:numRef>
              <c:f>Sheet1!$C$2:$C$25</c:f>
              <c:numCache>
                <c:formatCode>0%</c:formatCode>
                <c:ptCount val="24"/>
                <c:pt idx="0">
                  <c:v>0.11550000000000001</c:v>
                </c:pt>
                <c:pt idx="1">
                  <c:v>0.1177</c:v>
                </c:pt>
                <c:pt idx="2">
                  <c:v>0.13089999999999999</c:v>
                </c:pt>
                <c:pt idx="3">
                  <c:v>0.13220000000000001</c:v>
                </c:pt>
                <c:pt idx="4">
                  <c:v>0.14180000000000001</c:v>
                </c:pt>
                <c:pt idx="5">
                  <c:v>0.18820000000000001</c:v>
                </c:pt>
                <c:pt idx="6">
                  <c:v>0.17430000000000001</c:v>
                </c:pt>
                <c:pt idx="7">
                  <c:v>0.14349999999999999</c:v>
                </c:pt>
                <c:pt idx="8">
                  <c:v>0.14990000000000001</c:v>
                </c:pt>
                <c:pt idx="9">
                  <c:v>0.2288</c:v>
                </c:pt>
                <c:pt idx="10">
                  <c:v>0.19670000000000001</c:v>
                </c:pt>
                <c:pt idx="11">
                  <c:v>0.2467</c:v>
                </c:pt>
                <c:pt idx="12">
                  <c:v>0.21260000000000001</c:v>
                </c:pt>
                <c:pt idx="13">
                  <c:v>0.22339999999999999</c:v>
                </c:pt>
                <c:pt idx="14">
                  <c:v>0.27150000000000002</c:v>
                </c:pt>
                <c:pt idx="15">
                  <c:v>0.26700000000000002</c:v>
                </c:pt>
                <c:pt idx="16">
                  <c:v>0.20399999999999999</c:v>
                </c:pt>
                <c:pt idx="17">
                  <c:v>0.22489999999999999</c:v>
                </c:pt>
                <c:pt idx="18">
                  <c:v>0.2369</c:v>
                </c:pt>
                <c:pt idx="19">
                  <c:v>0.32179999999999997</c:v>
                </c:pt>
                <c:pt idx="20">
                  <c:v>0.2908</c:v>
                </c:pt>
                <c:pt idx="21">
                  <c:v>0.2893</c:v>
                </c:pt>
                <c:pt idx="22">
                  <c:v>0.32800000000000001</c:v>
                </c:pt>
                <c:pt idx="23">
                  <c:v>0.2102</c:v>
                </c:pt>
              </c:numCache>
            </c:numRef>
          </c:val>
          <c:extLst>
            <c:ext xmlns:c16="http://schemas.microsoft.com/office/drawing/2014/chart" uri="{C3380CC4-5D6E-409C-BE32-E72D297353CC}">
              <c16:uniqueId val="{00000001-1121-40DC-B1C6-608E985E1DB4}"/>
            </c:ext>
          </c:extLst>
        </c:ser>
        <c:ser>
          <c:idx val="2"/>
          <c:order val="2"/>
          <c:tx>
            <c:strRef>
              <c:f>Sheet1!$D$1</c:f>
              <c:strCache>
                <c:ptCount val="1"/>
                <c:pt idx="0">
                  <c:v> </c:v>
                </c:pt>
              </c:strCache>
            </c:strRef>
          </c:tx>
          <c:spPr>
            <a:noFill/>
            <a:ln>
              <a:noFill/>
            </a:ln>
            <a:effectLst/>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Poland</c:v>
                </c:pt>
                <c:pt idx="1">
                  <c:v>Germany</c:v>
                </c:pt>
                <c:pt idx="2">
                  <c:v>Sweden</c:v>
                </c:pt>
                <c:pt idx="3">
                  <c:v>Italy</c:v>
                </c:pt>
                <c:pt idx="4">
                  <c:v>Spain</c:v>
                </c:pt>
                <c:pt idx="5">
                  <c:v>Hungary</c:v>
                </c:pt>
                <c:pt idx="6">
                  <c:v>U.K.</c:v>
                </c:pt>
                <c:pt idx="7">
                  <c:v>Brazil</c:v>
                </c:pt>
                <c:pt idx="8">
                  <c:v>Russia</c:v>
                </c:pt>
                <c:pt idx="9">
                  <c:v>Japan</c:v>
                </c:pt>
                <c:pt idx="10">
                  <c:v>Argentina</c:v>
                </c:pt>
                <c:pt idx="11">
                  <c:v>France</c:v>
                </c:pt>
                <c:pt idx="12">
                  <c:v>Canada</c:v>
                </c:pt>
                <c:pt idx="13">
                  <c:v>Australia</c:v>
                </c:pt>
                <c:pt idx="14">
                  <c:v>Belgium</c:v>
                </c:pt>
                <c:pt idx="15">
                  <c:v>China</c:v>
                </c:pt>
                <c:pt idx="16">
                  <c:v>Mexico</c:v>
                </c:pt>
                <c:pt idx="17">
                  <c:v>Turkey</c:v>
                </c:pt>
                <c:pt idx="18">
                  <c:v>United States</c:v>
                </c:pt>
                <c:pt idx="19">
                  <c:v>South Korea</c:v>
                </c:pt>
                <c:pt idx="20">
                  <c:v>Peru</c:v>
                </c:pt>
                <c:pt idx="21">
                  <c:v>South Africa</c:v>
                </c:pt>
                <c:pt idx="22">
                  <c:v>India</c:v>
                </c:pt>
                <c:pt idx="23">
                  <c:v>All countries</c:v>
                </c:pt>
              </c:strCache>
            </c:strRef>
          </c:cat>
          <c:val>
            <c:numRef>
              <c:f>Sheet1!$D$2:$D$25</c:f>
              <c:numCache>
                <c:formatCode>0%</c:formatCode>
                <c:ptCount val="24"/>
                <c:pt idx="0">
                  <c:v>0.14250000000000002</c:v>
                </c:pt>
                <c:pt idx="1">
                  <c:v>0.1653</c:v>
                </c:pt>
                <c:pt idx="2">
                  <c:v>0.16919999999999999</c:v>
                </c:pt>
                <c:pt idx="3">
                  <c:v>0.19190000000000002</c:v>
                </c:pt>
                <c:pt idx="4">
                  <c:v>0.19940000000000002</c:v>
                </c:pt>
                <c:pt idx="5">
                  <c:v>0.24010000000000001</c:v>
                </c:pt>
                <c:pt idx="6">
                  <c:v>0.25030000000000002</c:v>
                </c:pt>
                <c:pt idx="7">
                  <c:v>0.25039999999999996</c:v>
                </c:pt>
                <c:pt idx="8">
                  <c:v>0.26750000000000002</c:v>
                </c:pt>
                <c:pt idx="9">
                  <c:v>0.26750000000000002</c:v>
                </c:pt>
                <c:pt idx="10">
                  <c:v>0.27790000000000004</c:v>
                </c:pt>
                <c:pt idx="11">
                  <c:v>0.29930000000000001</c:v>
                </c:pt>
                <c:pt idx="12">
                  <c:v>0.30259999999999998</c:v>
                </c:pt>
                <c:pt idx="13">
                  <c:v>0.32050000000000001</c:v>
                </c:pt>
                <c:pt idx="14">
                  <c:v>0.32090000000000002</c:v>
                </c:pt>
                <c:pt idx="15">
                  <c:v>0.32740000000000002</c:v>
                </c:pt>
                <c:pt idx="16">
                  <c:v>0.33040000000000003</c:v>
                </c:pt>
                <c:pt idx="17">
                  <c:v>0.33360000000000001</c:v>
                </c:pt>
                <c:pt idx="18">
                  <c:v>0.34439999999999998</c:v>
                </c:pt>
                <c:pt idx="19">
                  <c:v>0.38929999999999998</c:v>
                </c:pt>
                <c:pt idx="20">
                  <c:v>0.39439999999999997</c:v>
                </c:pt>
                <c:pt idx="21">
                  <c:v>0.42420000000000002</c:v>
                </c:pt>
                <c:pt idx="22">
                  <c:v>0.61799999999999999</c:v>
                </c:pt>
                <c:pt idx="23">
                  <c:v>0.29220000000000002</c:v>
                </c:pt>
              </c:numCache>
            </c:numRef>
          </c:val>
          <c:extLst>
            <c:ext xmlns:c16="http://schemas.microsoft.com/office/drawing/2014/chart" uri="{C3380CC4-5D6E-409C-BE32-E72D297353CC}">
              <c16:uniqueId val="{00000002-1121-40DC-B1C6-608E985E1DB4}"/>
            </c:ext>
          </c:extLst>
        </c:ser>
        <c:dLbls>
          <c:dLblPos val="ctr"/>
          <c:showLegendKey val="0"/>
          <c:showVal val="1"/>
          <c:showCatName val="0"/>
          <c:showSerName val="0"/>
          <c:showPercent val="0"/>
          <c:showBubbleSize val="0"/>
        </c:dLbls>
        <c:gapWidth val="50"/>
        <c:overlap val="100"/>
        <c:axId val="143829632"/>
        <c:axId val="143851904"/>
      </c:barChart>
      <c:catAx>
        <c:axId val="143829632"/>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cap="none" spc="120" normalizeH="0" baseline="0">
                <a:solidFill>
                  <a:schemeClr val="tx2"/>
                </a:solidFill>
                <a:latin typeface="+mn-lt"/>
                <a:ea typeface="+mn-ea"/>
                <a:cs typeface="Aharoni" panose="02010803020104030203" pitchFamily="2" charset="-79"/>
              </a:defRPr>
            </a:pPr>
            <a:endParaRPr lang="en-US"/>
          </a:p>
        </c:txPr>
        <c:crossAx val="143851904"/>
        <c:crosses val="autoZero"/>
        <c:auto val="1"/>
        <c:lblAlgn val="ctr"/>
        <c:lblOffset val="100"/>
        <c:noMultiLvlLbl val="0"/>
      </c:catAx>
      <c:valAx>
        <c:axId val="143851904"/>
        <c:scaling>
          <c:orientation val="minMax"/>
        </c:scaling>
        <c:delete val="1"/>
        <c:axPos val="b"/>
        <c:numFmt formatCode="0%" sourceLinked="1"/>
        <c:majorTickMark val="out"/>
        <c:minorTickMark val="none"/>
        <c:tickLblPos val="nextTo"/>
        <c:crossAx val="143829632"/>
        <c:crosses val="autoZero"/>
        <c:crossBetween val="between"/>
      </c:valAx>
      <c:spPr>
        <a:noFill/>
        <a:ln>
          <a:noFill/>
        </a:ln>
        <a:effectLst/>
      </c:spPr>
    </c:plotArea>
    <c:legend>
      <c:legendPos val="r"/>
      <c:layout>
        <c:manualLayout>
          <c:xMode val="edge"/>
          <c:yMode val="edge"/>
          <c:x val="0.669374738200468"/>
          <c:y val="0.16303021421959452"/>
          <c:w val="0.27495155427693985"/>
          <c:h val="0.24378735459472581"/>
        </c:manualLayout>
      </c:layout>
      <c:overlay val="0"/>
      <c:spPr>
        <a:solidFill>
          <a:srgbClr val="FFFFFF"/>
        </a:solidFill>
        <a:ln>
          <a:noFill/>
        </a:ln>
        <a:effectLst/>
      </c:spPr>
      <c:txPr>
        <a:bodyPr rot="0" spcFirstLastPara="1" vertOverflow="ellipsis" vert="horz" wrap="square" anchor="ctr" anchorCtr="1"/>
        <a:lstStyle/>
        <a:p>
          <a:pPr>
            <a:defRPr sz="135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488554816914994"/>
          <c:y val="6.9999325054168893E-2"/>
          <c:w val="0.86459684622587685"/>
          <c:h val="0.88254728642938374"/>
        </c:manualLayout>
      </c:layout>
      <c:barChart>
        <c:barDir val="bar"/>
        <c:grouping val="stacked"/>
        <c:varyColors val="0"/>
        <c:ser>
          <c:idx val="0"/>
          <c:order val="0"/>
          <c:tx>
            <c:strRef>
              <c:f>Sheet1!$B$1</c:f>
              <c:strCache>
                <c:ptCount val="1"/>
                <c:pt idx="0">
                  <c:v>Strongly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Spain</c:v>
                </c:pt>
                <c:pt idx="1">
                  <c:v>Sweden</c:v>
                </c:pt>
                <c:pt idx="2">
                  <c:v>Argentina</c:v>
                </c:pt>
                <c:pt idx="3">
                  <c:v>U.K.</c:v>
                </c:pt>
                <c:pt idx="4">
                  <c:v>Brazil</c:v>
                </c:pt>
                <c:pt idx="5">
                  <c:v>Italy</c:v>
                </c:pt>
                <c:pt idx="6">
                  <c:v>Germany</c:v>
                </c:pt>
                <c:pt idx="7">
                  <c:v>France</c:v>
                </c:pt>
                <c:pt idx="8">
                  <c:v>Canada</c:v>
                </c:pt>
                <c:pt idx="9">
                  <c:v>Mexico</c:v>
                </c:pt>
                <c:pt idx="10">
                  <c:v>Belgium</c:v>
                </c:pt>
                <c:pt idx="11">
                  <c:v>Japan</c:v>
                </c:pt>
                <c:pt idx="12">
                  <c:v>Australia</c:v>
                </c:pt>
                <c:pt idx="13">
                  <c:v>South Africa</c:v>
                </c:pt>
                <c:pt idx="14">
                  <c:v>Peru</c:v>
                </c:pt>
                <c:pt idx="15">
                  <c:v>South Korea</c:v>
                </c:pt>
                <c:pt idx="16">
                  <c:v>United States</c:v>
                </c:pt>
                <c:pt idx="17">
                  <c:v>Poland</c:v>
                </c:pt>
                <c:pt idx="18">
                  <c:v>Hungary</c:v>
                </c:pt>
                <c:pt idx="19">
                  <c:v>China</c:v>
                </c:pt>
                <c:pt idx="20">
                  <c:v>Turkey</c:v>
                </c:pt>
                <c:pt idx="21">
                  <c:v>India</c:v>
                </c:pt>
                <c:pt idx="22">
                  <c:v>Russia</c:v>
                </c:pt>
                <c:pt idx="23">
                  <c:v>All countries</c:v>
                </c:pt>
              </c:strCache>
            </c:strRef>
          </c:cat>
          <c:val>
            <c:numRef>
              <c:f>Sheet1!$B$2:$B$25</c:f>
              <c:numCache>
                <c:formatCode>0%</c:formatCode>
                <c:ptCount val="24"/>
                <c:pt idx="0">
                  <c:v>2.2100000000000002E-2</c:v>
                </c:pt>
                <c:pt idx="1">
                  <c:v>3.5299999999999998E-2</c:v>
                </c:pt>
                <c:pt idx="2">
                  <c:v>5.8500000000000003E-2</c:v>
                </c:pt>
                <c:pt idx="3">
                  <c:v>4.0300000000000002E-2</c:v>
                </c:pt>
                <c:pt idx="4">
                  <c:v>5.6399999999999999E-2</c:v>
                </c:pt>
                <c:pt idx="5">
                  <c:v>3.8899999999999997E-2</c:v>
                </c:pt>
                <c:pt idx="6">
                  <c:v>6.5299999999999997E-2</c:v>
                </c:pt>
                <c:pt idx="7">
                  <c:v>5.1200000000000002E-2</c:v>
                </c:pt>
                <c:pt idx="8">
                  <c:v>5.5500000000000001E-2</c:v>
                </c:pt>
                <c:pt idx="9">
                  <c:v>5.4300000000000001E-2</c:v>
                </c:pt>
                <c:pt idx="10">
                  <c:v>4.1700000000000001E-2</c:v>
                </c:pt>
                <c:pt idx="11">
                  <c:v>4.2700000000000002E-2</c:v>
                </c:pt>
                <c:pt idx="12">
                  <c:v>6.9699999999999998E-2</c:v>
                </c:pt>
                <c:pt idx="13">
                  <c:v>7.9200000000000007E-2</c:v>
                </c:pt>
                <c:pt idx="14">
                  <c:v>8.1799999999999998E-2</c:v>
                </c:pt>
                <c:pt idx="15">
                  <c:v>9.1499999999999998E-2</c:v>
                </c:pt>
                <c:pt idx="16">
                  <c:v>0.14779999999999999</c:v>
                </c:pt>
                <c:pt idx="17">
                  <c:v>0.1187</c:v>
                </c:pt>
                <c:pt idx="18">
                  <c:v>0.1736</c:v>
                </c:pt>
                <c:pt idx="19">
                  <c:v>0.1007</c:v>
                </c:pt>
                <c:pt idx="20">
                  <c:v>0.2258</c:v>
                </c:pt>
                <c:pt idx="21">
                  <c:v>0.33189999999999997</c:v>
                </c:pt>
                <c:pt idx="22">
                  <c:v>0.41339999999999999</c:v>
                </c:pt>
                <c:pt idx="23">
                  <c:v>9.6100000000000005E-2</c:v>
                </c:pt>
              </c:numCache>
            </c:numRef>
          </c:val>
          <c:extLst>
            <c:ext xmlns:c16="http://schemas.microsoft.com/office/drawing/2014/chart" uri="{C3380CC4-5D6E-409C-BE32-E72D297353CC}">
              <c16:uniqueId val="{00000000-182E-4975-8BBF-4DF8FC2AB74A}"/>
            </c:ext>
          </c:extLst>
        </c:ser>
        <c:ser>
          <c:idx val="1"/>
          <c:order val="1"/>
          <c:tx>
            <c:strRef>
              <c:f>Sheet1!$C$1</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Spain</c:v>
                </c:pt>
                <c:pt idx="1">
                  <c:v>Sweden</c:v>
                </c:pt>
                <c:pt idx="2">
                  <c:v>Argentina</c:v>
                </c:pt>
                <c:pt idx="3">
                  <c:v>U.K.</c:v>
                </c:pt>
                <c:pt idx="4">
                  <c:v>Brazil</c:v>
                </c:pt>
                <c:pt idx="5">
                  <c:v>Italy</c:v>
                </c:pt>
                <c:pt idx="6">
                  <c:v>Germany</c:v>
                </c:pt>
                <c:pt idx="7">
                  <c:v>France</c:v>
                </c:pt>
                <c:pt idx="8">
                  <c:v>Canada</c:v>
                </c:pt>
                <c:pt idx="9">
                  <c:v>Mexico</c:v>
                </c:pt>
                <c:pt idx="10">
                  <c:v>Belgium</c:v>
                </c:pt>
                <c:pt idx="11">
                  <c:v>Japan</c:v>
                </c:pt>
                <c:pt idx="12">
                  <c:v>Australia</c:v>
                </c:pt>
                <c:pt idx="13">
                  <c:v>South Africa</c:v>
                </c:pt>
                <c:pt idx="14">
                  <c:v>Peru</c:v>
                </c:pt>
                <c:pt idx="15">
                  <c:v>South Korea</c:v>
                </c:pt>
                <c:pt idx="16">
                  <c:v>United States</c:v>
                </c:pt>
                <c:pt idx="17">
                  <c:v>Poland</c:v>
                </c:pt>
                <c:pt idx="18">
                  <c:v>Hungary</c:v>
                </c:pt>
                <c:pt idx="19">
                  <c:v>China</c:v>
                </c:pt>
                <c:pt idx="20">
                  <c:v>Turkey</c:v>
                </c:pt>
                <c:pt idx="21">
                  <c:v>India</c:v>
                </c:pt>
                <c:pt idx="22">
                  <c:v>Russia</c:v>
                </c:pt>
                <c:pt idx="23">
                  <c:v>All countries</c:v>
                </c:pt>
              </c:strCache>
            </c:strRef>
          </c:cat>
          <c:val>
            <c:numRef>
              <c:f>Sheet1!$C$2:$C$25</c:f>
              <c:numCache>
                <c:formatCode>0%</c:formatCode>
                <c:ptCount val="24"/>
                <c:pt idx="0">
                  <c:v>5.2900000000000003E-2</c:v>
                </c:pt>
                <c:pt idx="1">
                  <c:v>7.2099999999999997E-2</c:v>
                </c:pt>
                <c:pt idx="2">
                  <c:v>7.22E-2</c:v>
                </c:pt>
                <c:pt idx="3">
                  <c:v>9.2499999999999999E-2</c:v>
                </c:pt>
                <c:pt idx="4">
                  <c:v>9.1300000000000006E-2</c:v>
                </c:pt>
                <c:pt idx="5">
                  <c:v>0.1096</c:v>
                </c:pt>
                <c:pt idx="6">
                  <c:v>8.7800000000000003E-2</c:v>
                </c:pt>
                <c:pt idx="7">
                  <c:v>0.10580000000000001</c:v>
                </c:pt>
                <c:pt idx="8">
                  <c:v>0.1047</c:v>
                </c:pt>
                <c:pt idx="9">
                  <c:v>0.1192</c:v>
                </c:pt>
                <c:pt idx="10">
                  <c:v>0.1411</c:v>
                </c:pt>
                <c:pt idx="11">
                  <c:v>0.1623</c:v>
                </c:pt>
                <c:pt idx="12">
                  <c:v>0.1406</c:v>
                </c:pt>
                <c:pt idx="13">
                  <c:v>0.14460000000000001</c:v>
                </c:pt>
                <c:pt idx="14">
                  <c:v>0.1439</c:v>
                </c:pt>
                <c:pt idx="15">
                  <c:v>0.19989999999999999</c:v>
                </c:pt>
                <c:pt idx="16">
                  <c:v>0.16889999999999999</c:v>
                </c:pt>
                <c:pt idx="17">
                  <c:v>0.2</c:v>
                </c:pt>
                <c:pt idx="18">
                  <c:v>0.2442</c:v>
                </c:pt>
                <c:pt idx="19">
                  <c:v>0.3241</c:v>
                </c:pt>
                <c:pt idx="20">
                  <c:v>0.28910000000000002</c:v>
                </c:pt>
                <c:pt idx="21">
                  <c:v>0.23</c:v>
                </c:pt>
                <c:pt idx="22">
                  <c:v>0.22289999999999999</c:v>
                </c:pt>
                <c:pt idx="23">
                  <c:v>0.15340000000000001</c:v>
                </c:pt>
              </c:numCache>
            </c:numRef>
          </c:val>
          <c:extLst>
            <c:ext xmlns:c16="http://schemas.microsoft.com/office/drawing/2014/chart" uri="{C3380CC4-5D6E-409C-BE32-E72D297353CC}">
              <c16:uniqueId val="{00000001-182E-4975-8BBF-4DF8FC2AB74A}"/>
            </c:ext>
          </c:extLst>
        </c:ser>
        <c:ser>
          <c:idx val="2"/>
          <c:order val="2"/>
          <c:tx>
            <c:strRef>
              <c:f>Sheet1!$D$1</c:f>
              <c:strCache>
                <c:ptCount val="1"/>
                <c:pt idx="0">
                  <c:v> </c:v>
                </c:pt>
              </c:strCache>
            </c:strRef>
          </c:tx>
          <c:spPr>
            <a:noFill/>
            <a:ln>
              <a:noFill/>
            </a:ln>
            <a:effectLst/>
          </c:spPr>
          <c:invertIfNegative val="0"/>
          <c:dLbls>
            <c:dLbl>
              <c:idx val="21"/>
              <c:tx>
                <c:rich>
                  <a:bodyPr/>
                  <a:lstStyle/>
                  <a:p>
                    <a:r>
                      <a:rPr lang="en-US"/>
                      <a:t>57%</a:t>
                    </a:r>
                    <a:endParaRPr lang="en-US" dirty="0"/>
                  </a:p>
                </c:rich>
              </c:tx>
              <c:dLblPos val="inBase"/>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7F6-4D46-8816-E1F0FCC08D64}"/>
                </c:ext>
              </c:extLst>
            </c:dLbl>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Spain</c:v>
                </c:pt>
                <c:pt idx="1">
                  <c:v>Sweden</c:v>
                </c:pt>
                <c:pt idx="2">
                  <c:v>Argentina</c:v>
                </c:pt>
                <c:pt idx="3">
                  <c:v>U.K.</c:v>
                </c:pt>
                <c:pt idx="4">
                  <c:v>Brazil</c:v>
                </c:pt>
                <c:pt idx="5">
                  <c:v>Italy</c:v>
                </c:pt>
                <c:pt idx="6">
                  <c:v>Germany</c:v>
                </c:pt>
                <c:pt idx="7">
                  <c:v>France</c:v>
                </c:pt>
                <c:pt idx="8">
                  <c:v>Canada</c:v>
                </c:pt>
                <c:pt idx="9">
                  <c:v>Mexico</c:v>
                </c:pt>
                <c:pt idx="10">
                  <c:v>Belgium</c:v>
                </c:pt>
                <c:pt idx="11">
                  <c:v>Japan</c:v>
                </c:pt>
                <c:pt idx="12">
                  <c:v>Australia</c:v>
                </c:pt>
                <c:pt idx="13">
                  <c:v>South Africa</c:v>
                </c:pt>
                <c:pt idx="14">
                  <c:v>Peru</c:v>
                </c:pt>
                <c:pt idx="15">
                  <c:v>South Korea</c:v>
                </c:pt>
                <c:pt idx="16">
                  <c:v>United States</c:v>
                </c:pt>
                <c:pt idx="17">
                  <c:v>Poland</c:v>
                </c:pt>
                <c:pt idx="18">
                  <c:v>Hungary</c:v>
                </c:pt>
                <c:pt idx="19">
                  <c:v>China</c:v>
                </c:pt>
                <c:pt idx="20">
                  <c:v>Turkey</c:v>
                </c:pt>
                <c:pt idx="21">
                  <c:v>India</c:v>
                </c:pt>
                <c:pt idx="22">
                  <c:v>Russia</c:v>
                </c:pt>
                <c:pt idx="23">
                  <c:v>All countries</c:v>
                </c:pt>
              </c:strCache>
            </c:strRef>
          </c:cat>
          <c:val>
            <c:numRef>
              <c:f>Sheet1!$D$2:$D$25</c:f>
              <c:numCache>
                <c:formatCode>0%</c:formatCode>
                <c:ptCount val="24"/>
                <c:pt idx="0">
                  <c:v>7.5000000000000011E-2</c:v>
                </c:pt>
                <c:pt idx="1">
                  <c:v>0.1074</c:v>
                </c:pt>
                <c:pt idx="2">
                  <c:v>0.13070000000000001</c:v>
                </c:pt>
                <c:pt idx="3">
                  <c:v>0.1328</c:v>
                </c:pt>
                <c:pt idx="4">
                  <c:v>0.1477</c:v>
                </c:pt>
                <c:pt idx="5">
                  <c:v>0.14849999999999999</c:v>
                </c:pt>
                <c:pt idx="6">
                  <c:v>0.15310000000000001</c:v>
                </c:pt>
                <c:pt idx="7">
                  <c:v>0.157</c:v>
                </c:pt>
                <c:pt idx="8">
                  <c:v>0.16020000000000001</c:v>
                </c:pt>
                <c:pt idx="9">
                  <c:v>0.17349999999999999</c:v>
                </c:pt>
                <c:pt idx="10">
                  <c:v>0.18280000000000002</c:v>
                </c:pt>
                <c:pt idx="11">
                  <c:v>0.20500000000000002</c:v>
                </c:pt>
                <c:pt idx="12">
                  <c:v>0.21029999999999999</c:v>
                </c:pt>
                <c:pt idx="13">
                  <c:v>0.2238</c:v>
                </c:pt>
                <c:pt idx="14">
                  <c:v>0.22570000000000001</c:v>
                </c:pt>
                <c:pt idx="15">
                  <c:v>0.29139999999999999</c:v>
                </c:pt>
                <c:pt idx="16">
                  <c:v>0.31669999999999998</c:v>
                </c:pt>
                <c:pt idx="17">
                  <c:v>0.31869999999999998</c:v>
                </c:pt>
                <c:pt idx="18">
                  <c:v>0.4178</c:v>
                </c:pt>
                <c:pt idx="19">
                  <c:v>0.42480000000000001</c:v>
                </c:pt>
                <c:pt idx="20">
                  <c:v>0.51490000000000002</c:v>
                </c:pt>
                <c:pt idx="21">
                  <c:v>0.56189999999999996</c:v>
                </c:pt>
                <c:pt idx="22">
                  <c:v>0.63629999999999998</c:v>
                </c:pt>
                <c:pt idx="23">
                  <c:v>0.2495</c:v>
                </c:pt>
              </c:numCache>
            </c:numRef>
          </c:val>
          <c:extLst>
            <c:ext xmlns:c16="http://schemas.microsoft.com/office/drawing/2014/chart" uri="{C3380CC4-5D6E-409C-BE32-E72D297353CC}">
              <c16:uniqueId val="{00000002-182E-4975-8BBF-4DF8FC2AB74A}"/>
            </c:ext>
          </c:extLst>
        </c:ser>
        <c:dLbls>
          <c:dLblPos val="ctr"/>
          <c:showLegendKey val="0"/>
          <c:showVal val="1"/>
          <c:showCatName val="0"/>
          <c:showSerName val="0"/>
          <c:showPercent val="0"/>
          <c:showBubbleSize val="0"/>
        </c:dLbls>
        <c:gapWidth val="50"/>
        <c:overlap val="100"/>
        <c:axId val="143829632"/>
        <c:axId val="143851904"/>
      </c:barChart>
      <c:catAx>
        <c:axId val="143829632"/>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cap="none" spc="120" normalizeH="0" baseline="0">
                <a:solidFill>
                  <a:schemeClr val="tx2"/>
                </a:solidFill>
                <a:latin typeface="+mn-lt"/>
                <a:ea typeface="+mn-ea"/>
                <a:cs typeface="Aharoni" panose="02010803020104030203" pitchFamily="2" charset="-79"/>
              </a:defRPr>
            </a:pPr>
            <a:endParaRPr lang="en-US"/>
          </a:p>
        </c:txPr>
        <c:crossAx val="143851904"/>
        <c:crosses val="autoZero"/>
        <c:auto val="1"/>
        <c:lblAlgn val="ctr"/>
        <c:lblOffset val="100"/>
        <c:noMultiLvlLbl val="0"/>
      </c:catAx>
      <c:valAx>
        <c:axId val="143851904"/>
        <c:scaling>
          <c:orientation val="minMax"/>
        </c:scaling>
        <c:delete val="1"/>
        <c:axPos val="b"/>
        <c:numFmt formatCode="0%" sourceLinked="1"/>
        <c:majorTickMark val="out"/>
        <c:minorTickMark val="none"/>
        <c:tickLblPos val="nextTo"/>
        <c:crossAx val="143829632"/>
        <c:crosses val="autoZero"/>
        <c:crossBetween val="between"/>
      </c:valAx>
      <c:spPr>
        <a:noFill/>
        <a:ln>
          <a:noFill/>
        </a:ln>
        <a:effectLst/>
      </c:spPr>
    </c:plotArea>
    <c:legend>
      <c:legendPos val="r"/>
      <c:layout>
        <c:manualLayout>
          <c:xMode val="edge"/>
          <c:yMode val="edge"/>
          <c:x val="0.669374738200468"/>
          <c:y val="0.16303021421959452"/>
          <c:w val="0.27495155427693985"/>
          <c:h val="0.24378735459472581"/>
        </c:manualLayout>
      </c:layout>
      <c:overlay val="0"/>
      <c:spPr>
        <a:solidFill>
          <a:srgbClr val="FFFFFF"/>
        </a:solidFill>
        <a:ln>
          <a:noFill/>
        </a:ln>
        <a:effectLst/>
      </c:spPr>
      <c:txPr>
        <a:bodyPr rot="0" spcFirstLastPara="1" vertOverflow="ellipsis" vert="horz" wrap="square" anchor="ctr" anchorCtr="1"/>
        <a:lstStyle/>
        <a:p>
          <a:pPr>
            <a:defRPr sz="135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488557545849458"/>
          <c:y val="6.6740080926775053E-2"/>
          <c:w val="0.86459684622587685"/>
          <c:h val="0.88254728642938374"/>
        </c:manualLayout>
      </c:layout>
      <c:barChart>
        <c:barDir val="bar"/>
        <c:grouping val="stacked"/>
        <c:varyColors val="0"/>
        <c:ser>
          <c:idx val="0"/>
          <c:order val="0"/>
          <c:tx>
            <c:strRef>
              <c:f>Sheet1!$B$1</c:f>
              <c:strCache>
                <c:ptCount val="1"/>
                <c:pt idx="0">
                  <c:v>Strongly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Japan</c:v>
                </c:pt>
                <c:pt idx="1">
                  <c:v>U.K.</c:v>
                </c:pt>
                <c:pt idx="2">
                  <c:v>Germany</c:v>
                </c:pt>
                <c:pt idx="3">
                  <c:v>Belgium</c:v>
                </c:pt>
                <c:pt idx="4">
                  <c:v>Argentina</c:v>
                </c:pt>
                <c:pt idx="5">
                  <c:v>Italy</c:v>
                </c:pt>
                <c:pt idx="6">
                  <c:v>France</c:v>
                </c:pt>
                <c:pt idx="7">
                  <c:v>Spain</c:v>
                </c:pt>
                <c:pt idx="8">
                  <c:v>Canada</c:v>
                </c:pt>
                <c:pt idx="9">
                  <c:v>Australia</c:v>
                </c:pt>
                <c:pt idx="10">
                  <c:v>Sweden</c:v>
                </c:pt>
                <c:pt idx="11">
                  <c:v>Mexico</c:v>
                </c:pt>
                <c:pt idx="12">
                  <c:v>Hungary</c:v>
                </c:pt>
                <c:pt idx="13">
                  <c:v>Peru</c:v>
                </c:pt>
                <c:pt idx="14">
                  <c:v>Poland</c:v>
                </c:pt>
                <c:pt idx="15">
                  <c:v>Brazil</c:v>
                </c:pt>
                <c:pt idx="16">
                  <c:v>South Korea</c:v>
                </c:pt>
                <c:pt idx="17">
                  <c:v>South Africa</c:v>
                </c:pt>
                <c:pt idx="18">
                  <c:v>China</c:v>
                </c:pt>
                <c:pt idx="19">
                  <c:v>United States</c:v>
                </c:pt>
                <c:pt idx="20">
                  <c:v>Turkey</c:v>
                </c:pt>
                <c:pt idx="21">
                  <c:v>Russia</c:v>
                </c:pt>
                <c:pt idx="22">
                  <c:v>India</c:v>
                </c:pt>
                <c:pt idx="23">
                  <c:v>All countries </c:v>
                </c:pt>
              </c:strCache>
            </c:strRef>
          </c:cat>
          <c:val>
            <c:numRef>
              <c:f>Sheet1!$B$2:$B$25</c:f>
              <c:numCache>
                <c:formatCode>0%</c:formatCode>
                <c:ptCount val="24"/>
                <c:pt idx="0">
                  <c:v>1.77E-2</c:v>
                </c:pt>
                <c:pt idx="1">
                  <c:v>3.3599999999999998E-2</c:v>
                </c:pt>
                <c:pt idx="2">
                  <c:v>4.7600000000000003E-2</c:v>
                </c:pt>
                <c:pt idx="3">
                  <c:v>3.8199999999999998E-2</c:v>
                </c:pt>
                <c:pt idx="4">
                  <c:v>8.8499999999999995E-2</c:v>
                </c:pt>
                <c:pt idx="5">
                  <c:v>6.25E-2</c:v>
                </c:pt>
                <c:pt idx="6">
                  <c:v>5.45E-2</c:v>
                </c:pt>
                <c:pt idx="7">
                  <c:v>5.0500000000000003E-2</c:v>
                </c:pt>
                <c:pt idx="8">
                  <c:v>6.7500000000000004E-2</c:v>
                </c:pt>
                <c:pt idx="9">
                  <c:v>6.2300000000000001E-2</c:v>
                </c:pt>
                <c:pt idx="10">
                  <c:v>8.8599999999999998E-2</c:v>
                </c:pt>
                <c:pt idx="11">
                  <c:v>7.3999999999999996E-2</c:v>
                </c:pt>
                <c:pt idx="12">
                  <c:v>0.12520000000000001</c:v>
                </c:pt>
                <c:pt idx="13">
                  <c:v>0.1</c:v>
                </c:pt>
                <c:pt idx="14">
                  <c:v>0.1133</c:v>
                </c:pt>
                <c:pt idx="15">
                  <c:v>0.17280000000000001</c:v>
                </c:pt>
                <c:pt idx="16">
                  <c:v>9.3100000000000002E-2</c:v>
                </c:pt>
                <c:pt idx="17">
                  <c:v>0.15</c:v>
                </c:pt>
                <c:pt idx="18">
                  <c:v>0.1016</c:v>
                </c:pt>
                <c:pt idx="19">
                  <c:v>0.18160000000000001</c:v>
                </c:pt>
                <c:pt idx="20">
                  <c:v>0.16869999999999999</c:v>
                </c:pt>
                <c:pt idx="21">
                  <c:v>0.39960000000000001</c:v>
                </c:pt>
                <c:pt idx="22">
                  <c:v>0.28339999999999999</c:v>
                </c:pt>
                <c:pt idx="23">
                  <c:v>0.1053</c:v>
                </c:pt>
              </c:numCache>
            </c:numRef>
          </c:val>
          <c:extLst>
            <c:ext xmlns:c16="http://schemas.microsoft.com/office/drawing/2014/chart" uri="{C3380CC4-5D6E-409C-BE32-E72D297353CC}">
              <c16:uniqueId val="{00000000-994F-4916-9ED5-0ADC9BF5A436}"/>
            </c:ext>
          </c:extLst>
        </c:ser>
        <c:ser>
          <c:idx val="1"/>
          <c:order val="1"/>
          <c:tx>
            <c:strRef>
              <c:f>Sheet1!$C$1</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Japan</c:v>
                </c:pt>
                <c:pt idx="1">
                  <c:v>U.K.</c:v>
                </c:pt>
                <c:pt idx="2">
                  <c:v>Germany</c:v>
                </c:pt>
                <c:pt idx="3">
                  <c:v>Belgium</c:v>
                </c:pt>
                <c:pt idx="4">
                  <c:v>Argentina</c:v>
                </c:pt>
                <c:pt idx="5">
                  <c:v>Italy</c:v>
                </c:pt>
                <c:pt idx="6">
                  <c:v>France</c:v>
                </c:pt>
                <c:pt idx="7">
                  <c:v>Spain</c:v>
                </c:pt>
                <c:pt idx="8">
                  <c:v>Canada</c:v>
                </c:pt>
                <c:pt idx="9">
                  <c:v>Australia</c:v>
                </c:pt>
                <c:pt idx="10">
                  <c:v>Sweden</c:v>
                </c:pt>
                <c:pt idx="11">
                  <c:v>Mexico</c:v>
                </c:pt>
                <c:pt idx="12">
                  <c:v>Hungary</c:v>
                </c:pt>
                <c:pt idx="13">
                  <c:v>Peru</c:v>
                </c:pt>
                <c:pt idx="14">
                  <c:v>Poland</c:v>
                </c:pt>
                <c:pt idx="15">
                  <c:v>Brazil</c:v>
                </c:pt>
                <c:pt idx="16">
                  <c:v>South Korea</c:v>
                </c:pt>
                <c:pt idx="17">
                  <c:v>South Africa</c:v>
                </c:pt>
                <c:pt idx="18">
                  <c:v>China</c:v>
                </c:pt>
                <c:pt idx="19">
                  <c:v>United States</c:v>
                </c:pt>
                <c:pt idx="20">
                  <c:v>Turkey</c:v>
                </c:pt>
                <c:pt idx="21">
                  <c:v>Russia</c:v>
                </c:pt>
                <c:pt idx="22">
                  <c:v>India</c:v>
                </c:pt>
                <c:pt idx="23">
                  <c:v>All countries </c:v>
                </c:pt>
              </c:strCache>
            </c:strRef>
          </c:cat>
          <c:val>
            <c:numRef>
              <c:f>Sheet1!$C$2:$C$25</c:f>
              <c:numCache>
                <c:formatCode>0%</c:formatCode>
                <c:ptCount val="24"/>
                <c:pt idx="0">
                  <c:v>7.3300000000000004E-2</c:v>
                </c:pt>
                <c:pt idx="1">
                  <c:v>7.6600000000000001E-2</c:v>
                </c:pt>
                <c:pt idx="2">
                  <c:v>6.9000000000000006E-2</c:v>
                </c:pt>
                <c:pt idx="3">
                  <c:v>0.11749999999999999</c:v>
                </c:pt>
                <c:pt idx="4">
                  <c:v>7.7700000000000005E-2</c:v>
                </c:pt>
                <c:pt idx="5">
                  <c:v>0.1038</c:v>
                </c:pt>
                <c:pt idx="6">
                  <c:v>0.1144</c:v>
                </c:pt>
                <c:pt idx="7">
                  <c:v>0.1229</c:v>
                </c:pt>
                <c:pt idx="8">
                  <c:v>0.111</c:v>
                </c:pt>
                <c:pt idx="9">
                  <c:v>0.129</c:v>
                </c:pt>
                <c:pt idx="10">
                  <c:v>0.111</c:v>
                </c:pt>
                <c:pt idx="11">
                  <c:v>0.12670000000000001</c:v>
                </c:pt>
                <c:pt idx="12">
                  <c:v>0.13100000000000001</c:v>
                </c:pt>
                <c:pt idx="13">
                  <c:v>0.18579999999999999</c:v>
                </c:pt>
                <c:pt idx="14">
                  <c:v>0.19570000000000001</c:v>
                </c:pt>
                <c:pt idx="15">
                  <c:v>0.1366</c:v>
                </c:pt>
                <c:pt idx="16">
                  <c:v>0.23300000000000001</c:v>
                </c:pt>
                <c:pt idx="17">
                  <c:v>0.182</c:v>
                </c:pt>
                <c:pt idx="18">
                  <c:v>0.26540000000000002</c:v>
                </c:pt>
                <c:pt idx="19">
                  <c:v>0.19500000000000001</c:v>
                </c:pt>
                <c:pt idx="20">
                  <c:v>0.25609999999999999</c:v>
                </c:pt>
                <c:pt idx="21">
                  <c:v>0.15310000000000001</c:v>
                </c:pt>
                <c:pt idx="22">
                  <c:v>0.2702</c:v>
                </c:pt>
                <c:pt idx="23">
                  <c:v>0.14630000000000001</c:v>
                </c:pt>
              </c:numCache>
            </c:numRef>
          </c:val>
          <c:extLst>
            <c:ext xmlns:c16="http://schemas.microsoft.com/office/drawing/2014/chart" uri="{C3380CC4-5D6E-409C-BE32-E72D297353CC}">
              <c16:uniqueId val="{00000001-994F-4916-9ED5-0ADC9BF5A436}"/>
            </c:ext>
          </c:extLst>
        </c:ser>
        <c:ser>
          <c:idx val="2"/>
          <c:order val="2"/>
          <c:tx>
            <c:strRef>
              <c:f>Sheet1!$D$1</c:f>
              <c:strCache>
                <c:ptCount val="1"/>
                <c:pt idx="0">
                  <c:v> </c:v>
                </c:pt>
              </c:strCache>
            </c:strRef>
          </c:tx>
          <c:spPr>
            <a:noFill/>
            <a:ln>
              <a:noFill/>
            </a:ln>
            <a:effectLst/>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Japan</c:v>
                </c:pt>
                <c:pt idx="1">
                  <c:v>U.K.</c:v>
                </c:pt>
                <c:pt idx="2">
                  <c:v>Germany</c:v>
                </c:pt>
                <c:pt idx="3">
                  <c:v>Belgium</c:v>
                </c:pt>
                <c:pt idx="4">
                  <c:v>Argentina</c:v>
                </c:pt>
                <c:pt idx="5">
                  <c:v>Italy</c:v>
                </c:pt>
                <c:pt idx="6">
                  <c:v>France</c:v>
                </c:pt>
                <c:pt idx="7">
                  <c:v>Spain</c:v>
                </c:pt>
                <c:pt idx="8">
                  <c:v>Canada</c:v>
                </c:pt>
                <c:pt idx="9">
                  <c:v>Australia</c:v>
                </c:pt>
                <c:pt idx="10">
                  <c:v>Sweden</c:v>
                </c:pt>
                <c:pt idx="11">
                  <c:v>Mexico</c:v>
                </c:pt>
                <c:pt idx="12">
                  <c:v>Hungary</c:v>
                </c:pt>
                <c:pt idx="13">
                  <c:v>Peru</c:v>
                </c:pt>
                <c:pt idx="14">
                  <c:v>Poland</c:v>
                </c:pt>
                <c:pt idx="15">
                  <c:v>Brazil</c:v>
                </c:pt>
                <c:pt idx="16">
                  <c:v>South Korea</c:v>
                </c:pt>
                <c:pt idx="17">
                  <c:v>South Africa</c:v>
                </c:pt>
                <c:pt idx="18">
                  <c:v>China</c:v>
                </c:pt>
                <c:pt idx="19">
                  <c:v>United States</c:v>
                </c:pt>
                <c:pt idx="20">
                  <c:v>Turkey</c:v>
                </c:pt>
                <c:pt idx="21">
                  <c:v>Russia</c:v>
                </c:pt>
                <c:pt idx="22">
                  <c:v>India</c:v>
                </c:pt>
                <c:pt idx="23">
                  <c:v>All countries </c:v>
                </c:pt>
              </c:strCache>
            </c:strRef>
          </c:cat>
          <c:val>
            <c:numRef>
              <c:f>Sheet1!$D$2:$D$25</c:f>
              <c:numCache>
                <c:formatCode>0%</c:formatCode>
                <c:ptCount val="24"/>
                <c:pt idx="0">
                  <c:v>9.0999999999999998E-2</c:v>
                </c:pt>
                <c:pt idx="1">
                  <c:v>0.11019999999999999</c:v>
                </c:pt>
                <c:pt idx="2">
                  <c:v>0.11660000000000001</c:v>
                </c:pt>
                <c:pt idx="3">
                  <c:v>0.15570000000000001</c:v>
                </c:pt>
                <c:pt idx="4">
                  <c:v>0.16620000000000001</c:v>
                </c:pt>
                <c:pt idx="5">
                  <c:v>0.1663</c:v>
                </c:pt>
                <c:pt idx="6">
                  <c:v>0.16889999999999999</c:v>
                </c:pt>
                <c:pt idx="7">
                  <c:v>0.1734</c:v>
                </c:pt>
                <c:pt idx="8">
                  <c:v>0.17849999999999999</c:v>
                </c:pt>
                <c:pt idx="9">
                  <c:v>0.1913</c:v>
                </c:pt>
                <c:pt idx="10">
                  <c:v>0.1996</c:v>
                </c:pt>
                <c:pt idx="11">
                  <c:v>0.20069999999999999</c:v>
                </c:pt>
                <c:pt idx="12">
                  <c:v>0.25619999999999998</c:v>
                </c:pt>
                <c:pt idx="13">
                  <c:v>0.2858</c:v>
                </c:pt>
                <c:pt idx="14">
                  <c:v>0.309</c:v>
                </c:pt>
                <c:pt idx="15">
                  <c:v>0.30940000000000001</c:v>
                </c:pt>
                <c:pt idx="16">
                  <c:v>0.3261</c:v>
                </c:pt>
                <c:pt idx="17">
                  <c:v>0.33199999999999996</c:v>
                </c:pt>
                <c:pt idx="18">
                  <c:v>0.36699999999999999</c:v>
                </c:pt>
                <c:pt idx="19">
                  <c:v>0.37660000000000005</c:v>
                </c:pt>
                <c:pt idx="20">
                  <c:v>0.42479999999999996</c:v>
                </c:pt>
                <c:pt idx="21">
                  <c:v>0.55269999999999997</c:v>
                </c:pt>
                <c:pt idx="22">
                  <c:v>0.55359999999999998</c:v>
                </c:pt>
                <c:pt idx="23">
                  <c:v>0.25160000000000005</c:v>
                </c:pt>
              </c:numCache>
            </c:numRef>
          </c:val>
          <c:extLst>
            <c:ext xmlns:c16="http://schemas.microsoft.com/office/drawing/2014/chart" uri="{C3380CC4-5D6E-409C-BE32-E72D297353CC}">
              <c16:uniqueId val="{00000002-994F-4916-9ED5-0ADC9BF5A436}"/>
            </c:ext>
          </c:extLst>
        </c:ser>
        <c:dLbls>
          <c:dLblPos val="ctr"/>
          <c:showLegendKey val="0"/>
          <c:showVal val="1"/>
          <c:showCatName val="0"/>
          <c:showSerName val="0"/>
          <c:showPercent val="0"/>
          <c:showBubbleSize val="0"/>
        </c:dLbls>
        <c:gapWidth val="50"/>
        <c:overlap val="100"/>
        <c:axId val="143829632"/>
        <c:axId val="143851904"/>
      </c:barChart>
      <c:catAx>
        <c:axId val="143829632"/>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cap="none" spc="120" normalizeH="0" baseline="0">
                <a:solidFill>
                  <a:schemeClr val="tx2"/>
                </a:solidFill>
                <a:latin typeface="+mn-lt"/>
                <a:ea typeface="+mn-ea"/>
                <a:cs typeface="Aharoni" panose="02010803020104030203" pitchFamily="2" charset="-79"/>
              </a:defRPr>
            </a:pPr>
            <a:endParaRPr lang="en-US"/>
          </a:p>
        </c:txPr>
        <c:crossAx val="143851904"/>
        <c:crosses val="autoZero"/>
        <c:auto val="1"/>
        <c:lblAlgn val="ctr"/>
        <c:lblOffset val="100"/>
        <c:noMultiLvlLbl val="0"/>
      </c:catAx>
      <c:valAx>
        <c:axId val="143851904"/>
        <c:scaling>
          <c:orientation val="minMax"/>
        </c:scaling>
        <c:delete val="1"/>
        <c:axPos val="b"/>
        <c:numFmt formatCode="0%" sourceLinked="1"/>
        <c:majorTickMark val="out"/>
        <c:minorTickMark val="none"/>
        <c:tickLblPos val="nextTo"/>
        <c:crossAx val="143829632"/>
        <c:crosses val="autoZero"/>
        <c:crossBetween val="between"/>
      </c:valAx>
      <c:spPr>
        <a:noFill/>
        <a:ln>
          <a:noFill/>
        </a:ln>
        <a:effectLst/>
      </c:spPr>
    </c:plotArea>
    <c:legend>
      <c:legendPos val="r"/>
      <c:layout>
        <c:manualLayout>
          <c:xMode val="edge"/>
          <c:yMode val="edge"/>
          <c:x val="0.669374738200468"/>
          <c:y val="0.16303021421959452"/>
          <c:w val="0.27495155427693985"/>
          <c:h val="0.24378735459472581"/>
        </c:manualLayout>
      </c:layout>
      <c:overlay val="0"/>
      <c:spPr>
        <a:solidFill>
          <a:srgbClr val="FFFFFF"/>
        </a:solidFill>
        <a:ln>
          <a:noFill/>
        </a:ln>
        <a:effectLst/>
      </c:spPr>
      <c:txPr>
        <a:bodyPr rot="0" spcFirstLastPara="1" vertOverflow="ellipsis" vert="horz" wrap="square" anchor="ctr" anchorCtr="1"/>
        <a:lstStyle/>
        <a:p>
          <a:pPr>
            <a:defRPr sz="135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488554816914994"/>
          <c:y val="6.9999325054168893E-2"/>
          <c:w val="0.86459684622587685"/>
          <c:h val="0.88254728642938374"/>
        </c:manualLayout>
      </c:layout>
      <c:barChart>
        <c:barDir val="bar"/>
        <c:grouping val="stacked"/>
        <c:varyColors val="0"/>
        <c:ser>
          <c:idx val="0"/>
          <c:order val="0"/>
          <c:tx>
            <c:strRef>
              <c:f>Sheet1!$B$1</c:f>
              <c:strCache>
                <c:ptCount val="1"/>
                <c:pt idx="0">
                  <c:v>Strongly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Spain</c:v>
                </c:pt>
                <c:pt idx="1">
                  <c:v>Argentina</c:v>
                </c:pt>
                <c:pt idx="2">
                  <c:v>U.K.</c:v>
                </c:pt>
                <c:pt idx="3">
                  <c:v>Mexico</c:v>
                </c:pt>
                <c:pt idx="4">
                  <c:v>Germany</c:v>
                </c:pt>
                <c:pt idx="5">
                  <c:v>Sweden</c:v>
                </c:pt>
                <c:pt idx="6">
                  <c:v>Italy</c:v>
                </c:pt>
                <c:pt idx="7">
                  <c:v>Brazil</c:v>
                </c:pt>
                <c:pt idx="8">
                  <c:v>Canada</c:v>
                </c:pt>
                <c:pt idx="9">
                  <c:v>Peru</c:v>
                </c:pt>
                <c:pt idx="10">
                  <c:v>Australia</c:v>
                </c:pt>
                <c:pt idx="11">
                  <c:v>Belgium</c:v>
                </c:pt>
                <c:pt idx="12">
                  <c:v>Japan</c:v>
                </c:pt>
                <c:pt idx="13">
                  <c:v>United States</c:v>
                </c:pt>
                <c:pt idx="14">
                  <c:v>South Africa</c:v>
                </c:pt>
                <c:pt idx="15">
                  <c:v>France</c:v>
                </c:pt>
                <c:pt idx="16">
                  <c:v>Hungary</c:v>
                </c:pt>
                <c:pt idx="17">
                  <c:v>Poland</c:v>
                </c:pt>
                <c:pt idx="18">
                  <c:v>South Korea</c:v>
                </c:pt>
                <c:pt idx="19">
                  <c:v>Turkey</c:v>
                </c:pt>
                <c:pt idx="20">
                  <c:v>China</c:v>
                </c:pt>
                <c:pt idx="21">
                  <c:v>Russia</c:v>
                </c:pt>
                <c:pt idx="22">
                  <c:v>India</c:v>
                </c:pt>
                <c:pt idx="23">
                  <c:v>All countries</c:v>
                </c:pt>
              </c:strCache>
            </c:strRef>
          </c:cat>
          <c:val>
            <c:numRef>
              <c:f>Sheet1!$B$2:$B$25</c:f>
              <c:numCache>
                <c:formatCode>0%</c:formatCode>
                <c:ptCount val="24"/>
                <c:pt idx="0">
                  <c:v>1.7299999999999999E-2</c:v>
                </c:pt>
                <c:pt idx="1">
                  <c:v>2.7799999999999998E-2</c:v>
                </c:pt>
                <c:pt idx="2">
                  <c:v>2.24E-2</c:v>
                </c:pt>
                <c:pt idx="3">
                  <c:v>3.27E-2</c:v>
                </c:pt>
                <c:pt idx="4">
                  <c:v>3.7100000000000001E-2</c:v>
                </c:pt>
                <c:pt idx="5">
                  <c:v>3.1899999999999998E-2</c:v>
                </c:pt>
                <c:pt idx="6">
                  <c:v>3.0700000000000002E-2</c:v>
                </c:pt>
                <c:pt idx="7">
                  <c:v>5.04E-2</c:v>
                </c:pt>
                <c:pt idx="8">
                  <c:v>3.04E-2</c:v>
                </c:pt>
                <c:pt idx="9">
                  <c:v>2.8299999999999999E-2</c:v>
                </c:pt>
                <c:pt idx="10">
                  <c:v>3.8300000000000001E-2</c:v>
                </c:pt>
                <c:pt idx="11">
                  <c:v>2.98E-2</c:v>
                </c:pt>
                <c:pt idx="12">
                  <c:v>3.7600000000000001E-2</c:v>
                </c:pt>
                <c:pt idx="13">
                  <c:v>7.2700000000000001E-2</c:v>
                </c:pt>
                <c:pt idx="14">
                  <c:v>6.6400000000000001E-2</c:v>
                </c:pt>
                <c:pt idx="15">
                  <c:v>6.4399999999999999E-2</c:v>
                </c:pt>
                <c:pt idx="16">
                  <c:v>9.7299999999999998E-2</c:v>
                </c:pt>
                <c:pt idx="17">
                  <c:v>7.8700000000000006E-2</c:v>
                </c:pt>
                <c:pt idx="18">
                  <c:v>9.5200000000000007E-2</c:v>
                </c:pt>
                <c:pt idx="19">
                  <c:v>0.1454</c:v>
                </c:pt>
                <c:pt idx="20">
                  <c:v>0.12770000000000001</c:v>
                </c:pt>
                <c:pt idx="21">
                  <c:v>0.33110000000000001</c:v>
                </c:pt>
                <c:pt idx="22">
                  <c:v>0.42130000000000001</c:v>
                </c:pt>
                <c:pt idx="23">
                  <c:v>7.22E-2</c:v>
                </c:pt>
              </c:numCache>
            </c:numRef>
          </c:val>
          <c:extLst>
            <c:ext xmlns:c16="http://schemas.microsoft.com/office/drawing/2014/chart" uri="{C3380CC4-5D6E-409C-BE32-E72D297353CC}">
              <c16:uniqueId val="{00000000-50D3-4254-8614-5E0BDD31429E}"/>
            </c:ext>
          </c:extLst>
        </c:ser>
        <c:ser>
          <c:idx val="1"/>
          <c:order val="1"/>
          <c:tx>
            <c:strRef>
              <c:f>Sheet1!$C$1</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Spain</c:v>
                </c:pt>
                <c:pt idx="1">
                  <c:v>Argentina</c:v>
                </c:pt>
                <c:pt idx="2">
                  <c:v>U.K.</c:v>
                </c:pt>
                <c:pt idx="3">
                  <c:v>Mexico</c:v>
                </c:pt>
                <c:pt idx="4">
                  <c:v>Germany</c:v>
                </c:pt>
                <c:pt idx="5">
                  <c:v>Sweden</c:v>
                </c:pt>
                <c:pt idx="6">
                  <c:v>Italy</c:v>
                </c:pt>
                <c:pt idx="7">
                  <c:v>Brazil</c:v>
                </c:pt>
                <c:pt idx="8">
                  <c:v>Canada</c:v>
                </c:pt>
                <c:pt idx="9">
                  <c:v>Peru</c:v>
                </c:pt>
                <c:pt idx="10">
                  <c:v>Australia</c:v>
                </c:pt>
                <c:pt idx="11">
                  <c:v>Belgium</c:v>
                </c:pt>
                <c:pt idx="12">
                  <c:v>Japan</c:v>
                </c:pt>
                <c:pt idx="13">
                  <c:v>United States</c:v>
                </c:pt>
                <c:pt idx="14">
                  <c:v>South Africa</c:v>
                </c:pt>
                <c:pt idx="15">
                  <c:v>France</c:v>
                </c:pt>
                <c:pt idx="16">
                  <c:v>Hungary</c:v>
                </c:pt>
                <c:pt idx="17">
                  <c:v>Poland</c:v>
                </c:pt>
                <c:pt idx="18">
                  <c:v>South Korea</c:v>
                </c:pt>
                <c:pt idx="19">
                  <c:v>Turkey</c:v>
                </c:pt>
                <c:pt idx="20">
                  <c:v>China</c:v>
                </c:pt>
                <c:pt idx="21">
                  <c:v>Russia</c:v>
                </c:pt>
                <c:pt idx="22">
                  <c:v>India</c:v>
                </c:pt>
                <c:pt idx="23">
                  <c:v>All countries</c:v>
                </c:pt>
              </c:strCache>
            </c:strRef>
          </c:cat>
          <c:val>
            <c:numRef>
              <c:f>Sheet1!$C$2:$C$25</c:f>
              <c:numCache>
                <c:formatCode>0%</c:formatCode>
                <c:ptCount val="24"/>
                <c:pt idx="0">
                  <c:v>3.9899999999999998E-2</c:v>
                </c:pt>
                <c:pt idx="1">
                  <c:v>3.5499999999999997E-2</c:v>
                </c:pt>
                <c:pt idx="2">
                  <c:v>5.57E-2</c:v>
                </c:pt>
                <c:pt idx="3">
                  <c:v>5.5399999999999998E-2</c:v>
                </c:pt>
                <c:pt idx="4">
                  <c:v>5.4800000000000001E-2</c:v>
                </c:pt>
                <c:pt idx="5">
                  <c:v>6.6199999999999995E-2</c:v>
                </c:pt>
                <c:pt idx="6">
                  <c:v>7.9200000000000007E-2</c:v>
                </c:pt>
                <c:pt idx="7">
                  <c:v>6.5500000000000003E-2</c:v>
                </c:pt>
                <c:pt idx="8">
                  <c:v>8.6699999999999999E-2</c:v>
                </c:pt>
                <c:pt idx="9">
                  <c:v>9.0999999999999998E-2</c:v>
                </c:pt>
                <c:pt idx="10">
                  <c:v>0.1057</c:v>
                </c:pt>
                <c:pt idx="11">
                  <c:v>0.13100000000000001</c:v>
                </c:pt>
                <c:pt idx="12">
                  <c:v>0.13819999999999999</c:v>
                </c:pt>
                <c:pt idx="13">
                  <c:v>0.1129</c:v>
                </c:pt>
                <c:pt idx="14">
                  <c:v>0.1386</c:v>
                </c:pt>
                <c:pt idx="15">
                  <c:v>0.19400000000000001</c:v>
                </c:pt>
                <c:pt idx="16">
                  <c:v>0.17510000000000001</c:v>
                </c:pt>
                <c:pt idx="17">
                  <c:v>0.21199999999999999</c:v>
                </c:pt>
                <c:pt idx="18">
                  <c:v>0.2747</c:v>
                </c:pt>
                <c:pt idx="19">
                  <c:v>0.2477</c:v>
                </c:pt>
                <c:pt idx="20">
                  <c:v>0.34989999999999999</c:v>
                </c:pt>
                <c:pt idx="21">
                  <c:v>0.20830000000000001</c:v>
                </c:pt>
                <c:pt idx="22">
                  <c:v>0.26869999999999999</c:v>
                </c:pt>
                <c:pt idx="23">
                  <c:v>0.13900000000000001</c:v>
                </c:pt>
              </c:numCache>
            </c:numRef>
          </c:val>
          <c:extLst>
            <c:ext xmlns:c16="http://schemas.microsoft.com/office/drawing/2014/chart" uri="{C3380CC4-5D6E-409C-BE32-E72D297353CC}">
              <c16:uniqueId val="{00000001-50D3-4254-8614-5E0BDD31429E}"/>
            </c:ext>
          </c:extLst>
        </c:ser>
        <c:ser>
          <c:idx val="2"/>
          <c:order val="2"/>
          <c:tx>
            <c:strRef>
              <c:f>Sheet1!$D$1</c:f>
              <c:strCache>
                <c:ptCount val="1"/>
                <c:pt idx="0">
                  <c:v> </c:v>
                </c:pt>
              </c:strCache>
            </c:strRef>
          </c:tx>
          <c:spPr>
            <a:noFill/>
            <a:ln>
              <a:noFill/>
            </a:ln>
            <a:effectLst/>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Spain</c:v>
                </c:pt>
                <c:pt idx="1">
                  <c:v>Argentina</c:v>
                </c:pt>
                <c:pt idx="2">
                  <c:v>U.K.</c:v>
                </c:pt>
                <c:pt idx="3">
                  <c:v>Mexico</c:v>
                </c:pt>
                <c:pt idx="4">
                  <c:v>Germany</c:v>
                </c:pt>
                <c:pt idx="5">
                  <c:v>Sweden</c:v>
                </c:pt>
                <c:pt idx="6">
                  <c:v>Italy</c:v>
                </c:pt>
                <c:pt idx="7">
                  <c:v>Brazil</c:v>
                </c:pt>
                <c:pt idx="8">
                  <c:v>Canada</c:v>
                </c:pt>
                <c:pt idx="9">
                  <c:v>Peru</c:v>
                </c:pt>
                <c:pt idx="10">
                  <c:v>Australia</c:v>
                </c:pt>
                <c:pt idx="11">
                  <c:v>Belgium</c:v>
                </c:pt>
                <c:pt idx="12">
                  <c:v>Japan</c:v>
                </c:pt>
                <c:pt idx="13">
                  <c:v>United States</c:v>
                </c:pt>
                <c:pt idx="14">
                  <c:v>South Africa</c:v>
                </c:pt>
                <c:pt idx="15">
                  <c:v>France</c:v>
                </c:pt>
                <c:pt idx="16">
                  <c:v>Hungary</c:v>
                </c:pt>
                <c:pt idx="17">
                  <c:v>Poland</c:v>
                </c:pt>
                <c:pt idx="18">
                  <c:v>South Korea</c:v>
                </c:pt>
                <c:pt idx="19">
                  <c:v>Turkey</c:v>
                </c:pt>
                <c:pt idx="20">
                  <c:v>China</c:v>
                </c:pt>
                <c:pt idx="21">
                  <c:v>Russia</c:v>
                </c:pt>
                <c:pt idx="22">
                  <c:v>India</c:v>
                </c:pt>
                <c:pt idx="23">
                  <c:v>All countries</c:v>
                </c:pt>
              </c:strCache>
            </c:strRef>
          </c:cat>
          <c:val>
            <c:numRef>
              <c:f>Sheet1!$D$2:$D$25</c:f>
              <c:numCache>
                <c:formatCode>0%</c:formatCode>
                <c:ptCount val="24"/>
                <c:pt idx="0">
                  <c:v>5.7200000000000001E-2</c:v>
                </c:pt>
                <c:pt idx="1">
                  <c:v>6.3299999999999995E-2</c:v>
                </c:pt>
                <c:pt idx="2">
                  <c:v>7.8100000000000003E-2</c:v>
                </c:pt>
                <c:pt idx="3">
                  <c:v>8.8099999999999998E-2</c:v>
                </c:pt>
                <c:pt idx="4">
                  <c:v>9.1900000000000009E-2</c:v>
                </c:pt>
                <c:pt idx="5">
                  <c:v>9.8099999999999993E-2</c:v>
                </c:pt>
                <c:pt idx="6">
                  <c:v>0.10990000000000001</c:v>
                </c:pt>
                <c:pt idx="7">
                  <c:v>0.1159</c:v>
                </c:pt>
                <c:pt idx="8">
                  <c:v>0.1171</c:v>
                </c:pt>
                <c:pt idx="9">
                  <c:v>0.11929999999999999</c:v>
                </c:pt>
                <c:pt idx="10">
                  <c:v>0.14400000000000002</c:v>
                </c:pt>
                <c:pt idx="11">
                  <c:v>0.1608</c:v>
                </c:pt>
                <c:pt idx="12">
                  <c:v>0.17579999999999998</c:v>
                </c:pt>
                <c:pt idx="13">
                  <c:v>0.18559999999999999</c:v>
                </c:pt>
                <c:pt idx="14">
                  <c:v>0.20500000000000002</c:v>
                </c:pt>
                <c:pt idx="15">
                  <c:v>0.25840000000000002</c:v>
                </c:pt>
                <c:pt idx="16">
                  <c:v>0.27239999999999998</c:v>
                </c:pt>
                <c:pt idx="17">
                  <c:v>0.29070000000000001</c:v>
                </c:pt>
                <c:pt idx="18">
                  <c:v>0.36990000000000001</c:v>
                </c:pt>
                <c:pt idx="19">
                  <c:v>0.3931</c:v>
                </c:pt>
                <c:pt idx="20">
                  <c:v>0.47760000000000002</c:v>
                </c:pt>
                <c:pt idx="21">
                  <c:v>0.53939999999999999</c:v>
                </c:pt>
                <c:pt idx="22">
                  <c:v>0.69</c:v>
                </c:pt>
                <c:pt idx="23">
                  <c:v>0.2112</c:v>
                </c:pt>
              </c:numCache>
            </c:numRef>
          </c:val>
          <c:extLst>
            <c:ext xmlns:c16="http://schemas.microsoft.com/office/drawing/2014/chart" uri="{C3380CC4-5D6E-409C-BE32-E72D297353CC}">
              <c16:uniqueId val="{00000002-50D3-4254-8614-5E0BDD31429E}"/>
            </c:ext>
          </c:extLst>
        </c:ser>
        <c:dLbls>
          <c:dLblPos val="ctr"/>
          <c:showLegendKey val="0"/>
          <c:showVal val="1"/>
          <c:showCatName val="0"/>
          <c:showSerName val="0"/>
          <c:showPercent val="0"/>
          <c:showBubbleSize val="0"/>
        </c:dLbls>
        <c:gapWidth val="50"/>
        <c:overlap val="100"/>
        <c:axId val="143829632"/>
        <c:axId val="143851904"/>
      </c:barChart>
      <c:catAx>
        <c:axId val="143829632"/>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cap="none" spc="120" normalizeH="0" baseline="0">
                <a:solidFill>
                  <a:schemeClr val="tx2"/>
                </a:solidFill>
                <a:latin typeface="+mn-lt"/>
                <a:ea typeface="+mn-ea"/>
                <a:cs typeface="Aharoni" panose="02010803020104030203" pitchFamily="2" charset="-79"/>
              </a:defRPr>
            </a:pPr>
            <a:endParaRPr lang="en-US"/>
          </a:p>
        </c:txPr>
        <c:crossAx val="143851904"/>
        <c:crosses val="autoZero"/>
        <c:auto val="1"/>
        <c:lblAlgn val="ctr"/>
        <c:lblOffset val="100"/>
        <c:noMultiLvlLbl val="0"/>
      </c:catAx>
      <c:valAx>
        <c:axId val="143851904"/>
        <c:scaling>
          <c:orientation val="minMax"/>
        </c:scaling>
        <c:delete val="1"/>
        <c:axPos val="b"/>
        <c:numFmt formatCode="0%" sourceLinked="1"/>
        <c:majorTickMark val="out"/>
        <c:minorTickMark val="none"/>
        <c:tickLblPos val="nextTo"/>
        <c:crossAx val="143829632"/>
        <c:crosses val="autoZero"/>
        <c:crossBetween val="between"/>
      </c:valAx>
      <c:spPr>
        <a:noFill/>
        <a:ln>
          <a:noFill/>
        </a:ln>
        <a:effectLst/>
      </c:spPr>
    </c:plotArea>
    <c:legend>
      <c:legendPos val="r"/>
      <c:layout>
        <c:manualLayout>
          <c:xMode val="edge"/>
          <c:yMode val="edge"/>
          <c:x val="0.669374738200468"/>
          <c:y val="0.16303021421959452"/>
          <c:w val="0.27495155427693985"/>
          <c:h val="0.24378735459472581"/>
        </c:manualLayout>
      </c:layout>
      <c:overlay val="0"/>
      <c:spPr>
        <a:solidFill>
          <a:srgbClr val="FFFFFF"/>
        </a:solidFill>
        <a:ln>
          <a:noFill/>
        </a:ln>
        <a:effectLst/>
      </c:spPr>
      <c:txPr>
        <a:bodyPr rot="0" spcFirstLastPara="1" vertOverflow="ellipsis" vert="horz" wrap="square" anchor="ctr" anchorCtr="1"/>
        <a:lstStyle/>
        <a:p>
          <a:pPr>
            <a:defRPr sz="135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sz="1600" u="none" baseline="0" dirty="0"/>
              <a:t>Distance to TransGenderism</a:t>
            </a:r>
            <a:endParaRPr lang="en-US" sz="1600" u="none" dirty="0"/>
          </a:p>
        </c:rich>
      </c:tx>
      <c:layout>
        <c:manualLayout>
          <c:xMode val="edge"/>
          <c:yMode val="edge"/>
          <c:x val="0.52524131657165507"/>
          <c:y val="4.5629417783513822E-2"/>
        </c:manualLayout>
      </c:layout>
      <c:overlay val="0"/>
      <c:spPr>
        <a:noFill/>
        <a:ln>
          <a:noFill/>
        </a:ln>
        <a:effectLst/>
      </c:spPr>
    </c:title>
    <c:autoTitleDeleted val="0"/>
    <c:plotArea>
      <c:layout>
        <c:manualLayout>
          <c:layoutTarget val="inner"/>
          <c:xMode val="edge"/>
          <c:yMode val="edge"/>
          <c:x val="0.10606960235286091"/>
          <c:y val="7.3258569181562733E-2"/>
          <c:w val="0.7791317683483846"/>
          <c:h val="0.88254728642938374"/>
        </c:manualLayout>
      </c:layout>
      <c:barChart>
        <c:barDir val="bar"/>
        <c:grouping val="stacked"/>
        <c:varyColors val="0"/>
        <c:ser>
          <c:idx val="0"/>
          <c:order val="0"/>
          <c:tx>
            <c:strRef>
              <c:f>Sheet1!$B$1</c:f>
              <c:strCache>
                <c:ptCount val="1"/>
                <c:pt idx="0">
                  <c:v>I have seen people like this but do not know them personnally </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Brazil</c:v>
                </c:pt>
                <c:pt idx="1">
                  <c:v>Mexico</c:v>
                </c:pt>
                <c:pt idx="2">
                  <c:v>Peru</c:v>
                </c:pt>
                <c:pt idx="3">
                  <c:v>Italy</c:v>
                </c:pt>
                <c:pt idx="4">
                  <c:v>South Africa</c:v>
                </c:pt>
                <c:pt idx="5">
                  <c:v>Argentina</c:v>
                </c:pt>
                <c:pt idx="6">
                  <c:v>Canada</c:v>
                </c:pt>
                <c:pt idx="7">
                  <c:v>Spain</c:v>
                </c:pt>
                <c:pt idx="8">
                  <c:v>United States</c:v>
                </c:pt>
                <c:pt idx="9">
                  <c:v>Belgium</c:v>
                </c:pt>
                <c:pt idx="10">
                  <c:v>Sweden</c:v>
                </c:pt>
                <c:pt idx="11">
                  <c:v>Australia</c:v>
                </c:pt>
                <c:pt idx="12">
                  <c:v>U.K.</c:v>
                </c:pt>
                <c:pt idx="13">
                  <c:v>Hungary</c:v>
                </c:pt>
                <c:pt idx="14">
                  <c:v>France</c:v>
                </c:pt>
                <c:pt idx="15">
                  <c:v>Russia</c:v>
                </c:pt>
                <c:pt idx="16">
                  <c:v>Turkey</c:v>
                </c:pt>
                <c:pt idx="17">
                  <c:v>Germany</c:v>
                </c:pt>
                <c:pt idx="18">
                  <c:v>Poland</c:v>
                </c:pt>
                <c:pt idx="19">
                  <c:v>Japan</c:v>
                </c:pt>
                <c:pt idx="20">
                  <c:v>China</c:v>
                </c:pt>
                <c:pt idx="21">
                  <c:v>South Korea</c:v>
                </c:pt>
                <c:pt idx="22">
                  <c:v>India</c:v>
                </c:pt>
                <c:pt idx="23">
                  <c:v>All countries</c:v>
                </c:pt>
              </c:strCache>
            </c:strRef>
          </c:cat>
          <c:val>
            <c:numRef>
              <c:f>Sheet1!$B$2:$B$25</c:f>
              <c:numCache>
                <c:formatCode>0%</c:formatCode>
                <c:ptCount val="24"/>
                <c:pt idx="0">
                  <c:v>0.34510000000000002</c:v>
                </c:pt>
                <c:pt idx="1">
                  <c:v>0.42630000000000001</c:v>
                </c:pt>
                <c:pt idx="2">
                  <c:v>0.47439999999999999</c:v>
                </c:pt>
                <c:pt idx="3">
                  <c:v>0.4335</c:v>
                </c:pt>
                <c:pt idx="4">
                  <c:v>0.4834</c:v>
                </c:pt>
                <c:pt idx="5">
                  <c:v>0.50239999999999996</c:v>
                </c:pt>
                <c:pt idx="6">
                  <c:v>0.46150000000000002</c:v>
                </c:pt>
                <c:pt idx="7">
                  <c:v>0.5383</c:v>
                </c:pt>
                <c:pt idx="8">
                  <c:v>0.44740000000000002</c:v>
                </c:pt>
                <c:pt idx="9">
                  <c:v>0.39169999999999999</c:v>
                </c:pt>
                <c:pt idx="10">
                  <c:v>0.55189999999999995</c:v>
                </c:pt>
                <c:pt idx="11">
                  <c:v>0.4254</c:v>
                </c:pt>
                <c:pt idx="12">
                  <c:v>0.45850000000000002</c:v>
                </c:pt>
                <c:pt idx="13">
                  <c:v>0.48820000000000002</c:v>
                </c:pt>
                <c:pt idx="14">
                  <c:v>0.3362</c:v>
                </c:pt>
                <c:pt idx="15">
                  <c:v>0.39500000000000002</c:v>
                </c:pt>
                <c:pt idx="16">
                  <c:v>0.501</c:v>
                </c:pt>
                <c:pt idx="17">
                  <c:v>0.36449999999999999</c:v>
                </c:pt>
                <c:pt idx="18">
                  <c:v>0.23080000000000001</c:v>
                </c:pt>
                <c:pt idx="19">
                  <c:v>0.28689999999999999</c:v>
                </c:pt>
                <c:pt idx="20">
                  <c:v>0.49730000000000002</c:v>
                </c:pt>
                <c:pt idx="21">
                  <c:v>0.47060000000000002</c:v>
                </c:pt>
                <c:pt idx="22">
                  <c:v>0.65539999999999998</c:v>
                </c:pt>
                <c:pt idx="23">
                  <c:v>0.43519999999999998</c:v>
                </c:pt>
              </c:numCache>
            </c:numRef>
          </c:val>
          <c:extLst>
            <c:ext xmlns:c16="http://schemas.microsoft.com/office/drawing/2014/chart" uri="{C3380CC4-5D6E-409C-BE32-E72D297353CC}">
              <c16:uniqueId val="{00000000-0918-4F87-8D7F-4D71B3E25B1E}"/>
            </c:ext>
          </c:extLst>
        </c:ser>
        <c:ser>
          <c:idx val="1"/>
          <c:order val="1"/>
          <c:tx>
            <c:strRef>
              <c:f>Sheet1!$C$1</c:f>
              <c:strCache>
                <c:ptCount val="1"/>
                <c:pt idx="0">
                  <c:v>I rarely or never encounter people like this</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Brazil</c:v>
                </c:pt>
                <c:pt idx="1">
                  <c:v>Mexico</c:v>
                </c:pt>
                <c:pt idx="2">
                  <c:v>Peru</c:v>
                </c:pt>
                <c:pt idx="3">
                  <c:v>Italy</c:v>
                </c:pt>
                <c:pt idx="4">
                  <c:v>South Africa</c:v>
                </c:pt>
                <c:pt idx="5">
                  <c:v>Argentina</c:v>
                </c:pt>
                <c:pt idx="6">
                  <c:v>Canada</c:v>
                </c:pt>
                <c:pt idx="7">
                  <c:v>Spain</c:v>
                </c:pt>
                <c:pt idx="8">
                  <c:v>United States</c:v>
                </c:pt>
                <c:pt idx="9">
                  <c:v>Belgium</c:v>
                </c:pt>
                <c:pt idx="10">
                  <c:v>Sweden</c:v>
                </c:pt>
                <c:pt idx="11">
                  <c:v>Australia</c:v>
                </c:pt>
                <c:pt idx="12">
                  <c:v>U.K.</c:v>
                </c:pt>
                <c:pt idx="13">
                  <c:v>Hungary</c:v>
                </c:pt>
                <c:pt idx="14">
                  <c:v>France</c:v>
                </c:pt>
                <c:pt idx="15">
                  <c:v>Russia</c:v>
                </c:pt>
                <c:pt idx="16">
                  <c:v>Turkey</c:v>
                </c:pt>
                <c:pt idx="17">
                  <c:v>Germany</c:v>
                </c:pt>
                <c:pt idx="18">
                  <c:v>Poland</c:v>
                </c:pt>
                <c:pt idx="19">
                  <c:v>Japan</c:v>
                </c:pt>
                <c:pt idx="20">
                  <c:v>China</c:v>
                </c:pt>
                <c:pt idx="21">
                  <c:v>South Korea</c:v>
                </c:pt>
                <c:pt idx="22">
                  <c:v>India</c:v>
                </c:pt>
                <c:pt idx="23">
                  <c:v>All countries</c:v>
                </c:pt>
              </c:strCache>
            </c:strRef>
          </c:cat>
          <c:val>
            <c:numRef>
              <c:f>Sheet1!$C$2:$C$25</c:f>
              <c:numCache>
                <c:formatCode>0%</c:formatCode>
                <c:ptCount val="24"/>
                <c:pt idx="0">
                  <c:v>0.1053</c:v>
                </c:pt>
                <c:pt idx="1">
                  <c:v>0.13100000000000001</c:v>
                </c:pt>
                <c:pt idx="2">
                  <c:v>0.13289999999999999</c:v>
                </c:pt>
                <c:pt idx="3">
                  <c:v>0.22869999999999999</c:v>
                </c:pt>
                <c:pt idx="4">
                  <c:v>0.19950000000000001</c:v>
                </c:pt>
                <c:pt idx="5">
                  <c:v>0.19059999999999999</c:v>
                </c:pt>
                <c:pt idx="6">
                  <c:v>0.246</c:v>
                </c:pt>
                <c:pt idx="7">
                  <c:v>0.17910000000000001</c:v>
                </c:pt>
                <c:pt idx="8">
                  <c:v>0.31900000000000001</c:v>
                </c:pt>
                <c:pt idx="9">
                  <c:v>0.35759999999999997</c:v>
                </c:pt>
                <c:pt idx="10">
                  <c:v>0.24440000000000001</c:v>
                </c:pt>
                <c:pt idx="11">
                  <c:v>0.33550000000000002</c:v>
                </c:pt>
                <c:pt idx="12">
                  <c:v>0.33589999999999998</c:v>
                </c:pt>
                <c:pt idx="13">
                  <c:v>0.29370000000000002</c:v>
                </c:pt>
                <c:pt idx="14">
                  <c:v>0.4002</c:v>
                </c:pt>
                <c:pt idx="15">
                  <c:v>0.39929999999999999</c:v>
                </c:pt>
                <c:pt idx="16">
                  <c:v>0.32229999999999998</c:v>
                </c:pt>
                <c:pt idx="17">
                  <c:v>0.44009999999999999</c:v>
                </c:pt>
                <c:pt idx="18">
                  <c:v>0.43619999999999998</c:v>
                </c:pt>
                <c:pt idx="19">
                  <c:v>0.50839999999999996</c:v>
                </c:pt>
                <c:pt idx="20">
                  <c:v>0.36270000000000002</c:v>
                </c:pt>
                <c:pt idx="21">
                  <c:v>0.39779999999999999</c:v>
                </c:pt>
                <c:pt idx="22">
                  <c:v>0.17</c:v>
                </c:pt>
                <c:pt idx="23">
                  <c:v>0.29699999999999999</c:v>
                </c:pt>
              </c:numCache>
            </c:numRef>
          </c:val>
          <c:extLst>
            <c:ext xmlns:c16="http://schemas.microsoft.com/office/drawing/2014/chart" uri="{C3380CC4-5D6E-409C-BE32-E72D297353CC}">
              <c16:uniqueId val="{00000001-0918-4F87-8D7F-4D71B3E25B1E}"/>
            </c:ext>
          </c:extLst>
        </c:ser>
        <c:ser>
          <c:idx val="2"/>
          <c:order val="2"/>
          <c:tx>
            <c:strRef>
              <c:f>Sheet1!$D$1</c:f>
              <c:strCache>
                <c:ptCount val="1"/>
                <c:pt idx="0">
                  <c:v>Don't know</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Brazil</c:v>
                </c:pt>
                <c:pt idx="1">
                  <c:v>Mexico</c:v>
                </c:pt>
                <c:pt idx="2">
                  <c:v>Peru</c:v>
                </c:pt>
                <c:pt idx="3">
                  <c:v>Italy</c:v>
                </c:pt>
                <c:pt idx="4">
                  <c:v>South Africa</c:v>
                </c:pt>
                <c:pt idx="5">
                  <c:v>Argentina</c:v>
                </c:pt>
                <c:pt idx="6">
                  <c:v>Canada</c:v>
                </c:pt>
                <c:pt idx="7">
                  <c:v>Spain</c:v>
                </c:pt>
                <c:pt idx="8">
                  <c:v>United States</c:v>
                </c:pt>
                <c:pt idx="9">
                  <c:v>Belgium</c:v>
                </c:pt>
                <c:pt idx="10">
                  <c:v>Sweden</c:v>
                </c:pt>
                <c:pt idx="11">
                  <c:v>Australia</c:v>
                </c:pt>
                <c:pt idx="12">
                  <c:v>U.K.</c:v>
                </c:pt>
                <c:pt idx="13">
                  <c:v>Hungary</c:v>
                </c:pt>
                <c:pt idx="14">
                  <c:v>France</c:v>
                </c:pt>
                <c:pt idx="15">
                  <c:v>Russia</c:v>
                </c:pt>
                <c:pt idx="16">
                  <c:v>Turkey</c:v>
                </c:pt>
                <c:pt idx="17">
                  <c:v>Germany</c:v>
                </c:pt>
                <c:pt idx="18">
                  <c:v>Poland</c:v>
                </c:pt>
                <c:pt idx="19">
                  <c:v>Japan</c:v>
                </c:pt>
                <c:pt idx="20">
                  <c:v>China</c:v>
                </c:pt>
                <c:pt idx="21">
                  <c:v>South Korea</c:v>
                </c:pt>
                <c:pt idx="22">
                  <c:v>India</c:v>
                </c:pt>
                <c:pt idx="23">
                  <c:v>All countries</c:v>
                </c:pt>
              </c:strCache>
            </c:strRef>
          </c:cat>
          <c:val>
            <c:numRef>
              <c:f>Sheet1!$D$2:$D$25</c:f>
              <c:numCache>
                <c:formatCode>0%</c:formatCode>
                <c:ptCount val="24"/>
                <c:pt idx="0">
                  <c:v>7.5899999999999995E-2</c:v>
                </c:pt>
                <c:pt idx="1">
                  <c:v>3.1300000000000001E-2</c:v>
                </c:pt>
                <c:pt idx="2">
                  <c:v>1.8599999999999998E-2</c:v>
                </c:pt>
                <c:pt idx="3">
                  <c:v>4.5199999999999997E-2</c:v>
                </c:pt>
                <c:pt idx="4">
                  <c:v>3.1E-2</c:v>
                </c:pt>
                <c:pt idx="5">
                  <c:v>3.5099999999999999E-2</c:v>
                </c:pt>
                <c:pt idx="6">
                  <c:v>5.1799999999999999E-2</c:v>
                </c:pt>
                <c:pt idx="7">
                  <c:v>5.3100000000000001E-2</c:v>
                </c:pt>
                <c:pt idx="8">
                  <c:v>2.87E-2</c:v>
                </c:pt>
                <c:pt idx="9">
                  <c:v>5.1499999999999997E-2</c:v>
                </c:pt>
                <c:pt idx="10">
                  <c:v>1.17E-2</c:v>
                </c:pt>
                <c:pt idx="11">
                  <c:v>5.5300000000000002E-2</c:v>
                </c:pt>
                <c:pt idx="12">
                  <c:v>3.3799999999999997E-2</c:v>
                </c:pt>
                <c:pt idx="13">
                  <c:v>5.1200000000000002E-2</c:v>
                </c:pt>
                <c:pt idx="14">
                  <c:v>0.126</c:v>
                </c:pt>
                <c:pt idx="15">
                  <c:v>6.8400000000000002E-2</c:v>
                </c:pt>
                <c:pt idx="16">
                  <c:v>4.3999999999999997E-2</c:v>
                </c:pt>
                <c:pt idx="17">
                  <c:v>6.4500000000000002E-2</c:v>
                </c:pt>
                <c:pt idx="18">
                  <c:v>0.21709999999999999</c:v>
                </c:pt>
                <c:pt idx="19">
                  <c:v>0.1158</c:v>
                </c:pt>
                <c:pt idx="20">
                  <c:v>6.1400000000000003E-2</c:v>
                </c:pt>
                <c:pt idx="21">
                  <c:v>6.6500000000000004E-2</c:v>
                </c:pt>
                <c:pt idx="22">
                  <c:v>0.12</c:v>
                </c:pt>
                <c:pt idx="23">
                  <c:v>6.13E-2</c:v>
                </c:pt>
              </c:numCache>
            </c:numRef>
          </c:val>
          <c:extLst>
            <c:ext xmlns:c16="http://schemas.microsoft.com/office/drawing/2014/chart" uri="{C3380CC4-5D6E-409C-BE32-E72D297353CC}">
              <c16:uniqueId val="{00000002-0918-4F87-8D7F-4D71B3E25B1E}"/>
            </c:ext>
          </c:extLst>
        </c:ser>
        <c:ser>
          <c:idx val="3"/>
          <c:order val="3"/>
          <c:tx>
            <c:strRef>
              <c:f>Sheet1!$E$1</c:f>
              <c:strCache>
                <c:ptCount val="1"/>
                <c:pt idx="0">
                  <c:v>Column1</c:v>
                </c:pt>
              </c:strCache>
            </c:strRef>
          </c:tx>
          <c:spPr>
            <a:solidFill>
              <a:schemeClr val="bg1"/>
            </a:solidFill>
            <a:ln>
              <a:noFill/>
            </a:ln>
            <a:effectLst/>
          </c:spPr>
          <c:invertIfNegative val="0"/>
          <c:dLbls>
            <c:spPr>
              <a:noFill/>
              <a:ln>
                <a:noFill/>
              </a:ln>
              <a:effectLst/>
            </c:spPr>
            <c:txPr>
              <a:bodyPr rot="0" spcFirstLastPara="1" vertOverflow="ellipsis" vert="horz" wrap="none" lIns="38100" tIns="19050" rIns="38100" bIns="19050" anchor="ctr" anchorCtr="0">
                <a:spAutoFit/>
              </a:bodyPr>
              <a:lstStyle/>
              <a:p>
                <a:pPr>
                  <a:defRPr sz="1000" b="1" i="0" u="none" strike="noStrike" kern="1200" baseline="0">
                    <a:solidFill>
                      <a:schemeClr val="tx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tx1">
                          <a:lumMod val="35000"/>
                          <a:lumOff val="65000"/>
                        </a:schemeClr>
                      </a:solidFill>
                    </a:ln>
                    <a:effectLst/>
                  </c:spPr>
                </c15:leaderLines>
              </c:ext>
            </c:extLst>
          </c:dLbls>
          <c:cat>
            <c:strRef>
              <c:f>Sheet1!$A$2:$A$25</c:f>
              <c:strCache>
                <c:ptCount val="24"/>
                <c:pt idx="0">
                  <c:v>Brazil</c:v>
                </c:pt>
                <c:pt idx="1">
                  <c:v>Mexico</c:v>
                </c:pt>
                <c:pt idx="2">
                  <c:v>Peru</c:v>
                </c:pt>
                <c:pt idx="3">
                  <c:v>Italy</c:v>
                </c:pt>
                <c:pt idx="4">
                  <c:v>South Africa</c:v>
                </c:pt>
                <c:pt idx="5">
                  <c:v>Argentina</c:v>
                </c:pt>
                <c:pt idx="6">
                  <c:v>Canada</c:v>
                </c:pt>
                <c:pt idx="7">
                  <c:v>Spain</c:v>
                </c:pt>
                <c:pt idx="8">
                  <c:v>United States</c:v>
                </c:pt>
                <c:pt idx="9">
                  <c:v>Belgium</c:v>
                </c:pt>
                <c:pt idx="10">
                  <c:v>Sweden</c:v>
                </c:pt>
                <c:pt idx="11">
                  <c:v>Australia</c:v>
                </c:pt>
                <c:pt idx="12">
                  <c:v>U.K.</c:v>
                </c:pt>
                <c:pt idx="13">
                  <c:v>Hungary</c:v>
                </c:pt>
                <c:pt idx="14">
                  <c:v>France</c:v>
                </c:pt>
                <c:pt idx="15">
                  <c:v>Russia</c:v>
                </c:pt>
                <c:pt idx="16">
                  <c:v>Turkey</c:v>
                </c:pt>
                <c:pt idx="17">
                  <c:v>Germany</c:v>
                </c:pt>
                <c:pt idx="18">
                  <c:v>Poland</c:v>
                </c:pt>
                <c:pt idx="19">
                  <c:v>Japan</c:v>
                </c:pt>
                <c:pt idx="20">
                  <c:v>China</c:v>
                </c:pt>
                <c:pt idx="21">
                  <c:v>South Korea</c:v>
                </c:pt>
                <c:pt idx="22">
                  <c:v>India</c:v>
                </c:pt>
                <c:pt idx="23">
                  <c:v>All countries</c:v>
                </c:pt>
              </c:strCache>
            </c:strRef>
          </c:cat>
          <c:val>
            <c:numRef>
              <c:f>Sheet1!$E$2:$E$25</c:f>
              <c:numCache>
                <c:formatCode>0%</c:formatCode>
                <c:ptCount val="24"/>
                <c:pt idx="0">
                  <c:v>0.52629999999999999</c:v>
                </c:pt>
                <c:pt idx="1">
                  <c:v>0.58860000000000001</c:v>
                </c:pt>
                <c:pt idx="2">
                  <c:v>0.6258999999999999</c:v>
                </c:pt>
                <c:pt idx="3">
                  <c:v>0.70740000000000003</c:v>
                </c:pt>
                <c:pt idx="4">
                  <c:v>0.71390000000000009</c:v>
                </c:pt>
                <c:pt idx="5">
                  <c:v>0.72809999999999997</c:v>
                </c:pt>
                <c:pt idx="6">
                  <c:v>0.75929999999999997</c:v>
                </c:pt>
                <c:pt idx="7">
                  <c:v>0.77050000000000007</c:v>
                </c:pt>
                <c:pt idx="8">
                  <c:v>0.79509999999999992</c:v>
                </c:pt>
                <c:pt idx="9">
                  <c:v>0.80079999999999996</c:v>
                </c:pt>
                <c:pt idx="10">
                  <c:v>0.80800000000000005</c:v>
                </c:pt>
                <c:pt idx="11">
                  <c:v>0.81620000000000004</c:v>
                </c:pt>
                <c:pt idx="12">
                  <c:v>0.82820000000000005</c:v>
                </c:pt>
                <c:pt idx="13">
                  <c:v>0.83310000000000006</c:v>
                </c:pt>
                <c:pt idx="14">
                  <c:v>0.86239999999999994</c:v>
                </c:pt>
                <c:pt idx="15">
                  <c:v>0.86270000000000002</c:v>
                </c:pt>
                <c:pt idx="16">
                  <c:v>0.86729999999999996</c:v>
                </c:pt>
                <c:pt idx="17">
                  <c:v>0.86909999999999998</c:v>
                </c:pt>
                <c:pt idx="18">
                  <c:v>0.8841</c:v>
                </c:pt>
                <c:pt idx="19">
                  <c:v>0.91109999999999991</c:v>
                </c:pt>
                <c:pt idx="20">
                  <c:v>0.92140000000000011</c:v>
                </c:pt>
                <c:pt idx="21">
                  <c:v>0.93490000000000006</c:v>
                </c:pt>
                <c:pt idx="22">
                  <c:v>0.94540000000000002</c:v>
                </c:pt>
                <c:pt idx="23">
                  <c:v>0.79349999999999998</c:v>
                </c:pt>
              </c:numCache>
            </c:numRef>
          </c:val>
          <c:extLst>
            <c:ext xmlns:c16="http://schemas.microsoft.com/office/drawing/2014/chart" uri="{C3380CC4-5D6E-409C-BE32-E72D297353CC}">
              <c16:uniqueId val="{00000000-1CA9-4687-8C2D-928CC60AEA45}"/>
            </c:ext>
          </c:extLst>
        </c:ser>
        <c:dLbls>
          <c:dLblPos val="ctr"/>
          <c:showLegendKey val="0"/>
          <c:showVal val="1"/>
          <c:showCatName val="0"/>
          <c:showSerName val="0"/>
          <c:showPercent val="0"/>
          <c:showBubbleSize val="0"/>
        </c:dLbls>
        <c:gapWidth val="50"/>
        <c:overlap val="100"/>
        <c:axId val="143946880"/>
        <c:axId val="143948416"/>
      </c:barChart>
      <c:catAx>
        <c:axId val="143946880"/>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cap="none" spc="120" normalizeH="0" baseline="0">
                <a:solidFill>
                  <a:schemeClr val="tx2"/>
                </a:solidFill>
                <a:latin typeface="+mn-lt"/>
                <a:ea typeface="+mn-ea"/>
                <a:cs typeface="Aharoni" panose="02010803020104030203" pitchFamily="2" charset="-79"/>
              </a:defRPr>
            </a:pPr>
            <a:endParaRPr lang="en-US"/>
          </a:p>
        </c:txPr>
        <c:crossAx val="143948416"/>
        <c:crosses val="autoZero"/>
        <c:auto val="1"/>
        <c:lblAlgn val="ctr"/>
        <c:lblOffset val="100"/>
        <c:noMultiLvlLbl val="0"/>
      </c:catAx>
      <c:valAx>
        <c:axId val="143948416"/>
        <c:scaling>
          <c:orientation val="minMax"/>
        </c:scaling>
        <c:delete val="1"/>
        <c:axPos val="b"/>
        <c:numFmt formatCode="0%" sourceLinked="1"/>
        <c:majorTickMark val="out"/>
        <c:minorTickMark val="none"/>
        <c:tickLblPos val="nextTo"/>
        <c:crossAx val="143946880"/>
        <c:crosses val="autoZero"/>
        <c:crossBetween val="between"/>
      </c:valAx>
      <c:spPr>
        <a:noFill/>
        <a:ln>
          <a:noFill/>
        </a:ln>
        <a:effectLst/>
      </c:spPr>
    </c:plotArea>
    <c:legend>
      <c:legendPos val="r"/>
      <c:legendEntry>
        <c:idx val="3"/>
        <c:delete val="1"/>
      </c:legendEntry>
      <c:layout>
        <c:manualLayout>
          <c:xMode val="edge"/>
          <c:yMode val="edge"/>
          <c:x val="0.53506039219174362"/>
          <c:y val="0.15977097009220068"/>
          <c:w val="0.27322596863341053"/>
          <c:h val="0.75874792672295321"/>
        </c:manualLayout>
      </c:layout>
      <c:overlay val="0"/>
      <c:spPr>
        <a:solidFill>
          <a:srgbClr val="FFFFFF"/>
        </a:solidFill>
        <a:ln>
          <a:noFill/>
        </a:ln>
        <a:effectLst/>
      </c:spPr>
      <c:txPr>
        <a:bodyPr rot="0" spcFirstLastPara="1" vertOverflow="ellipsis" vert="horz" wrap="square" anchor="ctr" anchorCtr="1"/>
        <a:lstStyle/>
        <a:p>
          <a:pPr>
            <a:defRPr sz="135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488554816914994"/>
          <c:y val="6.9999325054168893E-2"/>
          <c:w val="0.86459684622587685"/>
          <c:h val="0.88254728642938374"/>
        </c:manualLayout>
      </c:layout>
      <c:barChart>
        <c:barDir val="bar"/>
        <c:grouping val="stacked"/>
        <c:varyColors val="0"/>
        <c:ser>
          <c:idx val="0"/>
          <c:order val="0"/>
          <c:tx>
            <c:strRef>
              <c:f>Sheet1!$B$1</c:f>
              <c:strCache>
                <c:ptCount val="1"/>
                <c:pt idx="0">
                  <c:v>Strongly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Japan</c:v>
                </c:pt>
                <c:pt idx="1">
                  <c:v>Spain</c:v>
                </c:pt>
                <c:pt idx="2">
                  <c:v>Belgium</c:v>
                </c:pt>
                <c:pt idx="3">
                  <c:v>U.K.</c:v>
                </c:pt>
                <c:pt idx="4">
                  <c:v>Germany</c:v>
                </c:pt>
                <c:pt idx="5">
                  <c:v>France</c:v>
                </c:pt>
                <c:pt idx="6">
                  <c:v>Sweden</c:v>
                </c:pt>
                <c:pt idx="7">
                  <c:v>Canada</c:v>
                </c:pt>
                <c:pt idx="8">
                  <c:v>Hungary</c:v>
                </c:pt>
                <c:pt idx="9">
                  <c:v>Italy</c:v>
                </c:pt>
                <c:pt idx="10">
                  <c:v>Argentina</c:v>
                </c:pt>
                <c:pt idx="11">
                  <c:v>Australia</c:v>
                </c:pt>
                <c:pt idx="12">
                  <c:v>China</c:v>
                </c:pt>
                <c:pt idx="13">
                  <c:v>Poland</c:v>
                </c:pt>
                <c:pt idx="14">
                  <c:v>South Korea</c:v>
                </c:pt>
                <c:pt idx="15">
                  <c:v>Mexico</c:v>
                </c:pt>
                <c:pt idx="16">
                  <c:v>Peru</c:v>
                </c:pt>
                <c:pt idx="17">
                  <c:v>South Africa</c:v>
                </c:pt>
                <c:pt idx="18">
                  <c:v>United States</c:v>
                </c:pt>
                <c:pt idx="19">
                  <c:v>Brazil</c:v>
                </c:pt>
                <c:pt idx="20">
                  <c:v>Turkey</c:v>
                </c:pt>
                <c:pt idx="21">
                  <c:v>Russia</c:v>
                </c:pt>
                <c:pt idx="22">
                  <c:v>India</c:v>
                </c:pt>
                <c:pt idx="23">
                  <c:v>All countries</c:v>
                </c:pt>
              </c:strCache>
            </c:strRef>
          </c:cat>
          <c:val>
            <c:numRef>
              <c:f>Sheet1!$B$2:$B$25</c:f>
              <c:numCache>
                <c:formatCode>0%</c:formatCode>
                <c:ptCount val="24"/>
                <c:pt idx="0">
                  <c:v>1.2699999999999999E-2</c:v>
                </c:pt>
                <c:pt idx="1">
                  <c:v>2.3E-2</c:v>
                </c:pt>
                <c:pt idx="2">
                  <c:v>2.3800000000000002E-2</c:v>
                </c:pt>
                <c:pt idx="3">
                  <c:v>2.9499999999999998E-2</c:v>
                </c:pt>
                <c:pt idx="4">
                  <c:v>4.1599999999999998E-2</c:v>
                </c:pt>
                <c:pt idx="5">
                  <c:v>3.6700000000000003E-2</c:v>
                </c:pt>
                <c:pt idx="6">
                  <c:v>1.6899999999999998E-2</c:v>
                </c:pt>
                <c:pt idx="7">
                  <c:v>4.5199999999999997E-2</c:v>
                </c:pt>
                <c:pt idx="8">
                  <c:v>5.2699999999999997E-2</c:v>
                </c:pt>
                <c:pt idx="9">
                  <c:v>5.4199999999999998E-2</c:v>
                </c:pt>
                <c:pt idx="10">
                  <c:v>8.1299999999999997E-2</c:v>
                </c:pt>
                <c:pt idx="11">
                  <c:v>6.6000000000000003E-2</c:v>
                </c:pt>
                <c:pt idx="12">
                  <c:v>3.56E-2</c:v>
                </c:pt>
                <c:pt idx="13">
                  <c:v>7.3999999999999996E-2</c:v>
                </c:pt>
                <c:pt idx="14">
                  <c:v>5.0200000000000002E-2</c:v>
                </c:pt>
                <c:pt idx="15">
                  <c:v>0.1143</c:v>
                </c:pt>
                <c:pt idx="16">
                  <c:v>0.15340000000000001</c:v>
                </c:pt>
                <c:pt idx="17">
                  <c:v>0.19670000000000001</c:v>
                </c:pt>
                <c:pt idx="18">
                  <c:v>0.17399999999999999</c:v>
                </c:pt>
                <c:pt idx="19">
                  <c:v>0.23930000000000001</c:v>
                </c:pt>
                <c:pt idx="20">
                  <c:v>0.22739999999999999</c:v>
                </c:pt>
                <c:pt idx="21">
                  <c:v>0.2792</c:v>
                </c:pt>
                <c:pt idx="22">
                  <c:v>0.2555</c:v>
                </c:pt>
                <c:pt idx="23">
                  <c:v>9.3100000000000002E-2</c:v>
                </c:pt>
              </c:numCache>
            </c:numRef>
          </c:val>
          <c:extLst>
            <c:ext xmlns:c16="http://schemas.microsoft.com/office/drawing/2014/chart" uri="{C3380CC4-5D6E-409C-BE32-E72D297353CC}">
              <c16:uniqueId val="{00000000-AA91-434A-A23F-9CA95D8E8515}"/>
            </c:ext>
          </c:extLst>
        </c:ser>
        <c:ser>
          <c:idx val="1"/>
          <c:order val="1"/>
          <c:tx>
            <c:strRef>
              <c:f>Sheet1!$C$1</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Japan</c:v>
                </c:pt>
                <c:pt idx="1">
                  <c:v>Spain</c:v>
                </c:pt>
                <c:pt idx="2">
                  <c:v>Belgium</c:v>
                </c:pt>
                <c:pt idx="3">
                  <c:v>U.K.</c:v>
                </c:pt>
                <c:pt idx="4">
                  <c:v>Germany</c:v>
                </c:pt>
                <c:pt idx="5">
                  <c:v>France</c:v>
                </c:pt>
                <c:pt idx="6">
                  <c:v>Sweden</c:v>
                </c:pt>
                <c:pt idx="7">
                  <c:v>Canada</c:v>
                </c:pt>
                <c:pt idx="8">
                  <c:v>Hungary</c:v>
                </c:pt>
                <c:pt idx="9">
                  <c:v>Italy</c:v>
                </c:pt>
                <c:pt idx="10">
                  <c:v>Argentina</c:v>
                </c:pt>
                <c:pt idx="11">
                  <c:v>Australia</c:v>
                </c:pt>
                <c:pt idx="12">
                  <c:v>China</c:v>
                </c:pt>
                <c:pt idx="13">
                  <c:v>Poland</c:v>
                </c:pt>
                <c:pt idx="14">
                  <c:v>South Korea</c:v>
                </c:pt>
                <c:pt idx="15">
                  <c:v>Mexico</c:v>
                </c:pt>
                <c:pt idx="16">
                  <c:v>Peru</c:v>
                </c:pt>
                <c:pt idx="17">
                  <c:v>South Africa</c:v>
                </c:pt>
                <c:pt idx="18">
                  <c:v>United States</c:v>
                </c:pt>
                <c:pt idx="19">
                  <c:v>Brazil</c:v>
                </c:pt>
                <c:pt idx="20">
                  <c:v>Turkey</c:v>
                </c:pt>
                <c:pt idx="21">
                  <c:v>Russia</c:v>
                </c:pt>
                <c:pt idx="22">
                  <c:v>India</c:v>
                </c:pt>
                <c:pt idx="23">
                  <c:v>All countries</c:v>
                </c:pt>
              </c:strCache>
            </c:strRef>
          </c:cat>
          <c:val>
            <c:numRef>
              <c:f>Sheet1!$C$2:$C$25</c:f>
              <c:numCache>
                <c:formatCode>0%</c:formatCode>
                <c:ptCount val="24"/>
                <c:pt idx="0">
                  <c:v>2.69E-2</c:v>
                </c:pt>
                <c:pt idx="1">
                  <c:v>3.1399999999999997E-2</c:v>
                </c:pt>
                <c:pt idx="2">
                  <c:v>3.9E-2</c:v>
                </c:pt>
                <c:pt idx="3">
                  <c:v>3.9699999999999999E-2</c:v>
                </c:pt>
                <c:pt idx="4">
                  <c:v>3.7600000000000001E-2</c:v>
                </c:pt>
                <c:pt idx="5">
                  <c:v>4.3499999999999997E-2</c:v>
                </c:pt>
                <c:pt idx="6">
                  <c:v>6.83E-2</c:v>
                </c:pt>
                <c:pt idx="7">
                  <c:v>6.2100000000000002E-2</c:v>
                </c:pt>
                <c:pt idx="8">
                  <c:v>6.4799999999999996E-2</c:v>
                </c:pt>
                <c:pt idx="9">
                  <c:v>6.4799999999999996E-2</c:v>
                </c:pt>
                <c:pt idx="10">
                  <c:v>5.5599999999999997E-2</c:v>
                </c:pt>
                <c:pt idx="11">
                  <c:v>7.6999999999999999E-2</c:v>
                </c:pt>
                <c:pt idx="12">
                  <c:v>0.1089</c:v>
                </c:pt>
                <c:pt idx="13">
                  <c:v>7.9000000000000001E-2</c:v>
                </c:pt>
                <c:pt idx="14">
                  <c:v>0.1046</c:v>
                </c:pt>
                <c:pt idx="15">
                  <c:v>8.9599999999999999E-2</c:v>
                </c:pt>
                <c:pt idx="16">
                  <c:v>0.13930000000000001</c:v>
                </c:pt>
                <c:pt idx="17">
                  <c:v>0.111</c:v>
                </c:pt>
                <c:pt idx="18">
                  <c:v>0.1525</c:v>
                </c:pt>
                <c:pt idx="19">
                  <c:v>9.8900000000000002E-2</c:v>
                </c:pt>
                <c:pt idx="20">
                  <c:v>0.13900000000000001</c:v>
                </c:pt>
                <c:pt idx="21">
                  <c:v>0.14979999999999999</c:v>
                </c:pt>
                <c:pt idx="22">
                  <c:v>0.2346</c:v>
                </c:pt>
                <c:pt idx="23">
                  <c:v>8.5300000000000001E-2</c:v>
                </c:pt>
              </c:numCache>
            </c:numRef>
          </c:val>
          <c:extLst>
            <c:ext xmlns:c16="http://schemas.microsoft.com/office/drawing/2014/chart" uri="{C3380CC4-5D6E-409C-BE32-E72D297353CC}">
              <c16:uniqueId val="{00000001-AA91-434A-A23F-9CA95D8E8515}"/>
            </c:ext>
          </c:extLst>
        </c:ser>
        <c:ser>
          <c:idx val="2"/>
          <c:order val="2"/>
          <c:tx>
            <c:strRef>
              <c:f>Sheet1!$D$1</c:f>
              <c:strCache>
                <c:ptCount val="1"/>
                <c:pt idx="0">
                  <c:v> </c:v>
                </c:pt>
              </c:strCache>
            </c:strRef>
          </c:tx>
          <c:spPr>
            <a:noFill/>
            <a:ln>
              <a:noFill/>
            </a:ln>
            <a:effectLst/>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Japan</c:v>
                </c:pt>
                <c:pt idx="1">
                  <c:v>Spain</c:v>
                </c:pt>
                <c:pt idx="2">
                  <c:v>Belgium</c:v>
                </c:pt>
                <c:pt idx="3">
                  <c:v>U.K.</c:v>
                </c:pt>
                <c:pt idx="4">
                  <c:v>Germany</c:v>
                </c:pt>
                <c:pt idx="5">
                  <c:v>France</c:v>
                </c:pt>
                <c:pt idx="6">
                  <c:v>Sweden</c:v>
                </c:pt>
                <c:pt idx="7">
                  <c:v>Canada</c:v>
                </c:pt>
                <c:pt idx="8">
                  <c:v>Hungary</c:v>
                </c:pt>
                <c:pt idx="9">
                  <c:v>Italy</c:v>
                </c:pt>
                <c:pt idx="10">
                  <c:v>Argentina</c:v>
                </c:pt>
                <c:pt idx="11">
                  <c:v>Australia</c:v>
                </c:pt>
                <c:pt idx="12">
                  <c:v>China</c:v>
                </c:pt>
                <c:pt idx="13">
                  <c:v>Poland</c:v>
                </c:pt>
                <c:pt idx="14">
                  <c:v>South Korea</c:v>
                </c:pt>
                <c:pt idx="15">
                  <c:v>Mexico</c:v>
                </c:pt>
                <c:pt idx="16">
                  <c:v>Peru</c:v>
                </c:pt>
                <c:pt idx="17">
                  <c:v>South Africa</c:v>
                </c:pt>
                <c:pt idx="18">
                  <c:v>United States</c:v>
                </c:pt>
                <c:pt idx="19">
                  <c:v>Brazil</c:v>
                </c:pt>
                <c:pt idx="20">
                  <c:v>Turkey</c:v>
                </c:pt>
                <c:pt idx="21">
                  <c:v>Russia</c:v>
                </c:pt>
                <c:pt idx="22">
                  <c:v>India</c:v>
                </c:pt>
                <c:pt idx="23">
                  <c:v>All countries</c:v>
                </c:pt>
              </c:strCache>
            </c:strRef>
          </c:cat>
          <c:val>
            <c:numRef>
              <c:f>Sheet1!$D$2:$D$25</c:f>
              <c:numCache>
                <c:formatCode>0%</c:formatCode>
                <c:ptCount val="24"/>
                <c:pt idx="0">
                  <c:v>3.9599999999999996E-2</c:v>
                </c:pt>
                <c:pt idx="1">
                  <c:v>5.4399999999999997E-2</c:v>
                </c:pt>
                <c:pt idx="2">
                  <c:v>6.2799999999999995E-2</c:v>
                </c:pt>
                <c:pt idx="3">
                  <c:v>6.9199999999999998E-2</c:v>
                </c:pt>
                <c:pt idx="4">
                  <c:v>7.9199999999999993E-2</c:v>
                </c:pt>
                <c:pt idx="5">
                  <c:v>8.0199999999999994E-2</c:v>
                </c:pt>
                <c:pt idx="6">
                  <c:v>8.5199999999999998E-2</c:v>
                </c:pt>
                <c:pt idx="7">
                  <c:v>0.10730000000000001</c:v>
                </c:pt>
                <c:pt idx="8">
                  <c:v>0.11749999999999999</c:v>
                </c:pt>
                <c:pt idx="9">
                  <c:v>0.11899999999999999</c:v>
                </c:pt>
                <c:pt idx="10">
                  <c:v>0.13689999999999999</c:v>
                </c:pt>
                <c:pt idx="11">
                  <c:v>0.14300000000000002</c:v>
                </c:pt>
                <c:pt idx="12">
                  <c:v>0.14449999999999999</c:v>
                </c:pt>
                <c:pt idx="13">
                  <c:v>0.153</c:v>
                </c:pt>
                <c:pt idx="14">
                  <c:v>0.15479999999999999</c:v>
                </c:pt>
                <c:pt idx="15">
                  <c:v>0.2039</c:v>
                </c:pt>
                <c:pt idx="16">
                  <c:v>0.29270000000000002</c:v>
                </c:pt>
                <c:pt idx="17">
                  <c:v>0.30770000000000003</c:v>
                </c:pt>
                <c:pt idx="18">
                  <c:v>0.32650000000000001</c:v>
                </c:pt>
                <c:pt idx="19">
                  <c:v>0.3382</c:v>
                </c:pt>
                <c:pt idx="20">
                  <c:v>0.3664</c:v>
                </c:pt>
                <c:pt idx="21">
                  <c:v>0.42899999999999999</c:v>
                </c:pt>
                <c:pt idx="22">
                  <c:v>0.49009999999999998</c:v>
                </c:pt>
                <c:pt idx="23">
                  <c:v>0.1784</c:v>
                </c:pt>
              </c:numCache>
            </c:numRef>
          </c:val>
          <c:extLst>
            <c:ext xmlns:c16="http://schemas.microsoft.com/office/drawing/2014/chart" uri="{C3380CC4-5D6E-409C-BE32-E72D297353CC}">
              <c16:uniqueId val="{00000002-AA91-434A-A23F-9CA95D8E8515}"/>
            </c:ext>
          </c:extLst>
        </c:ser>
        <c:dLbls>
          <c:dLblPos val="ctr"/>
          <c:showLegendKey val="0"/>
          <c:showVal val="1"/>
          <c:showCatName val="0"/>
          <c:showSerName val="0"/>
          <c:showPercent val="0"/>
          <c:showBubbleSize val="0"/>
        </c:dLbls>
        <c:gapWidth val="50"/>
        <c:overlap val="100"/>
        <c:axId val="143829632"/>
        <c:axId val="143851904"/>
      </c:barChart>
      <c:catAx>
        <c:axId val="143829632"/>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cap="none" spc="120" normalizeH="0" baseline="0">
                <a:solidFill>
                  <a:schemeClr val="tx2"/>
                </a:solidFill>
                <a:latin typeface="+mn-lt"/>
                <a:ea typeface="+mn-ea"/>
                <a:cs typeface="Aharoni" panose="02010803020104030203" pitchFamily="2" charset="-79"/>
              </a:defRPr>
            </a:pPr>
            <a:endParaRPr lang="en-US"/>
          </a:p>
        </c:txPr>
        <c:crossAx val="143851904"/>
        <c:crosses val="autoZero"/>
        <c:auto val="1"/>
        <c:lblAlgn val="ctr"/>
        <c:lblOffset val="100"/>
        <c:noMultiLvlLbl val="0"/>
      </c:catAx>
      <c:valAx>
        <c:axId val="143851904"/>
        <c:scaling>
          <c:orientation val="minMax"/>
        </c:scaling>
        <c:delete val="1"/>
        <c:axPos val="b"/>
        <c:numFmt formatCode="0%" sourceLinked="1"/>
        <c:majorTickMark val="out"/>
        <c:minorTickMark val="none"/>
        <c:tickLblPos val="nextTo"/>
        <c:crossAx val="143829632"/>
        <c:crosses val="autoZero"/>
        <c:crossBetween val="between"/>
      </c:valAx>
      <c:spPr>
        <a:noFill/>
        <a:ln>
          <a:noFill/>
        </a:ln>
        <a:effectLst/>
      </c:spPr>
    </c:plotArea>
    <c:legend>
      <c:legendPos val="r"/>
      <c:layout>
        <c:manualLayout>
          <c:xMode val="edge"/>
          <c:yMode val="edge"/>
          <c:x val="0.669374738200468"/>
          <c:y val="0.16303021421959452"/>
          <c:w val="0.27495155427693985"/>
          <c:h val="0.24378735459472581"/>
        </c:manualLayout>
      </c:layout>
      <c:overlay val="0"/>
      <c:spPr>
        <a:solidFill>
          <a:srgbClr val="FFFFFF"/>
        </a:solidFill>
        <a:ln>
          <a:noFill/>
        </a:ln>
        <a:effectLst/>
      </c:spPr>
      <c:txPr>
        <a:bodyPr rot="0" spcFirstLastPara="1" vertOverflow="ellipsis" vert="horz" wrap="square" anchor="ctr" anchorCtr="1"/>
        <a:lstStyle/>
        <a:p>
          <a:pPr>
            <a:defRPr sz="135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488554816914994"/>
          <c:y val="6.9999325054168893E-2"/>
          <c:w val="0.86459684622587685"/>
          <c:h val="0.88254728642938374"/>
        </c:manualLayout>
      </c:layout>
      <c:barChart>
        <c:barDir val="bar"/>
        <c:grouping val="stacked"/>
        <c:varyColors val="0"/>
        <c:ser>
          <c:idx val="0"/>
          <c:order val="0"/>
          <c:tx>
            <c:strRef>
              <c:f>Sheet1!$B$1</c:f>
              <c:strCache>
                <c:ptCount val="1"/>
                <c:pt idx="0">
                  <c:v>Strongly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Sweden</c:v>
                </c:pt>
                <c:pt idx="1">
                  <c:v>France</c:v>
                </c:pt>
                <c:pt idx="2">
                  <c:v>Belgium</c:v>
                </c:pt>
                <c:pt idx="3">
                  <c:v>Argentina</c:v>
                </c:pt>
                <c:pt idx="4">
                  <c:v>South Korea</c:v>
                </c:pt>
                <c:pt idx="5">
                  <c:v>Spain</c:v>
                </c:pt>
                <c:pt idx="6">
                  <c:v>Germany</c:v>
                </c:pt>
                <c:pt idx="7">
                  <c:v>U.K.</c:v>
                </c:pt>
                <c:pt idx="8">
                  <c:v>Brazil</c:v>
                </c:pt>
                <c:pt idx="9">
                  <c:v>Russia</c:v>
                </c:pt>
                <c:pt idx="10">
                  <c:v>Mexico</c:v>
                </c:pt>
                <c:pt idx="11">
                  <c:v>Hungary</c:v>
                </c:pt>
                <c:pt idx="12">
                  <c:v>Poland</c:v>
                </c:pt>
                <c:pt idx="13">
                  <c:v>Peru</c:v>
                </c:pt>
                <c:pt idx="14">
                  <c:v>Canada</c:v>
                </c:pt>
                <c:pt idx="15">
                  <c:v>Australia</c:v>
                </c:pt>
                <c:pt idx="16">
                  <c:v>Italy</c:v>
                </c:pt>
                <c:pt idx="17">
                  <c:v>South Africa</c:v>
                </c:pt>
                <c:pt idx="18">
                  <c:v>United States</c:v>
                </c:pt>
                <c:pt idx="19">
                  <c:v>Japan</c:v>
                </c:pt>
                <c:pt idx="20">
                  <c:v>China</c:v>
                </c:pt>
                <c:pt idx="21">
                  <c:v>India</c:v>
                </c:pt>
                <c:pt idx="22">
                  <c:v>Turkey</c:v>
                </c:pt>
                <c:pt idx="23">
                  <c:v>All countries</c:v>
                </c:pt>
              </c:strCache>
            </c:strRef>
          </c:cat>
          <c:val>
            <c:numRef>
              <c:f>Sheet1!$B$2:$B$25</c:f>
              <c:numCache>
                <c:formatCode>0%</c:formatCode>
                <c:ptCount val="24"/>
                <c:pt idx="0">
                  <c:v>1.1599999999999999E-2</c:v>
                </c:pt>
                <c:pt idx="1">
                  <c:v>1.61E-2</c:v>
                </c:pt>
                <c:pt idx="2">
                  <c:v>1.6799999999999999E-2</c:v>
                </c:pt>
                <c:pt idx="3">
                  <c:v>3.4799999999999998E-2</c:v>
                </c:pt>
                <c:pt idx="4">
                  <c:v>9.1999999999999998E-3</c:v>
                </c:pt>
                <c:pt idx="5">
                  <c:v>2.7699999999999999E-2</c:v>
                </c:pt>
                <c:pt idx="6">
                  <c:v>2.9499999999999998E-2</c:v>
                </c:pt>
                <c:pt idx="7">
                  <c:v>2.76E-2</c:v>
                </c:pt>
                <c:pt idx="8">
                  <c:v>3.7900000000000003E-2</c:v>
                </c:pt>
                <c:pt idx="9">
                  <c:v>4.0800000000000003E-2</c:v>
                </c:pt>
                <c:pt idx="10">
                  <c:v>4.8300000000000003E-2</c:v>
                </c:pt>
                <c:pt idx="11">
                  <c:v>2.7099999999999999E-2</c:v>
                </c:pt>
                <c:pt idx="12">
                  <c:v>3.8399999999999997E-2</c:v>
                </c:pt>
                <c:pt idx="13">
                  <c:v>4.2999999999999997E-2</c:v>
                </c:pt>
                <c:pt idx="14">
                  <c:v>4.4699999999999997E-2</c:v>
                </c:pt>
                <c:pt idx="15">
                  <c:v>5.1900000000000002E-2</c:v>
                </c:pt>
                <c:pt idx="16">
                  <c:v>5.0799999999999998E-2</c:v>
                </c:pt>
                <c:pt idx="17">
                  <c:v>5.6000000000000001E-2</c:v>
                </c:pt>
                <c:pt idx="18">
                  <c:v>8.8300000000000003E-2</c:v>
                </c:pt>
                <c:pt idx="19">
                  <c:v>5.4800000000000001E-2</c:v>
                </c:pt>
                <c:pt idx="20">
                  <c:v>5.5399999999999998E-2</c:v>
                </c:pt>
                <c:pt idx="21">
                  <c:v>0.25109999999999999</c:v>
                </c:pt>
                <c:pt idx="22">
                  <c:v>0.18099999999999999</c:v>
                </c:pt>
                <c:pt idx="23">
                  <c:v>4.99E-2</c:v>
                </c:pt>
              </c:numCache>
            </c:numRef>
          </c:val>
          <c:extLst>
            <c:ext xmlns:c16="http://schemas.microsoft.com/office/drawing/2014/chart" uri="{C3380CC4-5D6E-409C-BE32-E72D297353CC}">
              <c16:uniqueId val="{00000000-04B2-41FC-8A3B-6CFA5A7A5A6D}"/>
            </c:ext>
          </c:extLst>
        </c:ser>
        <c:ser>
          <c:idx val="1"/>
          <c:order val="1"/>
          <c:tx>
            <c:strRef>
              <c:f>Sheet1!$C$1</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Sweden</c:v>
                </c:pt>
                <c:pt idx="1">
                  <c:v>France</c:v>
                </c:pt>
                <c:pt idx="2">
                  <c:v>Belgium</c:v>
                </c:pt>
                <c:pt idx="3">
                  <c:v>Argentina</c:v>
                </c:pt>
                <c:pt idx="4">
                  <c:v>South Korea</c:v>
                </c:pt>
                <c:pt idx="5">
                  <c:v>Spain</c:v>
                </c:pt>
                <c:pt idx="6">
                  <c:v>Germany</c:v>
                </c:pt>
                <c:pt idx="7">
                  <c:v>U.K.</c:v>
                </c:pt>
                <c:pt idx="8">
                  <c:v>Brazil</c:v>
                </c:pt>
                <c:pt idx="9">
                  <c:v>Russia</c:v>
                </c:pt>
                <c:pt idx="10">
                  <c:v>Mexico</c:v>
                </c:pt>
                <c:pt idx="11">
                  <c:v>Hungary</c:v>
                </c:pt>
                <c:pt idx="12">
                  <c:v>Poland</c:v>
                </c:pt>
                <c:pt idx="13">
                  <c:v>Peru</c:v>
                </c:pt>
                <c:pt idx="14">
                  <c:v>Canada</c:v>
                </c:pt>
                <c:pt idx="15">
                  <c:v>Australia</c:v>
                </c:pt>
                <c:pt idx="16">
                  <c:v>Italy</c:v>
                </c:pt>
                <c:pt idx="17">
                  <c:v>South Africa</c:v>
                </c:pt>
                <c:pt idx="18">
                  <c:v>United States</c:v>
                </c:pt>
                <c:pt idx="19">
                  <c:v>Japan</c:v>
                </c:pt>
                <c:pt idx="20">
                  <c:v>China</c:v>
                </c:pt>
                <c:pt idx="21">
                  <c:v>India</c:v>
                </c:pt>
                <c:pt idx="22">
                  <c:v>Turkey</c:v>
                </c:pt>
                <c:pt idx="23">
                  <c:v>All countries</c:v>
                </c:pt>
              </c:strCache>
            </c:strRef>
          </c:cat>
          <c:val>
            <c:numRef>
              <c:f>Sheet1!$C$2:$C$25</c:f>
              <c:numCache>
                <c:formatCode>0%</c:formatCode>
                <c:ptCount val="24"/>
                <c:pt idx="0">
                  <c:v>4.07E-2</c:v>
                </c:pt>
                <c:pt idx="1">
                  <c:v>4.5400000000000003E-2</c:v>
                </c:pt>
                <c:pt idx="2">
                  <c:v>4.6100000000000002E-2</c:v>
                </c:pt>
                <c:pt idx="3">
                  <c:v>4.7699999999999999E-2</c:v>
                </c:pt>
                <c:pt idx="4">
                  <c:v>7.3999999999999996E-2</c:v>
                </c:pt>
                <c:pt idx="5">
                  <c:v>5.8299999999999998E-2</c:v>
                </c:pt>
                <c:pt idx="6">
                  <c:v>5.67E-2</c:v>
                </c:pt>
                <c:pt idx="7">
                  <c:v>7.7700000000000005E-2</c:v>
                </c:pt>
                <c:pt idx="8">
                  <c:v>6.83E-2</c:v>
                </c:pt>
                <c:pt idx="9">
                  <c:v>6.7199999999999996E-2</c:v>
                </c:pt>
                <c:pt idx="10">
                  <c:v>7.3300000000000004E-2</c:v>
                </c:pt>
                <c:pt idx="11">
                  <c:v>0.1079</c:v>
                </c:pt>
                <c:pt idx="12">
                  <c:v>9.7799999999999998E-2</c:v>
                </c:pt>
                <c:pt idx="13">
                  <c:v>0.1002</c:v>
                </c:pt>
                <c:pt idx="14">
                  <c:v>0.10539999999999999</c:v>
                </c:pt>
                <c:pt idx="15">
                  <c:v>0.1114</c:v>
                </c:pt>
                <c:pt idx="16">
                  <c:v>0.14119999999999999</c:v>
                </c:pt>
                <c:pt idx="17">
                  <c:v>0.14860000000000001</c:v>
                </c:pt>
                <c:pt idx="18">
                  <c:v>0.1421</c:v>
                </c:pt>
                <c:pt idx="19">
                  <c:v>0.21490000000000001</c:v>
                </c:pt>
                <c:pt idx="20">
                  <c:v>0.222</c:v>
                </c:pt>
                <c:pt idx="21">
                  <c:v>0.2291</c:v>
                </c:pt>
                <c:pt idx="22">
                  <c:v>0.29980000000000001</c:v>
                </c:pt>
                <c:pt idx="23">
                  <c:v>0.113</c:v>
                </c:pt>
              </c:numCache>
            </c:numRef>
          </c:val>
          <c:extLst>
            <c:ext xmlns:c16="http://schemas.microsoft.com/office/drawing/2014/chart" uri="{C3380CC4-5D6E-409C-BE32-E72D297353CC}">
              <c16:uniqueId val="{00000001-04B2-41FC-8A3B-6CFA5A7A5A6D}"/>
            </c:ext>
          </c:extLst>
        </c:ser>
        <c:ser>
          <c:idx val="2"/>
          <c:order val="2"/>
          <c:tx>
            <c:strRef>
              <c:f>Sheet1!$D$1</c:f>
              <c:strCache>
                <c:ptCount val="1"/>
                <c:pt idx="0">
                  <c:v> </c:v>
                </c:pt>
              </c:strCache>
            </c:strRef>
          </c:tx>
          <c:spPr>
            <a:noFill/>
            <a:ln>
              <a:noFill/>
            </a:ln>
            <a:effectLst/>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Sweden</c:v>
                </c:pt>
                <c:pt idx="1">
                  <c:v>France</c:v>
                </c:pt>
                <c:pt idx="2">
                  <c:v>Belgium</c:v>
                </c:pt>
                <c:pt idx="3">
                  <c:v>Argentina</c:v>
                </c:pt>
                <c:pt idx="4">
                  <c:v>South Korea</c:v>
                </c:pt>
                <c:pt idx="5">
                  <c:v>Spain</c:v>
                </c:pt>
                <c:pt idx="6">
                  <c:v>Germany</c:v>
                </c:pt>
                <c:pt idx="7">
                  <c:v>U.K.</c:v>
                </c:pt>
                <c:pt idx="8">
                  <c:v>Brazil</c:v>
                </c:pt>
                <c:pt idx="9">
                  <c:v>Russia</c:v>
                </c:pt>
                <c:pt idx="10">
                  <c:v>Mexico</c:v>
                </c:pt>
                <c:pt idx="11">
                  <c:v>Hungary</c:v>
                </c:pt>
                <c:pt idx="12">
                  <c:v>Poland</c:v>
                </c:pt>
                <c:pt idx="13">
                  <c:v>Peru</c:v>
                </c:pt>
                <c:pt idx="14">
                  <c:v>Canada</c:v>
                </c:pt>
                <c:pt idx="15">
                  <c:v>Australia</c:v>
                </c:pt>
                <c:pt idx="16">
                  <c:v>Italy</c:v>
                </c:pt>
                <c:pt idx="17">
                  <c:v>South Africa</c:v>
                </c:pt>
                <c:pt idx="18">
                  <c:v>United States</c:v>
                </c:pt>
                <c:pt idx="19">
                  <c:v>Japan</c:v>
                </c:pt>
                <c:pt idx="20">
                  <c:v>China</c:v>
                </c:pt>
                <c:pt idx="21">
                  <c:v>India</c:v>
                </c:pt>
                <c:pt idx="22">
                  <c:v>Turkey</c:v>
                </c:pt>
                <c:pt idx="23">
                  <c:v>All countries</c:v>
                </c:pt>
              </c:strCache>
            </c:strRef>
          </c:cat>
          <c:val>
            <c:numRef>
              <c:f>Sheet1!$D$2:$D$25</c:f>
              <c:numCache>
                <c:formatCode>0%</c:formatCode>
                <c:ptCount val="24"/>
                <c:pt idx="0">
                  <c:v>5.2299999999999999E-2</c:v>
                </c:pt>
                <c:pt idx="1">
                  <c:v>6.1499999999999999E-2</c:v>
                </c:pt>
                <c:pt idx="2">
                  <c:v>6.2899999999999998E-2</c:v>
                </c:pt>
                <c:pt idx="3">
                  <c:v>8.249999999999999E-2</c:v>
                </c:pt>
                <c:pt idx="4">
                  <c:v>8.3199999999999996E-2</c:v>
                </c:pt>
                <c:pt idx="5">
                  <c:v>8.5999999999999993E-2</c:v>
                </c:pt>
                <c:pt idx="6">
                  <c:v>8.6199999999999999E-2</c:v>
                </c:pt>
                <c:pt idx="7">
                  <c:v>0.1053</c:v>
                </c:pt>
                <c:pt idx="8">
                  <c:v>0.1062</c:v>
                </c:pt>
                <c:pt idx="9">
                  <c:v>0.108</c:v>
                </c:pt>
                <c:pt idx="10">
                  <c:v>0.12160000000000001</c:v>
                </c:pt>
                <c:pt idx="11">
                  <c:v>0.13500000000000001</c:v>
                </c:pt>
                <c:pt idx="12">
                  <c:v>0.13619999999999999</c:v>
                </c:pt>
                <c:pt idx="13">
                  <c:v>0.14319999999999999</c:v>
                </c:pt>
                <c:pt idx="14">
                  <c:v>0.15009999999999998</c:v>
                </c:pt>
                <c:pt idx="15">
                  <c:v>0.1633</c:v>
                </c:pt>
                <c:pt idx="16">
                  <c:v>0.192</c:v>
                </c:pt>
                <c:pt idx="17">
                  <c:v>0.2046</c:v>
                </c:pt>
                <c:pt idx="18">
                  <c:v>0.23039999999999999</c:v>
                </c:pt>
                <c:pt idx="19">
                  <c:v>0.2697</c:v>
                </c:pt>
                <c:pt idx="20">
                  <c:v>0.27739999999999998</c:v>
                </c:pt>
                <c:pt idx="21">
                  <c:v>0.48019999999999996</c:v>
                </c:pt>
                <c:pt idx="22">
                  <c:v>0.48080000000000001</c:v>
                </c:pt>
                <c:pt idx="23">
                  <c:v>0.16289999999999999</c:v>
                </c:pt>
              </c:numCache>
            </c:numRef>
          </c:val>
          <c:extLst>
            <c:ext xmlns:c16="http://schemas.microsoft.com/office/drawing/2014/chart" uri="{C3380CC4-5D6E-409C-BE32-E72D297353CC}">
              <c16:uniqueId val="{00000002-04B2-41FC-8A3B-6CFA5A7A5A6D}"/>
            </c:ext>
          </c:extLst>
        </c:ser>
        <c:dLbls>
          <c:dLblPos val="ctr"/>
          <c:showLegendKey val="0"/>
          <c:showVal val="1"/>
          <c:showCatName val="0"/>
          <c:showSerName val="0"/>
          <c:showPercent val="0"/>
          <c:showBubbleSize val="0"/>
        </c:dLbls>
        <c:gapWidth val="50"/>
        <c:overlap val="100"/>
        <c:axId val="143829632"/>
        <c:axId val="143851904"/>
      </c:barChart>
      <c:catAx>
        <c:axId val="143829632"/>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cap="none" spc="120" normalizeH="0" baseline="0">
                <a:solidFill>
                  <a:schemeClr val="tx2"/>
                </a:solidFill>
                <a:latin typeface="+mn-lt"/>
                <a:ea typeface="+mn-ea"/>
                <a:cs typeface="Aharoni" panose="02010803020104030203" pitchFamily="2" charset="-79"/>
              </a:defRPr>
            </a:pPr>
            <a:endParaRPr lang="en-US"/>
          </a:p>
        </c:txPr>
        <c:crossAx val="143851904"/>
        <c:crosses val="autoZero"/>
        <c:auto val="1"/>
        <c:lblAlgn val="ctr"/>
        <c:lblOffset val="100"/>
        <c:noMultiLvlLbl val="0"/>
      </c:catAx>
      <c:valAx>
        <c:axId val="143851904"/>
        <c:scaling>
          <c:orientation val="minMax"/>
        </c:scaling>
        <c:delete val="1"/>
        <c:axPos val="b"/>
        <c:numFmt formatCode="0%" sourceLinked="1"/>
        <c:majorTickMark val="out"/>
        <c:minorTickMark val="none"/>
        <c:tickLblPos val="nextTo"/>
        <c:crossAx val="143829632"/>
        <c:crosses val="autoZero"/>
        <c:crossBetween val="between"/>
      </c:valAx>
      <c:spPr>
        <a:noFill/>
        <a:ln>
          <a:noFill/>
        </a:ln>
        <a:effectLst/>
      </c:spPr>
    </c:plotArea>
    <c:legend>
      <c:legendPos val="r"/>
      <c:layout>
        <c:manualLayout>
          <c:xMode val="edge"/>
          <c:yMode val="edge"/>
          <c:x val="0.669374738200468"/>
          <c:y val="0.16303021421959452"/>
          <c:w val="0.27495155427693985"/>
          <c:h val="0.24378735459472581"/>
        </c:manualLayout>
      </c:layout>
      <c:overlay val="0"/>
      <c:spPr>
        <a:solidFill>
          <a:srgbClr val="FFFFFF"/>
        </a:solidFill>
        <a:ln>
          <a:noFill/>
        </a:ln>
        <a:effectLst/>
      </c:spPr>
      <c:txPr>
        <a:bodyPr rot="0" spcFirstLastPara="1" vertOverflow="ellipsis" vert="horz" wrap="square" anchor="ctr" anchorCtr="1"/>
        <a:lstStyle/>
        <a:p>
          <a:pPr>
            <a:defRPr sz="135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06960235286091"/>
          <c:y val="6.9999305117232499E-2"/>
          <c:w val="0.76520812457217913"/>
          <c:h val="0.88254728642938374"/>
        </c:manualLayout>
      </c:layout>
      <c:barChart>
        <c:barDir val="bar"/>
        <c:grouping val="percentStacked"/>
        <c:varyColors val="0"/>
        <c:ser>
          <c:idx val="0"/>
          <c:order val="0"/>
          <c:tx>
            <c:strRef>
              <c:f>Sheet1!$B$1</c:f>
              <c:strCache>
                <c:ptCount val="1"/>
                <c:pt idx="0">
                  <c:v>A different race/ethnicity to me </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Mexico</c:v>
                </c:pt>
                <c:pt idx="1">
                  <c:v>Peru</c:v>
                </c:pt>
                <c:pt idx="2">
                  <c:v>Japan</c:v>
                </c:pt>
                <c:pt idx="3">
                  <c:v>Spain</c:v>
                </c:pt>
                <c:pt idx="4">
                  <c:v>Brazil</c:v>
                </c:pt>
                <c:pt idx="5">
                  <c:v>Argentina</c:v>
                </c:pt>
                <c:pt idx="6">
                  <c:v>Canada</c:v>
                </c:pt>
                <c:pt idx="7">
                  <c:v>U.K.</c:v>
                </c:pt>
                <c:pt idx="8">
                  <c:v>South Korea</c:v>
                </c:pt>
                <c:pt idx="9">
                  <c:v>Australia</c:v>
                </c:pt>
                <c:pt idx="10">
                  <c:v>Belgium</c:v>
                </c:pt>
                <c:pt idx="11">
                  <c:v>South Africa</c:v>
                </c:pt>
                <c:pt idx="12">
                  <c:v>Poland</c:v>
                </c:pt>
                <c:pt idx="13">
                  <c:v>Sweden</c:v>
                </c:pt>
                <c:pt idx="14">
                  <c:v>Germany</c:v>
                </c:pt>
                <c:pt idx="15">
                  <c:v>Russia</c:v>
                </c:pt>
                <c:pt idx="16">
                  <c:v>France</c:v>
                </c:pt>
                <c:pt idx="17">
                  <c:v>Italy</c:v>
                </c:pt>
                <c:pt idx="18">
                  <c:v>United States</c:v>
                </c:pt>
                <c:pt idx="19">
                  <c:v>Hungary</c:v>
                </c:pt>
                <c:pt idx="20">
                  <c:v>China</c:v>
                </c:pt>
                <c:pt idx="21">
                  <c:v>India (f2f)</c:v>
                </c:pt>
                <c:pt idx="22">
                  <c:v>Turkey</c:v>
                </c:pt>
                <c:pt idx="23">
                  <c:v>All countries</c:v>
                </c:pt>
              </c:strCache>
            </c:strRef>
          </c:cat>
          <c:val>
            <c:numRef>
              <c:f>Sheet1!$B$2:$B$25</c:f>
              <c:numCache>
                <c:formatCode>0%</c:formatCode>
                <c:ptCount val="24"/>
                <c:pt idx="0">
                  <c:v>1.8700000000000001E-2</c:v>
                </c:pt>
                <c:pt idx="1">
                  <c:v>3.8199999999999998E-2</c:v>
                </c:pt>
                <c:pt idx="2">
                  <c:v>0.14899999999999999</c:v>
                </c:pt>
                <c:pt idx="3">
                  <c:v>6.93E-2</c:v>
                </c:pt>
                <c:pt idx="4">
                  <c:v>7.46E-2</c:v>
                </c:pt>
                <c:pt idx="5">
                  <c:v>3.2500000000000001E-2</c:v>
                </c:pt>
                <c:pt idx="6">
                  <c:v>6.6400000000000001E-2</c:v>
                </c:pt>
                <c:pt idx="7">
                  <c:v>4.0599999999999997E-2</c:v>
                </c:pt>
                <c:pt idx="8">
                  <c:v>5.8400000000000001E-2</c:v>
                </c:pt>
                <c:pt idx="9">
                  <c:v>4.19E-2</c:v>
                </c:pt>
                <c:pt idx="10">
                  <c:v>0.13089999999999999</c:v>
                </c:pt>
                <c:pt idx="11">
                  <c:v>5.1900000000000002E-2</c:v>
                </c:pt>
                <c:pt idx="12">
                  <c:v>6.8199999999999997E-2</c:v>
                </c:pt>
                <c:pt idx="13">
                  <c:v>3.5900000000000001E-2</c:v>
                </c:pt>
                <c:pt idx="14">
                  <c:v>9.5899999999999999E-2</c:v>
                </c:pt>
                <c:pt idx="15">
                  <c:v>8.5500000000000007E-2</c:v>
                </c:pt>
                <c:pt idx="16">
                  <c:v>9.9000000000000005E-2</c:v>
                </c:pt>
                <c:pt idx="17">
                  <c:v>8.7900000000000006E-2</c:v>
                </c:pt>
                <c:pt idx="18">
                  <c:v>6.6199999999999995E-2</c:v>
                </c:pt>
                <c:pt idx="19">
                  <c:v>0.29959999999999998</c:v>
                </c:pt>
                <c:pt idx="20">
                  <c:v>0.1135</c:v>
                </c:pt>
                <c:pt idx="21">
                  <c:v>0.2278</c:v>
                </c:pt>
                <c:pt idx="22">
                  <c:v>9.0399999999999994E-2</c:v>
                </c:pt>
                <c:pt idx="23">
                  <c:v>8.6599999999999996E-2</c:v>
                </c:pt>
              </c:numCache>
            </c:numRef>
          </c:val>
          <c:extLst>
            <c:ext xmlns:c16="http://schemas.microsoft.com/office/drawing/2014/chart" uri="{C3380CC4-5D6E-409C-BE32-E72D297353CC}">
              <c16:uniqueId val="{00000000-A6FC-412C-91AB-75AD8AA64A87}"/>
            </c:ext>
          </c:extLst>
        </c:ser>
        <c:ser>
          <c:idx val="1"/>
          <c:order val="1"/>
          <c:tx>
            <c:strRef>
              <c:f>Sheet1!$C$1</c:f>
              <c:strCache>
                <c:ptCount val="1"/>
                <c:pt idx="0">
                  <c:v>Gay or Lesbian </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Mexico</c:v>
                </c:pt>
                <c:pt idx="1">
                  <c:v>Peru</c:v>
                </c:pt>
                <c:pt idx="2">
                  <c:v>Japan</c:v>
                </c:pt>
                <c:pt idx="3">
                  <c:v>Spain</c:v>
                </c:pt>
                <c:pt idx="4">
                  <c:v>Brazil</c:v>
                </c:pt>
                <c:pt idx="5">
                  <c:v>Argentina</c:v>
                </c:pt>
                <c:pt idx="6">
                  <c:v>Canada</c:v>
                </c:pt>
                <c:pt idx="7">
                  <c:v>U.K.</c:v>
                </c:pt>
                <c:pt idx="8">
                  <c:v>South Korea</c:v>
                </c:pt>
                <c:pt idx="9">
                  <c:v>Australia</c:v>
                </c:pt>
                <c:pt idx="10">
                  <c:v>Belgium</c:v>
                </c:pt>
                <c:pt idx="11">
                  <c:v>South Africa</c:v>
                </c:pt>
                <c:pt idx="12">
                  <c:v>Poland</c:v>
                </c:pt>
                <c:pt idx="13">
                  <c:v>Sweden</c:v>
                </c:pt>
                <c:pt idx="14">
                  <c:v>Germany</c:v>
                </c:pt>
                <c:pt idx="15">
                  <c:v>Russia</c:v>
                </c:pt>
                <c:pt idx="16">
                  <c:v>France</c:v>
                </c:pt>
                <c:pt idx="17">
                  <c:v>Italy</c:v>
                </c:pt>
                <c:pt idx="18">
                  <c:v>United States</c:v>
                </c:pt>
                <c:pt idx="19">
                  <c:v>Hungary</c:v>
                </c:pt>
                <c:pt idx="20">
                  <c:v>China</c:v>
                </c:pt>
                <c:pt idx="21">
                  <c:v>India (f2f)</c:v>
                </c:pt>
                <c:pt idx="22">
                  <c:v>Turkey</c:v>
                </c:pt>
                <c:pt idx="23">
                  <c:v>All countries</c:v>
                </c:pt>
              </c:strCache>
            </c:strRef>
          </c:cat>
          <c:val>
            <c:numRef>
              <c:f>Sheet1!$C$2:$C$25</c:f>
              <c:numCache>
                <c:formatCode>0%</c:formatCode>
                <c:ptCount val="24"/>
                <c:pt idx="0">
                  <c:v>5.8700000000000002E-2</c:v>
                </c:pt>
                <c:pt idx="1">
                  <c:v>0.16320000000000001</c:v>
                </c:pt>
                <c:pt idx="2">
                  <c:v>0.12839999999999999</c:v>
                </c:pt>
                <c:pt idx="3">
                  <c:v>3.15E-2</c:v>
                </c:pt>
                <c:pt idx="4">
                  <c:v>0.12039999999999999</c:v>
                </c:pt>
                <c:pt idx="5">
                  <c:v>6.13E-2</c:v>
                </c:pt>
                <c:pt idx="6">
                  <c:v>5.5800000000000002E-2</c:v>
                </c:pt>
                <c:pt idx="7">
                  <c:v>0.04</c:v>
                </c:pt>
                <c:pt idx="8">
                  <c:v>0.28699999999999998</c:v>
                </c:pt>
                <c:pt idx="9">
                  <c:v>6.5000000000000002E-2</c:v>
                </c:pt>
                <c:pt idx="10">
                  <c:v>3.7199999999999997E-2</c:v>
                </c:pt>
                <c:pt idx="11">
                  <c:v>0.12609999999999999</c:v>
                </c:pt>
                <c:pt idx="12">
                  <c:v>0.1439</c:v>
                </c:pt>
                <c:pt idx="13">
                  <c:v>6.5699999999999995E-2</c:v>
                </c:pt>
                <c:pt idx="14">
                  <c:v>5.0900000000000001E-2</c:v>
                </c:pt>
                <c:pt idx="15">
                  <c:v>0.41389999999999999</c:v>
                </c:pt>
                <c:pt idx="16">
                  <c:v>5.8299999999999998E-2</c:v>
                </c:pt>
                <c:pt idx="17">
                  <c:v>7.7200000000000005E-2</c:v>
                </c:pt>
                <c:pt idx="18">
                  <c:v>9.7299999999999998E-2</c:v>
                </c:pt>
                <c:pt idx="19">
                  <c:v>0.2046</c:v>
                </c:pt>
                <c:pt idx="20">
                  <c:v>0.30549999999999999</c:v>
                </c:pt>
                <c:pt idx="21">
                  <c:v>0.32700000000000001</c:v>
                </c:pt>
                <c:pt idx="22">
                  <c:v>0.38200000000000001</c:v>
                </c:pt>
                <c:pt idx="23">
                  <c:v>0.14030000000000001</c:v>
                </c:pt>
              </c:numCache>
            </c:numRef>
          </c:val>
          <c:extLst>
            <c:ext xmlns:c16="http://schemas.microsoft.com/office/drawing/2014/chart" uri="{C3380CC4-5D6E-409C-BE32-E72D297353CC}">
              <c16:uniqueId val="{00000001-A6FC-412C-91AB-75AD8AA64A87}"/>
            </c:ext>
          </c:extLst>
        </c:ser>
        <c:ser>
          <c:idx val="2"/>
          <c:order val="2"/>
          <c:tx>
            <c:strRef>
              <c:f>Sheet1!$D$1</c:f>
              <c:strCache>
                <c:ptCount val="1"/>
                <c:pt idx="0">
                  <c:v>Physically disabled</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Mexico</c:v>
                </c:pt>
                <c:pt idx="1">
                  <c:v>Peru</c:v>
                </c:pt>
                <c:pt idx="2">
                  <c:v>Japan</c:v>
                </c:pt>
                <c:pt idx="3">
                  <c:v>Spain</c:v>
                </c:pt>
                <c:pt idx="4">
                  <c:v>Brazil</c:v>
                </c:pt>
                <c:pt idx="5">
                  <c:v>Argentina</c:v>
                </c:pt>
                <c:pt idx="6">
                  <c:v>Canada</c:v>
                </c:pt>
                <c:pt idx="7">
                  <c:v>U.K.</c:v>
                </c:pt>
                <c:pt idx="8">
                  <c:v>South Korea</c:v>
                </c:pt>
                <c:pt idx="9">
                  <c:v>Australia</c:v>
                </c:pt>
                <c:pt idx="10">
                  <c:v>Belgium</c:v>
                </c:pt>
                <c:pt idx="11">
                  <c:v>South Africa</c:v>
                </c:pt>
                <c:pt idx="12">
                  <c:v>Poland</c:v>
                </c:pt>
                <c:pt idx="13">
                  <c:v>Sweden</c:v>
                </c:pt>
                <c:pt idx="14">
                  <c:v>Germany</c:v>
                </c:pt>
                <c:pt idx="15">
                  <c:v>Russia</c:v>
                </c:pt>
                <c:pt idx="16">
                  <c:v>France</c:v>
                </c:pt>
                <c:pt idx="17">
                  <c:v>Italy</c:v>
                </c:pt>
                <c:pt idx="18">
                  <c:v>United States</c:v>
                </c:pt>
                <c:pt idx="19">
                  <c:v>Hungary</c:v>
                </c:pt>
                <c:pt idx="20">
                  <c:v>China</c:v>
                </c:pt>
                <c:pt idx="21">
                  <c:v>India (f2f)</c:v>
                </c:pt>
                <c:pt idx="22">
                  <c:v>Turkey</c:v>
                </c:pt>
                <c:pt idx="23">
                  <c:v>All countries</c:v>
                </c:pt>
              </c:strCache>
            </c:strRef>
          </c:cat>
          <c:val>
            <c:numRef>
              <c:f>Sheet1!$D$2:$D$25</c:f>
              <c:numCache>
                <c:formatCode>0%</c:formatCode>
                <c:ptCount val="24"/>
                <c:pt idx="0">
                  <c:v>3.4500000000000003E-2</c:v>
                </c:pt>
                <c:pt idx="1">
                  <c:v>3.27E-2</c:v>
                </c:pt>
                <c:pt idx="2">
                  <c:v>5.74E-2</c:v>
                </c:pt>
                <c:pt idx="3">
                  <c:v>4.1700000000000001E-2</c:v>
                </c:pt>
                <c:pt idx="4">
                  <c:v>2.3E-2</c:v>
                </c:pt>
                <c:pt idx="5">
                  <c:v>3.6600000000000001E-2</c:v>
                </c:pt>
                <c:pt idx="6">
                  <c:v>3.2000000000000001E-2</c:v>
                </c:pt>
                <c:pt idx="7">
                  <c:v>1.7600000000000001E-2</c:v>
                </c:pt>
                <c:pt idx="8">
                  <c:v>0.10059999999999999</c:v>
                </c:pt>
                <c:pt idx="9">
                  <c:v>4.1399999999999999E-2</c:v>
                </c:pt>
                <c:pt idx="10">
                  <c:v>2.9000000000000001E-2</c:v>
                </c:pt>
                <c:pt idx="11">
                  <c:v>5.4699999999999999E-2</c:v>
                </c:pt>
                <c:pt idx="12">
                  <c:v>4.2999999999999997E-2</c:v>
                </c:pt>
                <c:pt idx="13">
                  <c:v>3.5999999999999999E-3</c:v>
                </c:pt>
                <c:pt idx="14">
                  <c:v>3.09E-2</c:v>
                </c:pt>
                <c:pt idx="15">
                  <c:v>4.6199999999999998E-2</c:v>
                </c:pt>
                <c:pt idx="16">
                  <c:v>2.9399999999999999E-2</c:v>
                </c:pt>
                <c:pt idx="17">
                  <c:v>4.6699999999999998E-2</c:v>
                </c:pt>
                <c:pt idx="18">
                  <c:v>5.6800000000000003E-2</c:v>
                </c:pt>
                <c:pt idx="19">
                  <c:v>5.3999999999999999E-2</c:v>
                </c:pt>
                <c:pt idx="20">
                  <c:v>0.11070000000000001</c:v>
                </c:pt>
                <c:pt idx="21">
                  <c:v>0.1711</c:v>
                </c:pt>
                <c:pt idx="22">
                  <c:v>6.88E-2</c:v>
                </c:pt>
                <c:pt idx="23">
                  <c:v>4.7699999999999999E-2</c:v>
                </c:pt>
              </c:numCache>
            </c:numRef>
          </c:val>
          <c:extLst>
            <c:ext xmlns:c16="http://schemas.microsoft.com/office/drawing/2014/chart" uri="{C3380CC4-5D6E-409C-BE32-E72D297353CC}">
              <c16:uniqueId val="{00000002-A6FC-412C-91AB-75AD8AA64A87}"/>
            </c:ext>
          </c:extLst>
        </c:ser>
        <c:ser>
          <c:idx val="3"/>
          <c:order val="3"/>
          <c:tx>
            <c:strRef>
              <c:f>Sheet1!$E$1</c:f>
              <c:strCache>
                <c:ptCount val="1"/>
                <c:pt idx="0">
                  <c:v>Mentally ill</c:v>
                </c:pt>
              </c:strCache>
            </c:strRef>
          </c:tx>
          <c:spPr>
            <a:solidFill>
              <a:schemeClr val="accent1"/>
            </a:solidFill>
            <a:ln>
              <a:noFill/>
            </a:ln>
            <a:effectLst/>
          </c:spPr>
          <c:invertIfNegative val="0"/>
          <c:dLbls>
            <c:dLbl>
              <c:idx val="19"/>
              <c:layout>
                <c:manualLayout>
                  <c:x val="-4.2901719142826953E-3"/>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6FC-412C-91AB-75AD8AA64A87}"/>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Mexico</c:v>
                </c:pt>
                <c:pt idx="1">
                  <c:v>Peru</c:v>
                </c:pt>
                <c:pt idx="2">
                  <c:v>Japan</c:v>
                </c:pt>
                <c:pt idx="3">
                  <c:v>Spain</c:v>
                </c:pt>
                <c:pt idx="4">
                  <c:v>Brazil</c:v>
                </c:pt>
                <c:pt idx="5">
                  <c:v>Argentina</c:v>
                </c:pt>
                <c:pt idx="6">
                  <c:v>Canada</c:v>
                </c:pt>
                <c:pt idx="7">
                  <c:v>U.K.</c:v>
                </c:pt>
                <c:pt idx="8">
                  <c:v>South Korea</c:v>
                </c:pt>
                <c:pt idx="9">
                  <c:v>Australia</c:v>
                </c:pt>
                <c:pt idx="10">
                  <c:v>Belgium</c:v>
                </c:pt>
                <c:pt idx="11">
                  <c:v>South Africa</c:v>
                </c:pt>
                <c:pt idx="12">
                  <c:v>Poland</c:v>
                </c:pt>
                <c:pt idx="13">
                  <c:v>Sweden</c:v>
                </c:pt>
                <c:pt idx="14">
                  <c:v>Germany</c:v>
                </c:pt>
                <c:pt idx="15">
                  <c:v>Russia</c:v>
                </c:pt>
                <c:pt idx="16">
                  <c:v>France</c:v>
                </c:pt>
                <c:pt idx="17">
                  <c:v>Italy</c:v>
                </c:pt>
                <c:pt idx="18">
                  <c:v>United States</c:v>
                </c:pt>
                <c:pt idx="19">
                  <c:v>Hungary</c:v>
                </c:pt>
                <c:pt idx="20">
                  <c:v>China</c:v>
                </c:pt>
                <c:pt idx="21">
                  <c:v>India (f2f)</c:v>
                </c:pt>
                <c:pt idx="22">
                  <c:v>Turkey</c:v>
                </c:pt>
                <c:pt idx="23">
                  <c:v>All countries</c:v>
                </c:pt>
              </c:strCache>
            </c:strRef>
          </c:cat>
          <c:val>
            <c:numRef>
              <c:f>Sheet1!$E$2:$E$25</c:f>
              <c:numCache>
                <c:formatCode>0%</c:formatCode>
                <c:ptCount val="24"/>
                <c:pt idx="0">
                  <c:v>0.5736</c:v>
                </c:pt>
                <c:pt idx="1">
                  <c:v>0.58720000000000006</c:v>
                </c:pt>
                <c:pt idx="2">
                  <c:v>0.5403</c:v>
                </c:pt>
                <c:pt idx="3">
                  <c:v>0.47989999999999999</c:v>
                </c:pt>
                <c:pt idx="4">
                  <c:v>0.18779999999999999</c:v>
                </c:pt>
                <c:pt idx="5">
                  <c:v>0.52370000000000005</c:v>
                </c:pt>
                <c:pt idx="6">
                  <c:v>0.24479999999999999</c:v>
                </c:pt>
                <c:pt idx="7">
                  <c:v>0.18659999999999999</c:v>
                </c:pt>
                <c:pt idx="8">
                  <c:v>0.74260000000000004</c:v>
                </c:pt>
                <c:pt idx="9">
                  <c:v>0.26779999999999998</c:v>
                </c:pt>
                <c:pt idx="10">
                  <c:v>0.2727</c:v>
                </c:pt>
                <c:pt idx="11">
                  <c:v>0.45910000000000001</c:v>
                </c:pt>
                <c:pt idx="12">
                  <c:v>0.63939999999999997</c:v>
                </c:pt>
                <c:pt idx="13">
                  <c:v>0.35830000000000001</c:v>
                </c:pt>
                <c:pt idx="14">
                  <c:v>0.28539999999999999</c:v>
                </c:pt>
                <c:pt idx="15">
                  <c:v>0.78069999999999995</c:v>
                </c:pt>
                <c:pt idx="16">
                  <c:v>0.18060000000000001</c:v>
                </c:pt>
                <c:pt idx="17">
                  <c:v>0.46129999999999999</c:v>
                </c:pt>
                <c:pt idx="18">
                  <c:v>0.34410000000000002</c:v>
                </c:pt>
                <c:pt idx="19">
                  <c:v>0.46029999999999999</c:v>
                </c:pt>
                <c:pt idx="20">
                  <c:v>0.56369999999999998</c:v>
                </c:pt>
                <c:pt idx="21">
                  <c:v>0.2893</c:v>
                </c:pt>
                <c:pt idx="22">
                  <c:v>0.6452</c:v>
                </c:pt>
                <c:pt idx="23">
                  <c:v>0.44330000000000003</c:v>
                </c:pt>
              </c:numCache>
            </c:numRef>
          </c:val>
          <c:extLst>
            <c:ext xmlns:c16="http://schemas.microsoft.com/office/drawing/2014/chart" uri="{C3380CC4-5D6E-409C-BE32-E72D297353CC}">
              <c16:uniqueId val="{00000004-A6FC-412C-91AB-75AD8AA64A87}"/>
            </c:ext>
          </c:extLst>
        </c:ser>
        <c:ser>
          <c:idx val="4"/>
          <c:order val="4"/>
          <c:tx>
            <c:strRef>
              <c:f>Sheet1!$F$1</c:f>
              <c:strCache>
                <c:ptCount val="1"/>
                <c:pt idx="0">
                  <c:v>People who dress and live as one sex but were born another </c:v>
                </c:pt>
              </c:strCache>
            </c:strRef>
          </c:tx>
          <c:spPr>
            <a:solidFill>
              <a:schemeClr val="bg2"/>
            </a:solidFill>
            <a:ln>
              <a:noFill/>
            </a:ln>
            <a:effectLst/>
          </c:spPr>
          <c:invertIfNegative val="0"/>
          <c:dLbls>
            <c:dLbl>
              <c:idx val="17"/>
              <c:layout>
                <c:manualLayout>
                  <c:x val="5.7202292190434538E-3"/>
                  <c:y val="-5.9752118740645944E-1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6FC-412C-91AB-75AD8AA64A87}"/>
                </c:ext>
              </c:extLst>
            </c:dLbl>
            <c:dLbl>
              <c:idx val="19"/>
              <c:layout>
                <c:manualLayout>
                  <c:x val="5.7202292190434538E-3"/>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A6FC-412C-91AB-75AD8AA64A87}"/>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4"/>
                <c:pt idx="0">
                  <c:v>Mexico</c:v>
                </c:pt>
                <c:pt idx="1">
                  <c:v>Peru</c:v>
                </c:pt>
                <c:pt idx="2">
                  <c:v>Japan</c:v>
                </c:pt>
                <c:pt idx="3">
                  <c:v>Spain</c:v>
                </c:pt>
                <c:pt idx="4">
                  <c:v>Brazil</c:v>
                </c:pt>
                <c:pt idx="5">
                  <c:v>Argentina</c:v>
                </c:pt>
                <c:pt idx="6">
                  <c:v>Canada</c:v>
                </c:pt>
                <c:pt idx="7">
                  <c:v>U.K.</c:v>
                </c:pt>
                <c:pt idx="8">
                  <c:v>South Korea</c:v>
                </c:pt>
                <c:pt idx="9">
                  <c:v>Australia</c:v>
                </c:pt>
                <c:pt idx="10">
                  <c:v>Belgium</c:v>
                </c:pt>
                <c:pt idx="11">
                  <c:v>South Africa</c:v>
                </c:pt>
                <c:pt idx="12">
                  <c:v>Poland</c:v>
                </c:pt>
                <c:pt idx="13">
                  <c:v>Sweden</c:v>
                </c:pt>
                <c:pt idx="14">
                  <c:v>Germany</c:v>
                </c:pt>
                <c:pt idx="15">
                  <c:v>Russia</c:v>
                </c:pt>
                <c:pt idx="16">
                  <c:v>France</c:v>
                </c:pt>
                <c:pt idx="17">
                  <c:v>Italy</c:v>
                </c:pt>
                <c:pt idx="18">
                  <c:v>United States</c:v>
                </c:pt>
                <c:pt idx="19">
                  <c:v>Hungary</c:v>
                </c:pt>
                <c:pt idx="20">
                  <c:v>China</c:v>
                </c:pt>
                <c:pt idx="21">
                  <c:v>India (f2f)</c:v>
                </c:pt>
                <c:pt idx="22">
                  <c:v>Turkey</c:v>
                </c:pt>
                <c:pt idx="23">
                  <c:v>All countries</c:v>
                </c:pt>
              </c:strCache>
            </c:strRef>
          </c:cat>
          <c:val>
            <c:numRef>
              <c:f>Sheet1!$F$2:$F$25</c:f>
              <c:numCache>
                <c:formatCode>0%</c:formatCode>
                <c:ptCount val="24"/>
                <c:pt idx="0">
                  <c:v>0.1353</c:v>
                </c:pt>
                <c:pt idx="1">
                  <c:v>0.17150000000000001</c:v>
                </c:pt>
                <c:pt idx="2">
                  <c:v>0.1108</c:v>
                </c:pt>
                <c:pt idx="3">
                  <c:v>4.9399999999999999E-2</c:v>
                </c:pt>
                <c:pt idx="4">
                  <c:v>0.2361</c:v>
                </c:pt>
                <c:pt idx="5">
                  <c:v>9.2499999999999999E-2</c:v>
                </c:pt>
                <c:pt idx="6">
                  <c:v>0.1144</c:v>
                </c:pt>
                <c:pt idx="7">
                  <c:v>7.6600000000000001E-2</c:v>
                </c:pt>
                <c:pt idx="8">
                  <c:v>0.23699999999999999</c:v>
                </c:pt>
                <c:pt idx="9">
                  <c:v>0.1106</c:v>
                </c:pt>
                <c:pt idx="10">
                  <c:v>8.6800000000000002E-2</c:v>
                </c:pt>
                <c:pt idx="11">
                  <c:v>0.17680000000000001</c:v>
                </c:pt>
                <c:pt idx="12">
                  <c:v>0.16719999999999999</c:v>
                </c:pt>
                <c:pt idx="13">
                  <c:v>9.1999999999999998E-2</c:v>
                </c:pt>
                <c:pt idx="14">
                  <c:v>8.9200000000000002E-2</c:v>
                </c:pt>
                <c:pt idx="15">
                  <c:v>0.35970000000000002</c:v>
                </c:pt>
                <c:pt idx="16">
                  <c:v>0.14990000000000001</c:v>
                </c:pt>
                <c:pt idx="17">
                  <c:v>0.10929999999999999</c:v>
                </c:pt>
                <c:pt idx="18">
                  <c:v>0.19350000000000001</c:v>
                </c:pt>
                <c:pt idx="19">
                  <c:v>0.21909999999999999</c:v>
                </c:pt>
                <c:pt idx="20">
                  <c:v>0.26350000000000001</c:v>
                </c:pt>
                <c:pt idx="21">
                  <c:v>0.35149999999999998</c:v>
                </c:pt>
                <c:pt idx="22">
                  <c:v>0.27210000000000001</c:v>
                </c:pt>
                <c:pt idx="23">
                  <c:v>0.16300000000000001</c:v>
                </c:pt>
              </c:numCache>
            </c:numRef>
          </c:val>
          <c:extLst>
            <c:ext xmlns:c16="http://schemas.microsoft.com/office/drawing/2014/chart" uri="{C3380CC4-5D6E-409C-BE32-E72D297353CC}">
              <c16:uniqueId val="{00000007-A6FC-412C-91AB-75AD8AA64A87}"/>
            </c:ext>
          </c:extLst>
        </c:ser>
        <c:dLbls>
          <c:dLblPos val="ctr"/>
          <c:showLegendKey val="0"/>
          <c:showVal val="1"/>
          <c:showCatName val="0"/>
          <c:showSerName val="0"/>
          <c:showPercent val="0"/>
          <c:showBubbleSize val="0"/>
        </c:dLbls>
        <c:gapWidth val="50"/>
        <c:overlap val="100"/>
        <c:axId val="150619264"/>
        <c:axId val="150620800"/>
      </c:barChart>
      <c:catAx>
        <c:axId val="150619264"/>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50" b="1" i="0" u="none" strike="noStrike" kern="1200" cap="none" spc="120" normalizeH="0" baseline="0">
                <a:solidFill>
                  <a:schemeClr val="tx2">
                    <a:lumMod val="75000"/>
                  </a:schemeClr>
                </a:solidFill>
                <a:latin typeface="+mn-lt"/>
                <a:ea typeface="+mn-ea"/>
                <a:cs typeface="Aharoni" panose="02010803020104030203" pitchFamily="2" charset="-79"/>
              </a:defRPr>
            </a:pPr>
            <a:endParaRPr lang="en-US"/>
          </a:p>
        </c:txPr>
        <c:crossAx val="150620800"/>
        <c:crosses val="autoZero"/>
        <c:auto val="1"/>
        <c:lblAlgn val="ctr"/>
        <c:lblOffset val="100"/>
        <c:noMultiLvlLbl val="0"/>
      </c:catAx>
      <c:valAx>
        <c:axId val="150620800"/>
        <c:scaling>
          <c:orientation val="minMax"/>
        </c:scaling>
        <c:delete val="1"/>
        <c:axPos val="b"/>
        <c:numFmt formatCode="0%" sourceLinked="1"/>
        <c:majorTickMark val="out"/>
        <c:minorTickMark val="none"/>
        <c:tickLblPos val="nextTo"/>
        <c:crossAx val="150619264"/>
        <c:crosses val="autoZero"/>
        <c:crossBetween val="between"/>
      </c:valAx>
      <c:spPr>
        <a:noFill/>
        <a:ln>
          <a:noFill/>
        </a:ln>
        <a:effectLst/>
      </c:spPr>
    </c:plotArea>
    <c:legend>
      <c:legendPos val="r"/>
      <c:layout>
        <c:manualLayout>
          <c:xMode val="edge"/>
          <c:yMode val="edge"/>
          <c:x val="0.87059287585987821"/>
          <c:y val="7.1771378652566886E-2"/>
          <c:w val="0.12940712414012173"/>
          <c:h val="0.84348827403519322"/>
        </c:manualLayout>
      </c:layout>
      <c:overlay val="0"/>
      <c:spPr>
        <a:noFill/>
        <a:ln>
          <a:noFill/>
        </a:ln>
        <a:effectLst/>
      </c:spPr>
      <c:txPr>
        <a:bodyPr rot="0" spcFirstLastPara="1" vertOverflow="ellipsis" vert="horz" wrap="square" anchor="ctr" anchorCtr="1"/>
        <a:lstStyle/>
        <a:p>
          <a:pPr>
            <a:defRPr sz="105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w="76200">
      <a:noFill/>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06960235286091"/>
          <c:y val="6.9999305117232499E-2"/>
          <c:w val="0.76520812457217913"/>
          <c:h val="0.84764960899405706"/>
        </c:manualLayout>
      </c:layout>
      <c:barChart>
        <c:barDir val="col"/>
        <c:grouping val="clustered"/>
        <c:varyColors val="0"/>
        <c:ser>
          <c:idx val="0"/>
          <c:order val="0"/>
          <c:tx>
            <c:strRef>
              <c:f>Sheet1!$B$1</c:f>
              <c:strCache>
                <c:ptCount val="1"/>
              </c:strCache>
            </c:strRef>
          </c:tx>
          <c:spPr>
            <a:solidFill>
              <a:schemeClr val="accent6"/>
            </a:solidFill>
            <a:ln>
              <a:noFill/>
            </a:ln>
            <a:effectLst/>
          </c:spPr>
          <c:invertIfNegative val="0"/>
          <c:dPt>
            <c:idx val="1"/>
            <c:invertIfNegative val="0"/>
            <c:bubble3D val="0"/>
            <c:spPr>
              <a:solidFill>
                <a:schemeClr val="accent5"/>
              </a:solidFill>
              <a:ln>
                <a:noFill/>
              </a:ln>
              <a:effectLst/>
            </c:spPr>
            <c:extLst>
              <c:ext xmlns:c16="http://schemas.microsoft.com/office/drawing/2014/chart" uri="{C3380CC4-5D6E-409C-BE32-E72D297353CC}">
                <c16:uniqueId val="{00000004-A21E-4934-B987-604FEC3CB1FD}"/>
              </c:ext>
            </c:extLst>
          </c:dPt>
          <c:dPt>
            <c:idx val="2"/>
            <c:invertIfNegative val="0"/>
            <c:bubble3D val="0"/>
            <c:spPr>
              <a:solidFill>
                <a:schemeClr val="bg2"/>
              </a:solidFill>
              <a:ln>
                <a:noFill/>
              </a:ln>
              <a:effectLst/>
            </c:spPr>
            <c:extLst>
              <c:ext xmlns:c16="http://schemas.microsoft.com/office/drawing/2014/chart" uri="{C3380CC4-5D6E-409C-BE32-E72D297353CC}">
                <c16:uniqueId val="{00000005-A21E-4934-B987-604FEC3CB1FD}"/>
              </c:ext>
            </c:extLst>
          </c:dPt>
          <c:dPt>
            <c:idx val="3"/>
            <c:invertIfNegative val="0"/>
            <c:bubble3D val="0"/>
            <c:spPr>
              <a:solidFill>
                <a:schemeClr val="accent2"/>
              </a:solidFill>
              <a:ln>
                <a:noFill/>
              </a:ln>
              <a:effectLst/>
            </c:spPr>
            <c:extLst>
              <c:ext xmlns:c16="http://schemas.microsoft.com/office/drawing/2014/chart" uri="{C3380CC4-5D6E-409C-BE32-E72D297353CC}">
                <c16:uniqueId val="{00000006-A21E-4934-B987-604FEC3CB1FD}"/>
              </c:ext>
            </c:extLst>
          </c:dPt>
          <c:dPt>
            <c:idx val="4"/>
            <c:invertIfNegative val="0"/>
            <c:bubble3D val="0"/>
            <c:spPr>
              <a:solidFill>
                <a:schemeClr val="accent1"/>
              </a:solidFill>
              <a:ln>
                <a:noFill/>
              </a:ln>
              <a:effectLst/>
            </c:spPr>
            <c:extLst>
              <c:ext xmlns:c16="http://schemas.microsoft.com/office/drawing/2014/chart" uri="{C3380CC4-5D6E-409C-BE32-E72D297353CC}">
                <c16:uniqueId val="{00000007-A21E-4934-B987-604FEC3CB1FD}"/>
              </c:ext>
            </c:extLst>
          </c:dPt>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Strongly agree</c:v>
                </c:pt>
                <c:pt idx="1">
                  <c:v>Somewhat agree</c:v>
                </c:pt>
                <c:pt idx="2">
                  <c:v>Somewhat disagree</c:v>
                </c:pt>
                <c:pt idx="3">
                  <c:v>Strongly disagree</c:v>
                </c:pt>
                <c:pt idx="4">
                  <c:v>Don't know</c:v>
                </c:pt>
              </c:strCache>
            </c:strRef>
          </c:cat>
          <c:val>
            <c:numRef>
              <c:f>Sheet1!$B$2:$B$6</c:f>
              <c:numCache>
                <c:formatCode>0%</c:formatCode>
                <c:ptCount val="5"/>
                <c:pt idx="0">
                  <c:v>0.4662</c:v>
                </c:pt>
                <c:pt idx="1">
                  <c:v>0.3513</c:v>
                </c:pt>
                <c:pt idx="2">
                  <c:v>5.5899999999999998E-2</c:v>
                </c:pt>
                <c:pt idx="3">
                  <c:v>8.09E-2</c:v>
                </c:pt>
                <c:pt idx="4">
                  <c:v>4.5699999999999998E-2</c:v>
                </c:pt>
              </c:numCache>
            </c:numRef>
          </c:val>
          <c:extLst>
            <c:ext xmlns:c16="http://schemas.microsoft.com/office/drawing/2014/chart" uri="{C3380CC4-5D6E-409C-BE32-E72D297353CC}">
              <c16:uniqueId val="{00000000-A6FC-412C-91AB-75AD8AA64A87}"/>
            </c:ext>
          </c:extLst>
        </c:ser>
        <c:dLbls>
          <c:dLblPos val="ctr"/>
          <c:showLegendKey val="0"/>
          <c:showVal val="1"/>
          <c:showCatName val="0"/>
          <c:showSerName val="0"/>
          <c:showPercent val="0"/>
          <c:showBubbleSize val="0"/>
        </c:dLbls>
        <c:gapWidth val="50"/>
        <c:axId val="152377984"/>
        <c:axId val="152925696"/>
      </c:barChart>
      <c:catAx>
        <c:axId val="1523779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50" b="1" i="0" u="none" strike="noStrike" kern="1200" cap="none" spc="120" normalizeH="0" baseline="0">
                <a:solidFill>
                  <a:schemeClr val="tx1"/>
                </a:solidFill>
                <a:latin typeface="+mn-lt"/>
                <a:ea typeface="+mn-ea"/>
                <a:cs typeface="Aharoni" panose="02010803020104030203" pitchFamily="2" charset="-79"/>
              </a:defRPr>
            </a:pPr>
            <a:endParaRPr lang="en-US"/>
          </a:p>
        </c:txPr>
        <c:crossAx val="152925696"/>
        <c:crosses val="autoZero"/>
        <c:auto val="1"/>
        <c:lblAlgn val="ctr"/>
        <c:lblOffset val="100"/>
        <c:noMultiLvlLbl val="0"/>
      </c:catAx>
      <c:valAx>
        <c:axId val="152925696"/>
        <c:scaling>
          <c:orientation val="minMax"/>
          <c:max val="0.5"/>
        </c:scaling>
        <c:delete val="0"/>
        <c:axPos val="l"/>
        <c:numFmt formatCode="0%"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377984"/>
        <c:crosses val="autoZero"/>
        <c:crossBetween val="between"/>
      </c:valAx>
      <c:spPr>
        <a:noFill/>
        <a:ln>
          <a:noFill/>
        </a:ln>
        <a:effectLst/>
      </c:spPr>
    </c:plotArea>
    <c:plotVisOnly val="1"/>
    <c:dispBlanksAs val="gap"/>
    <c:showDLblsOverMax val="0"/>
  </c:chart>
  <c:spPr>
    <a:noFill/>
    <a:ln w="76200">
      <a:noFill/>
    </a:ln>
    <a:effectLst/>
  </c:spPr>
  <c:txPr>
    <a:bodyPr/>
    <a:lstStyle/>
    <a:p>
      <a:pPr>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462273618114224"/>
          <c:y val="6.9999305117232499E-2"/>
          <c:w val="0.4227657962596153"/>
          <c:h val="0.84764960899405706"/>
        </c:manualLayout>
      </c:layout>
      <c:barChart>
        <c:barDir val="bar"/>
        <c:grouping val="clustered"/>
        <c:varyColors val="0"/>
        <c:ser>
          <c:idx val="0"/>
          <c:order val="0"/>
          <c:tx>
            <c:strRef>
              <c:f>Sheet1!$B$1</c:f>
              <c:strCache>
                <c:ptCount val="1"/>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sz="11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Sheet1!$A$2:$A$9</c:f>
              <c:strCache>
                <c:ptCount val="8"/>
                <c:pt idx="0">
                  <c:v>Hijra/aravanis should be able to use male or female bathrooms, whichever they prefer. </c:v>
                </c:pt>
                <c:pt idx="1">
                  <c:v>There should be reserved seats in legislative assembly’s for aravani as there are for women </c:v>
                </c:pt>
                <c:pt idx="2">
                  <c:v>Reserved seats on trains, buses, and other transportation set aside for aravani </c:v>
                </c:pt>
                <c:pt idx="3">
                  <c:v>Reservations for government jobs to combat discrimination and ensure aravani can get jobs </c:v>
                </c:pt>
                <c:pt idx="4">
                  <c:v>There should be public bathrooms reserved for them</c:v>
                </c:pt>
                <c:pt idx="5">
                  <c:v>Reservations in education admissions to combat discrimination and ensure </c:v>
                </c:pt>
                <c:pt idx="6">
                  <c:v>Reservations in education admissions to combat discrimination and ensure that the children of aravani can get admitted to schools </c:v>
                </c:pt>
                <c:pt idx="7">
                  <c:v>Aravani should receive some direct financial assistance from the government </c:v>
                </c:pt>
              </c:strCache>
            </c:strRef>
          </c:cat>
          <c:val>
            <c:numRef>
              <c:f>Sheet1!$B$2:$B$9</c:f>
              <c:numCache>
                <c:formatCode>0%</c:formatCode>
                <c:ptCount val="8"/>
                <c:pt idx="0">
                  <c:v>0.6069</c:v>
                </c:pt>
                <c:pt idx="1">
                  <c:v>0.63790000000000002</c:v>
                </c:pt>
                <c:pt idx="2">
                  <c:v>0.65090000000000003</c:v>
                </c:pt>
                <c:pt idx="3">
                  <c:v>0.73029999999999995</c:v>
                </c:pt>
                <c:pt idx="4">
                  <c:v>0.73870000000000002</c:v>
                </c:pt>
                <c:pt idx="5">
                  <c:v>0.77410000000000001</c:v>
                </c:pt>
                <c:pt idx="6">
                  <c:v>0.79879999999999995</c:v>
                </c:pt>
                <c:pt idx="7">
                  <c:v>0.79549999999999998</c:v>
                </c:pt>
              </c:numCache>
            </c:numRef>
          </c:val>
          <c:extLst>
            <c:ext xmlns:c16="http://schemas.microsoft.com/office/drawing/2014/chart" uri="{C3380CC4-5D6E-409C-BE32-E72D297353CC}">
              <c16:uniqueId val="{00000000-A6FC-412C-91AB-75AD8AA64A87}"/>
            </c:ext>
          </c:extLst>
        </c:ser>
        <c:dLbls>
          <c:dLblPos val="ctr"/>
          <c:showLegendKey val="0"/>
          <c:showVal val="1"/>
          <c:showCatName val="0"/>
          <c:showSerName val="0"/>
          <c:showPercent val="0"/>
          <c:showBubbleSize val="0"/>
        </c:dLbls>
        <c:gapWidth val="50"/>
        <c:axId val="150248832"/>
        <c:axId val="150288640"/>
      </c:barChart>
      <c:catAx>
        <c:axId val="150248832"/>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120" normalizeH="0" baseline="0">
                <a:solidFill>
                  <a:schemeClr val="bg2">
                    <a:lumMod val="75000"/>
                  </a:schemeClr>
                </a:solidFill>
                <a:latin typeface="+mn-lt"/>
                <a:ea typeface="+mn-ea"/>
                <a:cs typeface="+mn-cs"/>
              </a:defRPr>
            </a:pPr>
            <a:endParaRPr lang="en-US"/>
          </a:p>
        </c:txPr>
        <c:crossAx val="150288640"/>
        <c:crosses val="autoZero"/>
        <c:auto val="1"/>
        <c:lblAlgn val="ctr"/>
        <c:lblOffset val="100"/>
        <c:noMultiLvlLbl val="0"/>
      </c:catAx>
      <c:valAx>
        <c:axId val="150288640"/>
        <c:scaling>
          <c:orientation val="minMax"/>
        </c:scaling>
        <c:delete val="0"/>
        <c:axPos val="b"/>
        <c:numFmt formatCode="0%"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50248832"/>
        <c:crosses val="autoZero"/>
        <c:crossBetween val="between"/>
      </c:valAx>
      <c:spPr>
        <a:noFill/>
        <a:ln>
          <a:noFill/>
        </a:ln>
        <a:effectLst/>
      </c:spPr>
    </c:plotArea>
    <c:plotVisOnly val="1"/>
    <c:dispBlanksAs val="gap"/>
    <c:showDLblsOverMax val="0"/>
  </c:chart>
  <c:spPr>
    <a:noFill/>
    <a:ln w="76200">
      <a:noFill/>
    </a:ln>
    <a:effectLst/>
  </c:spPr>
  <c:txPr>
    <a:bodyPr/>
    <a:lstStyle/>
    <a:p>
      <a:pPr>
        <a:defRPr sz="1100"/>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5766095251402339"/>
          <c:y val="6.9999305117232499E-2"/>
          <c:w val="0.51389892674066251"/>
          <c:h val="0.84764960899405706"/>
        </c:manualLayout>
      </c:layout>
      <c:barChart>
        <c:barDir val="bar"/>
        <c:grouping val="clustered"/>
        <c:varyColors val="0"/>
        <c:dLbls>
          <c:dLblPos val="ctr"/>
          <c:showLegendKey val="0"/>
          <c:showVal val="1"/>
          <c:showCatName val="0"/>
          <c:showSerName val="0"/>
          <c:showPercent val="0"/>
          <c:showBubbleSize val="0"/>
        </c:dLbls>
        <c:gapWidth val="50"/>
        <c:axId val="150368640"/>
        <c:axId val="150370944"/>
      </c:barChart>
      <c:catAx>
        <c:axId val="150368640"/>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cap="all" spc="120" normalizeH="0" baseline="0">
                <a:solidFill>
                  <a:schemeClr val="bg2">
                    <a:lumMod val="75000"/>
                  </a:schemeClr>
                </a:solidFill>
                <a:latin typeface="+mn-lt"/>
                <a:ea typeface="+mn-ea"/>
                <a:cs typeface="+mn-cs"/>
              </a:defRPr>
            </a:pPr>
            <a:endParaRPr lang="en-US"/>
          </a:p>
        </c:txPr>
        <c:crossAx val="150370944"/>
        <c:crosses val="autoZero"/>
        <c:auto val="1"/>
        <c:lblAlgn val="ctr"/>
        <c:lblOffset val="100"/>
        <c:noMultiLvlLbl val="0"/>
      </c:catAx>
      <c:valAx>
        <c:axId val="150370944"/>
        <c:scaling>
          <c:orientation val="minMax"/>
        </c:scaling>
        <c:delete val="0"/>
        <c:axPos val="b"/>
        <c:numFmt formatCode="0%"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50368640"/>
        <c:crosses val="autoZero"/>
        <c:crossBetween val="between"/>
      </c:valAx>
      <c:spPr>
        <a:noFill/>
        <a:ln>
          <a:noFill/>
        </a:ln>
        <a:effectLst/>
      </c:spPr>
    </c:plotArea>
    <c:plotVisOnly val="1"/>
    <c:dispBlanksAs val="gap"/>
    <c:showDLblsOverMax val="0"/>
  </c:chart>
  <c:spPr>
    <a:noFill/>
    <a:ln w="76200">
      <a:noFill/>
    </a:ln>
    <a:effectLst/>
  </c:spPr>
  <c:txPr>
    <a:bodyPr/>
    <a:lstStyle/>
    <a:p>
      <a:pPr>
        <a:defRPr sz="1100"/>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06960235286091"/>
          <c:y val="6.9999305117232499E-2"/>
          <c:w val="0.76520812457217913"/>
          <c:h val="0.84764960899405706"/>
        </c:manualLayout>
      </c:layout>
      <c:barChart>
        <c:barDir val="col"/>
        <c:grouping val="clustered"/>
        <c:varyColors val="0"/>
        <c:ser>
          <c:idx val="0"/>
          <c:order val="0"/>
          <c:tx>
            <c:strRef>
              <c:f>Sheet1!$B$1</c:f>
              <c:strCache>
                <c:ptCount val="1"/>
              </c:strCache>
            </c:strRef>
          </c:tx>
          <c:spPr>
            <a:solidFill>
              <a:schemeClr val="accent6"/>
            </a:solidFill>
            <a:ln>
              <a:noFill/>
            </a:ln>
            <a:effectLst/>
          </c:spPr>
          <c:invertIfNegative val="0"/>
          <c:dPt>
            <c:idx val="1"/>
            <c:invertIfNegative val="0"/>
            <c:bubble3D val="0"/>
            <c:spPr>
              <a:solidFill>
                <a:schemeClr val="accent5"/>
              </a:solidFill>
              <a:ln>
                <a:noFill/>
              </a:ln>
              <a:effectLst/>
            </c:spPr>
            <c:extLst>
              <c:ext xmlns:c16="http://schemas.microsoft.com/office/drawing/2014/chart" uri="{C3380CC4-5D6E-409C-BE32-E72D297353CC}">
                <c16:uniqueId val="{00000000-12BA-408A-B253-558691FCF366}"/>
              </c:ext>
            </c:extLst>
          </c:dPt>
          <c:dPt>
            <c:idx val="2"/>
            <c:invertIfNegative val="0"/>
            <c:bubble3D val="0"/>
            <c:spPr>
              <a:solidFill>
                <a:schemeClr val="bg2"/>
              </a:solidFill>
              <a:ln>
                <a:noFill/>
              </a:ln>
              <a:effectLst/>
            </c:spPr>
            <c:extLst>
              <c:ext xmlns:c16="http://schemas.microsoft.com/office/drawing/2014/chart" uri="{C3380CC4-5D6E-409C-BE32-E72D297353CC}">
                <c16:uniqueId val="{00000001-12BA-408A-B253-558691FCF366}"/>
              </c:ext>
            </c:extLst>
          </c:dPt>
          <c:dPt>
            <c:idx val="3"/>
            <c:invertIfNegative val="0"/>
            <c:bubble3D val="0"/>
            <c:spPr>
              <a:solidFill>
                <a:schemeClr val="accent2"/>
              </a:solidFill>
              <a:ln>
                <a:noFill/>
              </a:ln>
              <a:effectLst/>
            </c:spPr>
            <c:extLst>
              <c:ext xmlns:c16="http://schemas.microsoft.com/office/drawing/2014/chart" uri="{C3380CC4-5D6E-409C-BE32-E72D297353CC}">
                <c16:uniqueId val="{00000002-12BA-408A-B253-558691FCF366}"/>
              </c:ext>
            </c:extLst>
          </c:dPt>
          <c:dPt>
            <c:idx val="4"/>
            <c:invertIfNegative val="0"/>
            <c:bubble3D val="0"/>
            <c:spPr>
              <a:solidFill>
                <a:schemeClr val="accent1"/>
              </a:solidFill>
              <a:ln>
                <a:noFill/>
              </a:ln>
              <a:effectLst/>
            </c:spPr>
            <c:extLst>
              <c:ext xmlns:c16="http://schemas.microsoft.com/office/drawing/2014/chart" uri="{C3380CC4-5D6E-409C-BE32-E72D297353CC}">
                <c16:uniqueId val="{00000003-12BA-408A-B253-558691FCF366}"/>
              </c:ext>
            </c:extLst>
          </c:dPt>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Strongly support</c:v>
                </c:pt>
                <c:pt idx="1">
                  <c:v>Tend to support</c:v>
                </c:pt>
                <c:pt idx="2">
                  <c:v>Tend to oppose</c:v>
                </c:pt>
                <c:pt idx="3">
                  <c:v>Strongly oppose</c:v>
                </c:pt>
                <c:pt idx="4">
                  <c:v>Don't know</c:v>
                </c:pt>
              </c:strCache>
            </c:strRef>
          </c:cat>
          <c:val>
            <c:numRef>
              <c:f>Sheet1!$B$2:$B$6</c:f>
              <c:numCache>
                <c:formatCode>0%</c:formatCode>
                <c:ptCount val="5"/>
                <c:pt idx="0">
                  <c:v>0.3145</c:v>
                </c:pt>
                <c:pt idx="1">
                  <c:v>0.36730000000000002</c:v>
                </c:pt>
                <c:pt idx="2">
                  <c:v>0.13800000000000001</c:v>
                </c:pt>
                <c:pt idx="3">
                  <c:v>0.1067</c:v>
                </c:pt>
                <c:pt idx="4">
                  <c:v>7.2999999999999995E-2</c:v>
                </c:pt>
              </c:numCache>
            </c:numRef>
          </c:val>
          <c:extLst>
            <c:ext xmlns:c16="http://schemas.microsoft.com/office/drawing/2014/chart" uri="{C3380CC4-5D6E-409C-BE32-E72D297353CC}">
              <c16:uniqueId val="{00000000-977C-4B39-B6FA-42E4BD4AF0AE}"/>
            </c:ext>
          </c:extLst>
        </c:ser>
        <c:dLbls>
          <c:dLblPos val="ctr"/>
          <c:showLegendKey val="0"/>
          <c:showVal val="1"/>
          <c:showCatName val="0"/>
          <c:showSerName val="0"/>
          <c:showPercent val="0"/>
          <c:showBubbleSize val="0"/>
        </c:dLbls>
        <c:gapWidth val="50"/>
        <c:axId val="151690240"/>
        <c:axId val="151698816"/>
      </c:barChart>
      <c:catAx>
        <c:axId val="15169024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50" b="1" i="0" u="none" strike="noStrike" kern="1200" cap="none" spc="120" normalizeH="0" baseline="0">
                <a:solidFill>
                  <a:schemeClr val="tx1"/>
                </a:solidFill>
                <a:latin typeface="+mn-lt"/>
                <a:ea typeface="+mn-ea"/>
                <a:cs typeface="Aharoni" panose="02010803020104030203" pitchFamily="2" charset="-79"/>
              </a:defRPr>
            </a:pPr>
            <a:endParaRPr lang="en-US"/>
          </a:p>
        </c:txPr>
        <c:crossAx val="151698816"/>
        <c:crosses val="autoZero"/>
        <c:auto val="1"/>
        <c:lblAlgn val="ctr"/>
        <c:lblOffset val="100"/>
        <c:noMultiLvlLbl val="0"/>
      </c:catAx>
      <c:valAx>
        <c:axId val="151698816"/>
        <c:scaling>
          <c:orientation val="minMax"/>
          <c:max val="0.5"/>
        </c:scaling>
        <c:delete val="0"/>
        <c:axPos val="l"/>
        <c:numFmt formatCode="0%"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1690240"/>
        <c:crosses val="autoZero"/>
        <c:crossBetween val="between"/>
      </c:valAx>
      <c:spPr>
        <a:noFill/>
        <a:ln>
          <a:noFill/>
        </a:ln>
        <a:effectLst/>
      </c:spPr>
    </c:plotArea>
    <c:plotVisOnly val="1"/>
    <c:dispBlanksAs val="gap"/>
    <c:showDLblsOverMax val="0"/>
  </c:chart>
  <c:spPr>
    <a:noFill/>
    <a:ln w="76200">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856471159766689"/>
          <c:y val="3.2269041774615807E-2"/>
          <c:w val="0.53322514384284536"/>
          <c:h val="0.89636737342159833"/>
        </c:manualLayout>
      </c:layout>
      <c:barChart>
        <c:barDir val="bar"/>
        <c:grouping val="percentStacked"/>
        <c:varyColors val="0"/>
        <c:ser>
          <c:idx val="0"/>
          <c:order val="0"/>
          <c:tx>
            <c:strRef>
              <c:f>Sheet1!$B$1</c:f>
              <c:strCache>
                <c:ptCount val="1"/>
                <c:pt idx="0">
                  <c:v>Yes, they should be allowed to legally change their sex on these documents if they want with no additional restrictions</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3"/>
                <c:pt idx="0">
                  <c:v>Mexico</c:v>
                </c:pt>
                <c:pt idx="1">
                  <c:v>Peru</c:v>
                </c:pt>
                <c:pt idx="2">
                  <c:v>Japan</c:v>
                </c:pt>
                <c:pt idx="3">
                  <c:v>Spain</c:v>
                </c:pt>
                <c:pt idx="4">
                  <c:v>Brazil</c:v>
                </c:pt>
                <c:pt idx="5">
                  <c:v>Argentina</c:v>
                </c:pt>
                <c:pt idx="6">
                  <c:v>Canada</c:v>
                </c:pt>
                <c:pt idx="7">
                  <c:v>U.K.</c:v>
                </c:pt>
                <c:pt idx="8">
                  <c:v>South Korea</c:v>
                </c:pt>
                <c:pt idx="9">
                  <c:v>Australia</c:v>
                </c:pt>
                <c:pt idx="10">
                  <c:v>Belgium</c:v>
                </c:pt>
                <c:pt idx="11">
                  <c:v>South Africa</c:v>
                </c:pt>
                <c:pt idx="12">
                  <c:v>Poland</c:v>
                </c:pt>
                <c:pt idx="13">
                  <c:v>Sweden</c:v>
                </c:pt>
                <c:pt idx="14">
                  <c:v>Germany</c:v>
                </c:pt>
                <c:pt idx="15">
                  <c:v>Russia</c:v>
                </c:pt>
                <c:pt idx="16">
                  <c:v>France</c:v>
                </c:pt>
                <c:pt idx="17">
                  <c:v>Italy</c:v>
                </c:pt>
                <c:pt idx="18">
                  <c:v>United States</c:v>
                </c:pt>
                <c:pt idx="19">
                  <c:v>Hungary</c:v>
                </c:pt>
                <c:pt idx="20">
                  <c:v>India (f2f)</c:v>
                </c:pt>
                <c:pt idx="21">
                  <c:v>Turkey</c:v>
                </c:pt>
                <c:pt idx="22">
                  <c:v>All countries</c:v>
                </c:pt>
              </c:strCache>
            </c:strRef>
          </c:cat>
          <c:val>
            <c:numRef>
              <c:f>Sheet1!$B$2:$B$24</c:f>
              <c:numCache>
                <c:formatCode>0%</c:formatCode>
                <c:ptCount val="23"/>
                <c:pt idx="0">
                  <c:v>0.35399999999999998</c:v>
                </c:pt>
                <c:pt idx="1">
                  <c:v>0.2752</c:v>
                </c:pt>
                <c:pt idx="2">
                  <c:v>0.24560000000000001</c:v>
                </c:pt>
                <c:pt idx="3">
                  <c:v>0.51480000000000004</c:v>
                </c:pt>
                <c:pt idx="4">
                  <c:v>0.32169999999999999</c:v>
                </c:pt>
                <c:pt idx="5">
                  <c:v>0.47799999999999998</c:v>
                </c:pt>
                <c:pt idx="6">
                  <c:v>0.2656</c:v>
                </c:pt>
                <c:pt idx="7">
                  <c:v>0.26650000000000001</c:v>
                </c:pt>
                <c:pt idx="8">
                  <c:v>9.2899999999999996E-2</c:v>
                </c:pt>
                <c:pt idx="9">
                  <c:v>0.23830000000000001</c:v>
                </c:pt>
                <c:pt idx="10">
                  <c:v>0.24879999999999999</c:v>
                </c:pt>
                <c:pt idx="11">
                  <c:v>0.24340000000000001</c:v>
                </c:pt>
                <c:pt idx="12">
                  <c:v>0.2399</c:v>
                </c:pt>
                <c:pt idx="13">
                  <c:v>0.2833</c:v>
                </c:pt>
                <c:pt idx="14">
                  <c:v>0.31419999999999998</c:v>
                </c:pt>
                <c:pt idx="15">
                  <c:v>0.113</c:v>
                </c:pt>
                <c:pt idx="16">
                  <c:v>0.20499999999999999</c:v>
                </c:pt>
                <c:pt idx="17">
                  <c:v>0.29149999999999998</c:v>
                </c:pt>
                <c:pt idx="18">
                  <c:v>0.2273</c:v>
                </c:pt>
                <c:pt idx="19">
                  <c:v>0.14580000000000001</c:v>
                </c:pt>
                <c:pt idx="20">
                  <c:v>0.18</c:v>
                </c:pt>
                <c:pt idx="21">
                  <c:v>0.2838</c:v>
                </c:pt>
                <c:pt idx="22">
                  <c:v>0.26740000000000003</c:v>
                </c:pt>
              </c:numCache>
            </c:numRef>
          </c:val>
          <c:extLst>
            <c:ext xmlns:c16="http://schemas.microsoft.com/office/drawing/2014/chart" uri="{C3380CC4-5D6E-409C-BE32-E72D297353CC}">
              <c16:uniqueId val="{00000000-753F-4703-941A-80CC6727E696}"/>
            </c:ext>
          </c:extLst>
        </c:ser>
        <c:ser>
          <c:idx val="1"/>
          <c:order val="1"/>
          <c:tx>
            <c:strRef>
              <c:f>Sheet1!$C$1</c:f>
              <c:strCache>
                <c:ptCount val="1"/>
                <c:pt idx="0">
                  <c:v>Yes, they should be able to legally chane their sex on these documents but only with a doctor's approval</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3"/>
                <c:pt idx="0">
                  <c:v>Mexico</c:v>
                </c:pt>
                <c:pt idx="1">
                  <c:v>Peru</c:v>
                </c:pt>
                <c:pt idx="2">
                  <c:v>Japan</c:v>
                </c:pt>
                <c:pt idx="3">
                  <c:v>Spain</c:v>
                </c:pt>
                <c:pt idx="4">
                  <c:v>Brazil</c:v>
                </c:pt>
                <c:pt idx="5">
                  <c:v>Argentina</c:v>
                </c:pt>
                <c:pt idx="6">
                  <c:v>Canada</c:v>
                </c:pt>
                <c:pt idx="7">
                  <c:v>U.K.</c:v>
                </c:pt>
                <c:pt idx="8">
                  <c:v>South Korea</c:v>
                </c:pt>
                <c:pt idx="9">
                  <c:v>Australia</c:v>
                </c:pt>
                <c:pt idx="10">
                  <c:v>Belgium</c:v>
                </c:pt>
                <c:pt idx="11">
                  <c:v>South Africa</c:v>
                </c:pt>
                <c:pt idx="12">
                  <c:v>Poland</c:v>
                </c:pt>
                <c:pt idx="13">
                  <c:v>Sweden</c:v>
                </c:pt>
                <c:pt idx="14">
                  <c:v>Germany</c:v>
                </c:pt>
                <c:pt idx="15">
                  <c:v>Russia</c:v>
                </c:pt>
                <c:pt idx="16">
                  <c:v>France</c:v>
                </c:pt>
                <c:pt idx="17">
                  <c:v>Italy</c:v>
                </c:pt>
                <c:pt idx="18">
                  <c:v>United States</c:v>
                </c:pt>
                <c:pt idx="19">
                  <c:v>Hungary</c:v>
                </c:pt>
                <c:pt idx="20">
                  <c:v>India (f2f)</c:v>
                </c:pt>
                <c:pt idx="21">
                  <c:v>Turkey</c:v>
                </c:pt>
                <c:pt idx="22">
                  <c:v>All countries</c:v>
                </c:pt>
              </c:strCache>
            </c:strRef>
          </c:cat>
          <c:val>
            <c:numRef>
              <c:f>Sheet1!$C$2:$C$24</c:f>
              <c:numCache>
                <c:formatCode>0%</c:formatCode>
                <c:ptCount val="23"/>
                <c:pt idx="0">
                  <c:v>0.10059999999999999</c:v>
                </c:pt>
                <c:pt idx="1">
                  <c:v>0.156</c:v>
                </c:pt>
                <c:pt idx="2">
                  <c:v>0.28210000000000002</c:v>
                </c:pt>
                <c:pt idx="3">
                  <c:v>0.16739999999999999</c:v>
                </c:pt>
                <c:pt idx="4">
                  <c:v>7.7200000000000005E-2</c:v>
                </c:pt>
                <c:pt idx="5">
                  <c:v>0.1065</c:v>
                </c:pt>
                <c:pt idx="6">
                  <c:v>0.1497</c:v>
                </c:pt>
                <c:pt idx="7">
                  <c:v>0.16930000000000001</c:v>
                </c:pt>
                <c:pt idx="8">
                  <c:v>0.1767</c:v>
                </c:pt>
                <c:pt idx="9">
                  <c:v>0.1913</c:v>
                </c:pt>
                <c:pt idx="10">
                  <c:v>0.18229999999999999</c:v>
                </c:pt>
                <c:pt idx="11">
                  <c:v>0.1186</c:v>
                </c:pt>
                <c:pt idx="12">
                  <c:v>0.14130000000000001</c:v>
                </c:pt>
                <c:pt idx="13">
                  <c:v>0.18099999999999999</c:v>
                </c:pt>
                <c:pt idx="14">
                  <c:v>0.15379999999999999</c:v>
                </c:pt>
                <c:pt idx="15">
                  <c:v>0.17879999999999999</c:v>
                </c:pt>
                <c:pt idx="16">
                  <c:v>0.18759999999999999</c:v>
                </c:pt>
                <c:pt idx="17">
                  <c:v>0.1072</c:v>
                </c:pt>
                <c:pt idx="18">
                  <c:v>0.12520000000000001</c:v>
                </c:pt>
                <c:pt idx="19">
                  <c:v>0.15029999999999999</c:v>
                </c:pt>
                <c:pt idx="20">
                  <c:v>0.32</c:v>
                </c:pt>
                <c:pt idx="21">
                  <c:v>0.22459999999999999</c:v>
                </c:pt>
                <c:pt idx="22">
                  <c:v>0.1646</c:v>
                </c:pt>
              </c:numCache>
            </c:numRef>
          </c:val>
          <c:extLst>
            <c:ext xmlns:c16="http://schemas.microsoft.com/office/drawing/2014/chart" uri="{C3380CC4-5D6E-409C-BE32-E72D297353CC}">
              <c16:uniqueId val="{00000001-753F-4703-941A-80CC6727E696}"/>
            </c:ext>
          </c:extLst>
        </c:ser>
        <c:ser>
          <c:idx val="2"/>
          <c:order val="2"/>
          <c:tx>
            <c:strRef>
              <c:f>Sheet1!$D$1</c:f>
              <c:strCache>
                <c:ptCount val="1"/>
                <c:pt idx="0">
                  <c:v>Yes, they should be allowed to legally change their sex but only after they have a surgery so their body matches their identity</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3"/>
                <c:pt idx="0">
                  <c:v>Mexico</c:v>
                </c:pt>
                <c:pt idx="1">
                  <c:v>Peru</c:v>
                </c:pt>
                <c:pt idx="2">
                  <c:v>Japan</c:v>
                </c:pt>
                <c:pt idx="3">
                  <c:v>Spain</c:v>
                </c:pt>
                <c:pt idx="4">
                  <c:v>Brazil</c:v>
                </c:pt>
                <c:pt idx="5">
                  <c:v>Argentina</c:v>
                </c:pt>
                <c:pt idx="6">
                  <c:v>Canada</c:v>
                </c:pt>
                <c:pt idx="7">
                  <c:v>U.K.</c:v>
                </c:pt>
                <c:pt idx="8">
                  <c:v>South Korea</c:v>
                </c:pt>
                <c:pt idx="9">
                  <c:v>Australia</c:v>
                </c:pt>
                <c:pt idx="10">
                  <c:v>Belgium</c:v>
                </c:pt>
                <c:pt idx="11">
                  <c:v>South Africa</c:v>
                </c:pt>
                <c:pt idx="12">
                  <c:v>Poland</c:v>
                </c:pt>
                <c:pt idx="13">
                  <c:v>Sweden</c:v>
                </c:pt>
                <c:pt idx="14">
                  <c:v>Germany</c:v>
                </c:pt>
                <c:pt idx="15">
                  <c:v>Russia</c:v>
                </c:pt>
                <c:pt idx="16">
                  <c:v>France</c:v>
                </c:pt>
                <c:pt idx="17">
                  <c:v>Italy</c:v>
                </c:pt>
                <c:pt idx="18">
                  <c:v>United States</c:v>
                </c:pt>
                <c:pt idx="19">
                  <c:v>Hungary</c:v>
                </c:pt>
                <c:pt idx="20">
                  <c:v>India (f2f)</c:v>
                </c:pt>
                <c:pt idx="21">
                  <c:v>Turkey</c:v>
                </c:pt>
                <c:pt idx="22">
                  <c:v>All countries</c:v>
                </c:pt>
              </c:strCache>
            </c:strRef>
          </c:cat>
          <c:val>
            <c:numRef>
              <c:f>Sheet1!$D$2:$D$24</c:f>
              <c:numCache>
                <c:formatCode>0%</c:formatCode>
                <c:ptCount val="23"/>
                <c:pt idx="0">
                  <c:v>0.15820000000000001</c:v>
                </c:pt>
                <c:pt idx="1">
                  <c:v>0.20599999999999999</c:v>
                </c:pt>
                <c:pt idx="2">
                  <c:v>0.12820000000000001</c:v>
                </c:pt>
                <c:pt idx="3">
                  <c:v>0.15010000000000001</c:v>
                </c:pt>
                <c:pt idx="4">
                  <c:v>0.1298</c:v>
                </c:pt>
                <c:pt idx="5">
                  <c:v>0.14610000000000001</c:v>
                </c:pt>
                <c:pt idx="6">
                  <c:v>0.25130000000000002</c:v>
                </c:pt>
                <c:pt idx="7">
                  <c:v>0.2356</c:v>
                </c:pt>
                <c:pt idx="8">
                  <c:v>0.31609999999999999</c:v>
                </c:pt>
                <c:pt idx="9">
                  <c:v>0.20960000000000001</c:v>
                </c:pt>
                <c:pt idx="10">
                  <c:v>0.3014</c:v>
                </c:pt>
                <c:pt idx="11">
                  <c:v>0.2089</c:v>
                </c:pt>
                <c:pt idx="12">
                  <c:v>0.21659999999999999</c:v>
                </c:pt>
                <c:pt idx="13">
                  <c:v>0.21829999999999999</c:v>
                </c:pt>
                <c:pt idx="14">
                  <c:v>0.21829999999999999</c:v>
                </c:pt>
                <c:pt idx="15">
                  <c:v>0.20480000000000001</c:v>
                </c:pt>
                <c:pt idx="16">
                  <c:v>0.22720000000000001</c:v>
                </c:pt>
                <c:pt idx="17">
                  <c:v>0.2742</c:v>
                </c:pt>
                <c:pt idx="18">
                  <c:v>0.24249999999999999</c:v>
                </c:pt>
                <c:pt idx="19">
                  <c:v>0.28220000000000001</c:v>
                </c:pt>
                <c:pt idx="20">
                  <c:v>0.27</c:v>
                </c:pt>
                <c:pt idx="21">
                  <c:v>0.20150000000000001</c:v>
                </c:pt>
                <c:pt idx="22">
                  <c:v>0.2135</c:v>
                </c:pt>
              </c:numCache>
            </c:numRef>
          </c:val>
          <c:extLst>
            <c:ext xmlns:c16="http://schemas.microsoft.com/office/drawing/2014/chart" uri="{C3380CC4-5D6E-409C-BE32-E72D297353CC}">
              <c16:uniqueId val="{00000002-753F-4703-941A-80CC6727E696}"/>
            </c:ext>
          </c:extLst>
        </c:ser>
        <c:ser>
          <c:idx val="3"/>
          <c:order val="3"/>
          <c:tx>
            <c:strRef>
              <c:f>Sheet1!$E$1</c:f>
              <c:strCache>
                <c:ptCount val="1"/>
                <c:pt idx="0">
                  <c:v>Yes, they should be able to legally change their sex on these documents but only with approval from a government official, such as a judge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3"/>
                <c:pt idx="0">
                  <c:v>Mexico</c:v>
                </c:pt>
                <c:pt idx="1">
                  <c:v>Peru</c:v>
                </c:pt>
                <c:pt idx="2">
                  <c:v>Japan</c:v>
                </c:pt>
                <c:pt idx="3">
                  <c:v>Spain</c:v>
                </c:pt>
                <c:pt idx="4">
                  <c:v>Brazil</c:v>
                </c:pt>
                <c:pt idx="5">
                  <c:v>Argentina</c:v>
                </c:pt>
                <c:pt idx="6">
                  <c:v>Canada</c:v>
                </c:pt>
                <c:pt idx="7">
                  <c:v>U.K.</c:v>
                </c:pt>
                <c:pt idx="8">
                  <c:v>South Korea</c:v>
                </c:pt>
                <c:pt idx="9">
                  <c:v>Australia</c:v>
                </c:pt>
                <c:pt idx="10">
                  <c:v>Belgium</c:v>
                </c:pt>
                <c:pt idx="11">
                  <c:v>South Africa</c:v>
                </c:pt>
                <c:pt idx="12">
                  <c:v>Poland</c:v>
                </c:pt>
                <c:pt idx="13">
                  <c:v>Sweden</c:v>
                </c:pt>
                <c:pt idx="14">
                  <c:v>Germany</c:v>
                </c:pt>
                <c:pt idx="15">
                  <c:v>Russia</c:v>
                </c:pt>
                <c:pt idx="16">
                  <c:v>France</c:v>
                </c:pt>
                <c:pt idx="17">
                  <c:v>Italy</c:v>
                </c:pt>
                <c:pt idx="18">
                  <c:v>United States</c:v>
                </c:pt>
                <c:pt idx="19">
                  <c:v>Hungary</c:v>
                </c:pt>
                <c:pt idx="20">
                  <c:v>India (f2f)</c:v>
                </c:pt>
                <c:pt idx="21">
                  <c:v>Turkey</c:v>
                </c:pt>
                <c:pt idx="22">
                  <c:v>All countries</c:v>
                </c:pt>
              </c:strCache>
            </c:strRef>
          </c:cat>
          <c:val>
            <c:numRef>
              <c:f>Sheet1!$E$2:$E$24</c:f>
              <c:numCache>
                <c:formatCode>0%</c:formatCode>
                <c:ptCount val="23"/>
                <c:pt idx="0">
                  <c:v>0.12809999999999999</c:v>
                </c:pt>
                <c:pt idx="1">
                  <c:v>0.13139999999999999</c:v>
                </c:pt>
                <c:pt idx="2">
                  <c:v>6.9900000000000004E-2</c:v>
                </c:pt>
                <c:pt idx="3">
                  <c:v>4.6600000000000003E-2</c:v>
                </c:pt>
                <c:pt idx="4">
                  <c:v>0.1014</c:v>
                </c:pt>
                <c:pt idx="5">
                  <c:v>0.1008</c:v>
                </c:pt>
                <c:pt idx="6">
                  <c:v>8.8200000000000001E-2</c:v>
                </c:pt>
                <c:pt idx="7">
                  <c:v>9.64E-2</c:v>
                </c:pt>
                <c:pt idx="8">
                  <c:v>0.15479999999999999</c:v>
                </c:pt>
                <c:pt idx="9">
                  <c:v>0.1062</c:v>
                </c:pt>
                <c:pt idx="10">
                  <c:v>6.3E-2</c:v>
                </c:pt>
                <c:pt idx="11">
                  <c:v>0.10290000000000001</c:v>
                </c:pt>
                <c:pt idx="12">
                  <c:v>7.85E-2</c:v>
                </c:pt>
                <c:pt idx="13">
                  <c:v>0.108</c:v>
                </c:pt>
                <c:pt idx="14">
                  <c:v>8.8900000000000007E-2</c:v>
                </c:pt>
                <c:pt idx="15">
                  <c:v>4.6399999999999997E-2</c:v>
                </c:pt>
                <c:pt idx="16">
                  <c:v>7.7100000000000002E-2</c:v>
                </c:pt>
                <c:pt idx="17">
                  <c:v>0.1071</c:v>
                </c:pt>
                <c:pt idx="18">
                  <c:v>7.85E-2</c:v>
                </c:pt>
                <c:pt idx="19">
                  <c:v>5.21E-2</c:v>
                </c:pt>
                <c:pt idx="20">
                  <c:v>0.24</c:v>
                </c:pt>
                <c:pt idx="21">
                  <c:v>0.1079</c:v>
                </c:pt>
                <c:pt idx="22">
                  <c:v>9.3200000000000005E-2</c:v>
                </c:pt>
              </c:numCache>
            </c:numRef>
          </c:val>
          <c:extLst>
            <c:ext xmlns:c16="http://schemas.microsoft.com/office/drawing/2014/chart" uri="{C3380CC4-5D6E-409C-BE32-E72D297353CC}">
              <c16:uniqueId val="{00000003-753F-4703-941A-80CC6727E696}"/>
            </c:ext>
          </c:extLst>
        </c:ser>
        <c:ser>
          <c:idx val="4"/>
          <c:order val="4"/>
          <c:tx>
            <c:strRef>
              <c:f>Sheet1!$F$1</c:f>
              <c:strCache>
                <c:ptCount val="1"/>
                <c:pt idx="0">
                  <c:v>No, they should not be allowed to legally change their sex on these documents no matter what</c:v>
                </c:pt>
              </c:strCache>
            </c:strRef>
          </c:tx>
          <c:spPr>
            <a:solidFill>
              <a:schemeClr val="bg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3"/>
                <c:pt idx="0">
                  <c:v>Mexico</c:v>
                </c:pt>
                <c:pt idx="1">
                  <c:v>Peru</c:v>
                </c:pt>
                <c:pt idx="2">
                  <c:v>Japan</c:v>
                </c:pt>
                <c:pt idx="3">
                  <c:v>Spain</c:v>
                </c:pt>
                <c:pt idx="4">
                  <c:v>Brazil</c:v>
                </c:pt>
                <c:pt idx="5">
                  <c:v>Argentina</c:v>
                </c:pt>
                <c:pt idx="6">
                  <c:v>Canada</c:v>
                </c:pt>
                <c:pt idx="7">
                  <c:v>U.K.</c:v>
                </c:pt>
                <c:pt idx="8">
                  <c:v>South Korea</c:v>
                </c:pt>
                <c:pt idx="9">
                  <c:v>Australia</c:v>
                </c:pt>
                <c:pt idx="10">
                  <c:v>Belgium</c:v>
                </c:pt>
                <c:pt idx="11">
                  <c:v>South Africa</c:v>
                </c:pt>
                <c:pt idx="12">
                  <c:v>Poland</c:v>
                </c:pt>
                <c:pt idx="13">
                  <c:v>Sweden</c:v>
                </c:pt>
                <c:pt idx="14">
                  <c:v>Germany</c:v>
                </c:pt>
                <c:pt idx="15">
                  <c:v>Russia</c:v>
                </c:pt>
                <c:pt idx="16">
                  <c:v>France</c:v>
                </c:pt>
                <c:pt idx="17">
                  <c:v>Italy</c:v>
                </c:pt>
                <c:pt idx="18">
                  <c:v>United States</c:v>
                </c:pt>
                <c:pt idx="19">
                  <c:v>Hungary</c:v>
                </c:pt>
                <c:pt idx="20">
                  <c:v>India (f2f)</c:v>
                </c:pt>
                <c:pt idx="21">
                  <c:v>Turkey</c:v>
                </c:pt>
                <c:pt idx="22">
                  <c:v>All countries</c:v>
                </c:pt>
              </c:strCache>
            </c:strRef>
          </c:cat>
          <c:val>
            <c:numRef>
              <c:f>Sheet1!$F$2:$F$24</c:f>
              <c:numCache>
                <c:formatCode>0%</c:formatCode>
                <c:ptCount val="23"/>
                <c:pt idx="0">
                  <c:v>0.18310000000000001</c:v>
                </c:pt>
                <c:pt idx="1">
                  <c:v>0.2031</c:v>
                </c:pt>
                <c:pt idx="2">
                  <c:v>6.08E-2</c:v>
                </c:pt>
                <c:pt idx="3">
                  <c:v>4.3499999999999997E-2</c:v>
                </c:pt>
                <c:pt idx="4">
                  <c:v>0.1666</c:v>
                </c:pt>
                <c:pt idx="5">
                  <c:v>0.1144</c:v>
                </c:pt>
                <c:pt idx="6">
                  <c:v>0.1368</c:v>
                </c:pt>
                <c:pt idx="7">
                  <c:v>8.2299999999999998E-2</c:v>
                </c:pt>
                <c:pt idx="8">
                  <c:v>0.23330000000000001</c:v>
                </c:pt>
                <c:pt idx="9">
                  <c:v>0.1226</c:v>
                </c:pt>
                <c:pt idx="10">
                  <c:v>8.3099999999999993E-2</c:v>
                </c:pt>
                <c:pt idx="11">
                  <c:v>0.2427</c:v>
                </c:pt>
                <c:pt idx="12">
                  <c:v>0.15870000000000001</c:v>
                </c:pt>
                <c:pt idx="13">
                  <c:v>7.0499999999999993E-2</c:v>
                </c:pt>
                <c:pt idx="14">
                  <c:v>7.9200000000000007E-2</c:v>
                </c:pt>
                <c:pt idx="15">
                  <c:v>0.20699999999999999</c:v>
                </c:pt>
                <c:pt idx="16">
                  <c:v>0.10680000000000001</c:v>
                </c:pt>
                <c:pt idx="17">
                  <c:v>8.4599999999999995E-2</c:v>
                </c:pt>
                <c:pt idx="18">
                  <c:v>0.23810000000000001</c:v>
                </c:pt>
                <c:pt idx="19">
                  <c:v>0.19109999999999999</c:v>
                </c:pt>
                <c:pt idx="20">
                  <c:v>0.14000000000000001</c:v>
                </c:pt>
                <c:pt idx="21">
                  <c:v>0.15820000000000001</c:v>
                </c:pt>
                <c:pt idx="22">
                  <c:v>0.1396</c:v>
                </c:pt>
              </c:numCache>
            </c:numRef>
          </c:val>
          <c:extLst>
            <c:ext xmlns:c16="http://schemas.microsoft.com/office/drawing/2014/chart" uri="{C3380CC4-5D6E-409C-BE32-E72D297353CC}">
              <c16:uniqueId val="{00000004-753F-4703-941A-80CC6727E696}"/>
            </c:ext>
          </c:extLst>
        </c:ser>
        <c:ser>
          <c:idx val="5"/>
          <c:order val="5"/>
          <c:tx>
            <c:strRef>
              <c:f>Sheet1!$G$1</c:f>
              <c:strCache>
                <c:ptCount val="1"/>
                <c:pt idx="0">
                  <c:v>Don't know</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3"/>
                <c:pt idx="0">
                  <c:v>Mexico</c:v>
                </c:pt>
                <c:pt idx="1">
                  <c:v>Peru</c:v>
                </c:pt>
                <c:pt idx="2">
                  <c:v>Japan</c:v>
                </c:pt>
                <c:pt idx="3">
                  <c:v>Spain</c:v>
                </c:pt>
                <c:pt idx="4">
                  <c:v>Brazil</c:v>
                </c:pt>
                <c:pt idx="5">
                  <c:v>Argentina</c:v>
                </c:pt>
                <c:pt idx="6">
                  <c:v>Canada</c:v>
                </c:pt>
                <c:pt idx="7">
                  <c:v>U.K.</c:v>
                </c:pt>
                <c:pt idx="8">
                  <c:v>South Korea</c:v>
                </c:pt>
                <c:pt idx="9">
                  <c:v>Australia</c:v>
                </c:pt>
                <c:pt idx="10">
                  <c:v>Belgium</c:v>
                </c:pt>
                <c:pt idx="11">
                  <c:v>South Africa</c:v>
                </c:pt>
                <c:pt idx="12">
                  <c:v>Poland</c:v>
                </c:pt>
                <c:pt idx="13">
                  <c:v>Sweden</c:v>
                </c:pt>
                <c:pt idx="14">
                  <c:v>Germany</c:v>
                </c:pt>
                <c:pt idx="15">
                  <c:v>Russia</c:v>
                </c:pt>
                <c:pt idx="16">
                  <c:v>France</c:v>
                </c:pt>
                <c:pt idx="17">
                  <c:v>Italy</c:v>
                </c:pt>
                <c:pt idx="18">
                  <c:v>United States</c:v>
                </c:pt>
                <c:pt idx="19">
                  <c:v>Hungary</c:v>
                </c:pt>
                <c:pt idx="20">
                  <c:v>India (f2f)</c:v>
                </c:pt>
                <c:pt idx="21">
                  <c:v>Turkey</c:v>
                </c:pt>
                <c:pt idx="22">
                  <c:v>All countries</c:v>
                </c:pt>
              </c:strCache>
            </c:strRef>
          </c:cat>
          <c:val>
            <c:numRef>
              <c:f>Sheet1!$G$2:$G$24</c:f>
              <c:numCache>
                <c:formatCode>0%</c:formatCode>
                <c:ptCount val="23"/>
                <c:pt idx="0">
                  <c:v>8.0299999999999996E-2</c:v>
                </c:pt>
                <c:pt idx="1">
                  <c:v>3.85E-2</c:v>
                </c:pt>
                <c:pt idx="2">
                  <c:v>0.20979999999999999</c:v>
                </c:pt>
                <c:pt idx="3">
                  <c:v>9.2799999999999994E-2</c:v>
                </c:pt>
                <c:pt idx="4">
                  <c:v>9.5600000000000004E-2</c:v>
                </c:pt>
                <c:pt idx="5">
                  <c:v>5.0700000000000002E-2</c:v>
                </c:pt>
                <c:pt idx="6">
                  <c:v>0.1255</c:v>
                </c:pt>
                <c:pt idx="7">
                  <c:v>0.17549999999999999</c:v>
                </c:pt>
                <c:pt idx="8">
                  <c:v>9.7500000000000003E-2</c:v>
                </c:pt>
                <c:pt idx="9">
                  <c:v>0.17710000000000001</c:v>
                </c:pt>
                <c:pt idx="10">
                  <c:v>0.1646</c:v>
                </c:pt>
                <c:pt idx="11">
                  <c:v>8.2900000000000001E-2</c:v>
                </c:pt>
                <c:pt idx="12">
                  <c:v>0.20150000000000001</c:v>
                </c:pt>
                <c:pt idx="13">
                  <c:v>0.18709999999999999</c:v>
                </c:pt>
                <c:pt idx="14">
                  <c:v>0.1429</c:v>
                </c:pt>
                <c:pt idx="15">
                  <c:v>0.20330000000000001</c:v>
                </c:pt>
                <c:pt idx="16">
                  <c:v>0.20610000000000001</c:v>
                </c:pt>
                <c:pt idx="17">
                  <c:v>0.1323</c:v>
                </c:pt>
                <c:pt idx="18">
                  <c:v>0.1338</c:v>
                </c:pt>
                <c:pt idx="19">
                  <c:v>0.1525</c:v>
                </c:pt>
                <c:pt idx="20">
                  <c:v>0.06</c:v>
                </c:pt>
                <c:pt idx="21">
                  <c:v>0.10440000000000001</c:v>
                </c:pt>
                <c:pt idx="22">
                  <c:v>0.1348</c:v>
                </c:pt>
              </c:numCache>
            </c:numRef>
          </c:val>
          <c:extLst>
            <c:ext xmlns:c16="http://schemas.microsoft.com/office/drawing/2014/chart" uri="{C3380CC4-5D6E-409C-BE32-E72D297353CC}">
              <c16:uniqueId val="{00000005-753F-4703-941A-80CC6727E696}"/>
            </c:ext>
          </c:extLst>
        </c:ser>
        <c:ser>
          <c:idx val="6"/>
          <c:order val="6"/>
          <c:tx>
            <c:strRef>
              <c:f>Sheet1!$H$1</c:f>
              <c:strCache>
                <c:ptCount val="1"/>
                <c:pt idx="0">
                  <c:v>Do not wish to answer</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3"/>
                <c:pt idx="0">
                  <c:v>Mexico</c:v>
                </c:pt>
                <c:pt idx="1">
                  <c:v>Peru</c:v>
                </c:pt>
                <c:pt idx="2">
                  <c:v>Japan</c:v>
                </c:pt>
                <c:pt idx="3">
                  <c:v>Spain</c:v>
                </c:pt>
                <c:pt idx="4">
                  <c:v>Brazil</c:v>
                </c:pt>
                <c:pt idx="5">
                  <c:v>Argentina</c:v>
                </c:pt>
                <c:pt idx="6">
                  <c:v>Canada</c:v>
                </c:pt>
                <c:pt idx="7">
                  <c:v>U.K.</c:v>
                </c:pt>
                <c:pt idx="8">
                  <c:v>South Korea</c:v>
                </c:pt>
                <c:pt idx="9">
                  <c:v>Australia</c:v>
                </c:pt>
                <c:pt idx="10">
                  <c:v>Belgium</c:v>
                </c:pt>
                <c:pt idx="11">
                  <c:v>South Africa</c:v>
                </c:pt>
                <c:pt idx="12">
                  <c:v>Poland</c:v>
                </c:pt>
                <c:pt idx="13">
                  <c:v>Sweden</c:v>
                </c:pt>
                <c:pt idx="14">
                  <c:v>Germany</c:v>
                </c:pt>
                <c:pt idx="15">
                  <c:v>Russia</c:v>
                </c:pt>
                <c:pt idx="16">
                  <c:v>France</c:v>
                </c:pt>
                <c:pt idx="17">
                  <c:v>Italy</c:v>
                </c:pt>
                <c:pt idx="18">
                  <c:v>United States</c:v>
                </c:pt>
                <c:pt idx="19">
                  <c:v>Hungary</c:v>
                </c:pt>
                <c:pt idx="20">
                  <c:v>India (f2f)</c:v>
                </c:pt>
                <c:pt idx="21">
                  <c:v>Turkey</c:v>
                </c:pt>
                <c:pt idx="22">
                  <c:v>All countries</c:v>
                </c:pt>
              </c:strCache>
            </c:strRef>
          </c:cat>
          <c:val>
            <c:numRef>
              <c:f>Sheet1!$H$2:$H$24</c:f>
              <c:numCache>
                <c:formatCode>0%</c:formatCode>
                <c:ptCount val="23"/>
                <c:pt idx="0">
                  <c:v>5.9299999999999999E-2</c:v>
                </c:pt>
                <c:pt idx="1">
                  <c:v>7.9500000000000001E-2</c:v>
                </c:pt>
                <c:pt idx="2">
                  <c:v>7.17E-2</c:v>
                </c:pt>
                <c:pt idx="3">
                  <c:v>2.9499999999999998E-2</c:v>
                </c:pt>
                <c:pt idx="4">
                  <c:v>0.14849999999999999</c:v>
                </c:pt>
                <c:pt idx="5">
                  <c:v>5.8599999999999999E-2</c:v>
                </c:pt>
                <c:pt idx="6">
                  <c:v>5.0999999999999997E-2</c:v>
                </c:pt>
                <c:pt idx="7">
                  <c:v>4.5499999999999999E-2</c:v>
                </c:pt>
                <c:pt idx="8">
                  <c:v>2.0899999999999998E-2</c:v>
                </c:pt>
                <c:pt idx="9">
                  <c:v>5.2699999999999997E-2</c:v>
                </c:pt>
                <c:pt idx="10">
                  <c:v>1.1599999999999999E-2</c:v>
                </c:pt>
                <c:pt idx="11">
                  <c:v>8.1299999999999997E-2</c:v>
                </c:pt>
                <c:pt idx="12">
                  <c:v>3.4000000000000002E-2</c:v>
                </c:pt>
                <c:pt idx="13">
                  <c:v>1.49E-2</c:v>
                </c:pt>
                <c:pt idx="14">
                  <c:v>6.3299999999999995E-2</c:v>
                </c:pt>
                <c:pt idx="15">
                  <c:v>8.3199999999999996E-2</c:v>
                </c:pt>
                <c:pt idx="16">
                  <c:v>7.85E-2</c:v>
                </c:pt>
                <c:pt idx="17">
                  <c:v>4.7E-2</c:v>
                </c:pt>
                <c:pt idx="18">
                  <c:v>3.6900000000000002E-2</c:v>
                </c:pt>
                <c:pt idx="19">
                  <c:v>7.9000000000000001E-2</c:v>
                </c:pt>
                <c:pt idx="20">
                  <c:v>0.02</c:v>
                </c:pt>
                <c:pt idx="21">
                  <c:v>2.93E-2</c:v>
                </c:pt>
                <c:pt idx="22">
                  <c:v>5.7799999999999997E-2</c:v>
                </c:pt>
              </c:numCache>
            </c:numRef>
          </c:val>
          <c:extLst>
            <c:ext xmlns:c16="http://schemas.microsoft.com/office/drawing/2014/chart" uri="{C3380CC4-5D6E-409C-BE32-E72D297353CC}">
              <c16:uniqueId val="{00000006-753F-4703-941A-80CC6727E696}"/>
            </c:ext>
          </c:extLst>
        </c:ser>
        <c:dLbls>
          <c:showLegendKey val="0"/>
          <c:showVal val="1"/>
          <c:showCatName val="0"/>
          <c:showSerName val="0"/>
          <c:showPercent val="0"/>
          <c:showBubbleSize val="0"/>
        </c:dLbls>
        <c:gapWidth val="50"/>
        <c:overlap val="100"/>
        <c:axId val="144651776"/>
        <c:axId val="144653312"/>
      </c:barChart>
      <c:catAx>
        <c:axId val="144651776"/>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cap="none" spc="120" normalizeH="0" baseline="0">
                <a:solidFill>
                  <a:schemeClr val="tx2"/>
                </a:solidFill>
                <a:latin typeface="+mn-lt"/>
                <a:ea typeface="+mn-ea"/>
                <a:cs typeface="+mn-cs"/>
              </a:defRPr>
            </a:pPr>
            <a:endParaRPr lang="en-US"/>
          </a:p>
        </c:txPr>
        <c:crossAx val="144653312"/>
        <c:crosses val="autoZero"/>
        <c:auto val="1"/>
        <c:lblAlgn val="ctr"/>
        <c:lblOffset val="100"/>
        <c:noMultiLvlLbl val="0"/>
      </c:catAx>
      <c:valAx>
        <c:axId val="144653312"/>
        <c:scaling>
          <c:orientation val="minMax"/>
        </c:scaling>
        <c:delete val="1"/>
        <c:axPos val="b"/>
        <c:numFmt formatCode="0%" sourceLinked="1"/>
        <c:majorTickMark val="out"/>
        <c:minorTickMark val="none"/>
        <c:tickLblPos val="nextTo"/>
        <c:crossAx val="144651776"/>
        <c:crosses val="autoZero"/>
        <c:crossBetween val="between"/>
      </c:valAx>
      <c:spPr>
        <a:noFill/>
        <a:ln>
          <a:noFill/>
        </a:ln>
        <a:effectLst/>
      </c:spPr>
    </c:plotArea>
    <c:legend>
      <c:legendPos val="r"/>
      <c:layout>
        <c:manualLayout>
          <c:xMode val="edge"/>
          <c:yMode val="edge"/>
          <c:x val="0.65068704649716258"/>
          <c:y val="0"/>
          <c:w val="0.34778165609900691"/>
          <c:h val="1"/>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sz="1600" dirty="0"/>
              <a:t>Yes</a:t>
            </a:r>
            <a:r>
              <a:rPr lang="en-US" sz="1600" baseline="0" dirty="0"/>
              <a:t> Answers</a:t>
            </a:r>
            <a:endParaRPr lang="en-US" sz="1600" dirty="0"/>
          </a:p>
        </c:rich>
      </c:tx>
      <c:layout>
        <c:manualLayout>
          <c:xMode val="edge"/>
          <c:yMode val="edge"/>
          <c:x val="0.73361888441612"/>
          <c:y val="3.3831923536656091E-3"/>
        </c:manualLayout>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856471159766689"/>
          <c:y val="3.2269041774615807E-2"/>
          <c:w val="0.53322514384284536"/>
          <c:h val="0.89636737342159833"/>
        </c:manualLayout>
      </c:layout>
      <c:barChart>
        <c:barDir val="bar"/>
        <c:grouping val="percentStacked"/>
        <c:varyColors val="0"/>
        <c:ser>
          <c:idx val="0"/>
          <c:order val="0"/>
          <c:tx>
            <c:strRef>
              <c:f>Sheet1!$B$1</c:f>
              <c:strCache>
                <c:ptCount val="1"/>
                <c:pt idx="0">
                  <c:v>Yes, they should be allowed to legally change their sex on these documents if they want with no additional restrictions</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3"/>
                <c:pt idx="0">
                  <c:v>Mexico</c:v>
                </c:pt>
                <c:pt idx="1">
                  <c:v>Peru</c:v>
                </c:pt>
                <c:pt idx="2">
                  <c:v>Japan</c:v>
                </c:pt>
                <c:pt idx="3">
                  <c:v>Spain</c:v>
                </c:pt>
                <c:pt idx="4">
                  <c:v>Brazil</c:v>
                </c:pt>
                <c:pt idx="5">
                  <c:v>Argentina</c:v>
                </c:pt>
                <c:pt idx="6">
                  <c:v>Canada</c:v>
                </c:pt>
                <c:pt idx="7">
                  <c:v>U.K.</c:v>
                </c:pt>
                <c:pt idx="8">
                  <c:v>South Korea</c:v>
                </c:pt>
                <c:pt idx="9">
                  <c:v>Australia</c:v>
                </c:pt>
                <c:pt idx="10">
                  <c:v>Belgium</c:v>
                </c:pt>
                <c:pt idx="11">
                  <c:v>South Africa</c:v>
                </c:pt>
                <c:pt idx="12">
                  <c:v>Poland</c:v>
                </c:pt>
                <c:pt idx="13">
                  <c:v>Sweden</c:v>
                </c:pt>
                <c:pt idx="14">
                  <c:v>Germany</c:v>
                </c:pt>
                <c:pt idx="15">
                  <c:v>Russia</c:v>
                </c:pt>
                <c:pt idx="16">
                  <c:v>France</c:v>
                </c:pt>
                <c:pt idx="17">
                  <c:v>Italy</c:v>
                </c:pt>
                <c:pt idx="18">
                  <c:v>United States</c:v>
                </c:pt>
                <c:pt idx="19">
                  <c:v>Hungary</c:v>
                </c:pt>
                <c:pt idx="20">
                  <c:v>India (f2f)</c:v>
                </c:pt>
                <c:pt idx="21">
                  <c:v>Turkey</c:v>
                </c:pt>
                <c:pt idx="22">
                  <c:v>All countries</c:v>
                </c:pt>
              </c:strCache>
            </c:strRef>
          </c:cat>
          <c:val>
            <c:numRef>
              <c:f>Sheet1!$B$2:$B$24</c:f>
              <c:numCache>
                <c:formatCode>0%</c:formatCode>
                <c:ptCount val="23"/>
                <c:pt idx="0">
                  <c:v>0.35399999999999998</c:v>
                </c:pt>
                <c:pt idx="1">
                  <c:v>0.2752</c:v>
                </c:pt>
                <c:pt idx="2">
                  <c:v>0.24560000000000001</c:v>
                </c:pt>
                <c:pt idx="3">
                  <c:v>0.51480000000000004</c:v>
                </c:pt>
                <c:pt idx="4">
                  <c:v>0.32169999999999999</c:v>
                </c:pt>
                <c:pt idx="5">
                  <c:v>0.47799999999999998</c:v>
                </c:pt>
                <c:pt idx="6">
                  <c:v>0.2656</c:v>
                </c:pt>
                <c:pt idx="7">
                  <c:v>0.26650000000000001</c:v>
                </c:pt>
                <c:pt idx="8">
                  <c:v>9.2899999999999996E-2</c:v>
                </c:pt>
                <c:pt idx="9">
                  <c:v>0.23830000000000001</c:v>
                </c:pt>
                <c:pt idx="10">
                  <c:v>0.24879999999999999</c:v>
                </c:pt>
                <c:pt idx="11">
                  <c:v>0.24340000000000001</c:v>
                </c:pt>
                <c:pt idx="12">
                  <c:v>0.2399</c:v>
                </c:pt>
                <c:pt idx="13">
                  <c:v>0.2833</c:v>
                </c:pt>
                <c:pt idx="14">
                  <c:v>0.31419999999999998</c:v>
                </c:pt>
                <c:pt idx="15">
                  <c:v>0.113</c:v>
                </c:pt>
                <c:pt idx="16">
                  <c:v>0.20499999999999999</c:v>
                </c:pt>
                <c:pt idx="17">
                  <c:v>0.29149999999999998</c:v>
                </c:pt>
                <c:pt idx="18">
                  <c:v>0.2273</c:v>
                </c:pt>
                <c:pt idx="19">
                  <c:v>0.14580000000000001</c:v>
                </c:pt>
                <c:pt idx="20">
                  <c:v>0.18</c:v>
                </c:pt>
                <c:pt idx="21">
                  <c:v>0.2838</c:v>
                </c:pt>
                <c:pt idx="22">
                  <c:v>0.26740000000000003</c:v>
                </c:pt>
              </c:numCache>
            </c:numRef>
          </c:val>
          <c:extLst>
            <c:ext xmlns:c16="http://schemas.microsoft.com/office/drawing/2014/chart" uri="{C3380CC4-5D6E-409C-BE32-E72D297353CC}">
              <c16:uniqueId val="{00000000-753F-4703-941A-80CC6727E696}"/>
            </c:ext>
          </c:extLst>
        </c:ser>
        <c:ser>
          <c:idx val="1"/>
          <c:order val="1"/>
          <c:tx>
            <c:strRef>
              <c:f>Sheet1!$C$1</c:f>
              <c:strCache>
                <c:ptCount val="1"/>
                <c:pt idx="0">
                  <c:v>Yes, they should be able to legally change their sex on these documents but only with a doctor's approval</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3"/>
                <c:pt idx="0">
                  <c:v>Mexico</c:v>
                </c:pt>
                <c:pt idx="1">
                  <c:v>Peru</c:v>
                </c:pt>
                <c:pt idx="2">
                  <c:v>Japan</c:v>
                </c:pt>
                <c:pt idx="3">
                  <c:v>Spain</c:v>
                </c:pt>
                <c:pt idx="4">
                  <c:v>Brazil</c:v>
                </c:pt>
                <c:pt idx="5">
                  <c:v>Argentina</c:v>
                </c:pt>
                <c:pt idx="6">
                  <c:v>Canada</c:v>
                </c:pt>
                <c:pt idx="7">
                  <c:v>U.K.</c:v>
                </c:pt>
                <c:pt idx="8">
                  <c:v>South Korea</c:v>
                </c:pt>
                <c:pt idx="9">
                  <c:v>Australia</c:v>
                </c:pt>
                <c:pt idx="10">
                  <c:v>Belgium</c:v>
                </c:pt>
                <c:pt idx="11">
                  <c:v>South Africa</c:v>
                </c:pt>
                <c:pt idx="12">
                  <c:v>Poland</c:v>
                </c:pt>
                <c:pt idx="13">
                  <c:v>Sweden</c:v>
                </c:pt>
                <c:pt idx="14">
                  <c:v>Germany</c:v>
                </c:pt>
                <c:pt idx="15">
                  <c:v>Russia</c:v>
                </c:pt>
                <c:pt idx="16">
                  <c:v>France</c:v>
                </c:pt>
                <c:pt idx="17">
                  <c:v>Italy</c:v>
                </c:pt>
                <c:pt idx="18">
                  <c:v>United States</c:v>
                </c:pt>
                <c:pt idx="19">
                  <c:v>Hungary</c:v>
                </c:pt>
                <c:pt idx="20">
                  <c:v>India (f2f)</c:v>
                </c:pt>
                <c:pt idx="21">
                  <c:v>Turkey</c:v>
                </c:pt>
                <c:pt idx="22">
                  <c:v>All countries</c:v>
                </c:pt>
              </c:strCache>
            </c:strRef>
          </c:cat>
          <c:val>
            <c:numRef>
              <c:f>Sheet1!$C$2:$C$24</c:f>
              <c:numCache>
                <c:formatCode>0%</c:formatCode>
                <c:ptCount val="23"/>
                <c:pt idx="0">
                  <c:v>0.10059999999999999</c:v>
                </c:pt>
                <c:pt idx="1">
                  <c:v>0.156</c:v>
                </c:pt>
                <c:pt idx="2">
                  <c:v>0.28210000000000002</c:v>
                </c:pt>
                <c:pt idx="3">
                  <c:v>0.16739999999999999</c:v>
                </c:pt>
                <c:pt idx="4">
                  <c:v>7.7200000000000005E-2</c:v>
                </c:pt>
                <c:pt idx="5">
                  <c:v>0.1065</c:v>
                </c:pt>
                <c:pt idx="6">
                  <c:v>0.1497</c:v>
                </c:pt>
                <c:pt idx="7">
                  <c:v>0.16930000000000001</c:v>
                </c:pt>
                <c:pt idx="8">
                  <c:v>0.1767</c:v>
                </c:pt>
                <c:pt idx="9">
                  <c:v>0.1913</c:v>
                </c:pt>
                <c:pt idx="10">
                  <c:v>0.18229999999999999</c:v>
                </c:pt>
                <c:pt idx="11">
                  <c:v>0.1186</c:v>
                </c:pt>
                <c:pt idx="12">
                  <c:v>0.14130000000000001</c:v>
                </c:pt>
                <c:pt idx="13">
                  <c:v>0.18099999999999999</c:v>
                </c:pt>
                <c:pt idx="14">
                  <c:v>0.15379999999999999</c:v>
                </c:pt>
                <c:pt idx="15">
                  <c:v>0.17879999999999999</c:v>
                </c:pt>
                <c:pt idx="16">
                  <c:v>0.18759999999999999</c:v>
                </c:pt>
                <c:pt idx="17">
                  <c:v>0.1072</c:v>
                </c:pt>
                <c:pt idx="18">
                  <c:v>0.12520000000000001</c:v>
                </c:pt>
                <c:pt idx="19">
                  <c:v>0.15029999999999999</c:v>
                </c:pt>
                <c:pt idx="20">
                  <c:v>0.32</c:v>
                </c:pt>
                <c:pt idx="21">
                  <c:v>0.22459999999999999</c:v>
                </c:pt>
                <c:pt idx="22">
                  <c:v>0.1646</c:v>
                </c:pt>
              </c:numCache>
            </c:numRef>
          </c:val>
          <c:extLst>
            <c:ext xmlns:c16="http://schemas.microsoft.com/office/drawing/2014/chart" uri="{C3380CC4-5D6E-409C-BE32-E72D297353CC}">
              <c16:uniqueId val="{00000001-753F-4703-941A-80CC6727E696}"/>
            </c:ext>
          </c:extLst>
        </c:ser>
        <c:ser>
          <c:idx val="2"/>
          <c:order val="2"/>
          <c:tx>
            <c:strRef>
              <c:f>Sheet1!$D$1</c:f>
              <c:strCache>
                <c:ptCount val="1"/>
                <c:pt idx="0">
                  <c:v>Yes, they should be allowed to legally change their sex but only after they have a surgery so their body matches their identity</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3"/>
                <c:pt idx="0">
                  <c:v>Mexico</c:v>
                </c:pt>
                <c:pt idx="1">
                  <c:v>Peru</c:v>
                </c:pt>
                <c:pt idx="2">
                  <c:v>Japan</c:v>
                </c:pt>
                <c:pt idx="3">
                  <c:v>Spain</c:v>
                </c:pt>
                <c:pt idx="4">
                  <c:v>Brazil</c:v>
                </c:pt>
                <c:pt idx="5">
                  <c:v>Argentina</c:v>
                </c:pt>
                <c:pt idx="6">
                  <c:v>Canada</c:v>
                </c:pt>
                <c:pt idx="7">
                  <c:v>U.K.</c:v>
                </c:pt>
                <c:pt idx="8">
                  <c:v>South Korea</c:v>
                </c:pt>
                <c:pt idx="9">
                  <c:v>Australia</c:v>
                </c:pt>
                <c:pt idx="10">
                  <c:v>Belgium</c:v>
                </c:pt>
                <c:pt idx="11">
                  <c:v>South Africa</c:v>
                </c:pt>
                <c:pt idx="12">
                  <c:v>Poland</c:v>
                </c:pt>
                <c:pt idx="13">
                  <c:v>Sweden</c:v>
                </c:pt>
                <c:pt idx="14">
                  <c:v>Germany</c:v>
                </c:pt>
                <c:pt idx="15">
                  <c:v>Russia</c:v>
                </c:pt>
                <c:pt idx="16">
                  <c:v>France</c:v>
                </c:pt>
                <c:pt idx="17">
                  <c:v>Italy</c:v>
                </c:pt>
                <c:pt idx="18">
                  <c:v>United States</c:v>
                </c:pt>
                <c:pt idx="19">
                  <c:v>Hungary</c:v>
                </c:pt>
                <c:pt idx="20">
                  <c:v>India (f2f)</c:v>
                </c:pt>
                <c:pt idx="21">
                  <c:v>Turkey</c:v>
                </c:pt>
                <c:pt idx="22">
                  <c:v>All countries</c:v>
                </c:pt>
              </c:strCache>
            </c:strRef>
          </c:cat>
          <c:val>
            <c:numRef>
              <c:f>Sheet1!$D$2:$D$24</c:f>
              <c:numCache>
                <c:formatCode>0%</c:formatCode>
                <c:ptCount val="23"/>
                <c:pt idx="0">
                  <c:v>0.15820000000000001</c:v>
                </c:pt>
                <c:pt idx="1">
                  <c:v>0.20599999999999999</c:v>
                </c:pt>
                <c:pt idx="2">
                  <c:v>0.12820000000000001</c:v>
                </c:pt>
                <c:pt idx="3">
                  <c:v>0.15010000000000001</c:v>
                </c:pt>
                <c:pt idx="4">
                  <c:v>0.1298</c:v>
                </c:pt>
                <c:pt idx="5">
                  <c:v>0.14610000000000001</c:v>
                </c:pt>
                <c:pt idx="6">
                  <c:v>0.25130000000000002</c:v>
                </c:pt>
                <c:pt idx="7">
                  <c:v>0.2356</c:v>
                </c:pt>
                <c:pt idx="8">
                  <c:v>0.31609999999999999</c:v>
                </c:pt>
                <c:pt idx="9">
                  <c:v>0.20960000000000001</c:v>
                </c:pt>
                <c:pt idx="10">
                  <c:v>0.3014</c:v>
                </c:pt>
                <c:pt idx="11">
                  <c:v>0.2089</c:v>
                </c:pt>
                <c:pt idx="12">
                  <c:v>0.21659999999999999</c:v>
                </c:pt>
                <c:pt idx="13">
                  <c:v>0.21829999999999999</c:v>
                </c:pt>
                <c:pt idx="14">
                  <c:v>0.21829999999999999</c:v>
                </c:pt>
                <c:pt idx="15">
                  <c:v>0.20480000000000001</c:v>
                </c:pt>
                <c:pt idx="16">
                  <c:v>0.22720000000000001</c:v>
                </c:pt>
                <c:pt idx="17">
                  <c:v>0.2742</c:v>
                </c:pt>
                <c:pt idx="18">
                  <c:v>0.24249999999999999</c:v>
                </c:pt>
                <c:pt idx="19">
                  <c:v>0.28220000000000001</c:v>
                </c:pt>
                <c:pt idx="20">
                  <c:v>0.27</c:v>
                </c:pt>
                <c:pt idx="21">
                  <c:v>0.20150000000000001</c:v>
                </c:pt>
                <c:pt idx="22">
                  <c:v>0.2135</c:v>
                </c:pt>
              </c:numCache>
            </c:numRef>
          </c:val>
          <c:extLst>
            <c:ext xmlns:c16="http://schemas.microsoft.com/office/drawing/2014/chart" uri="{C3380CC4-5D6E-409C-BE32-E72D297353CC}">
              <c16:uniqueId val="{00000002-753F-4703-941A-80CC6727E696}"/>
            </c:ext>
          </c:extLst>
        </c:ser>
        <c:ser>
          <c:idx val="3"/>
          <c:order val="3"/>
          <c:tx>
            <c:strRef>
              <c:f>Sheet1!$E$1</c:f>
              <c:strCache>
                <c:ptCount val="1"/>
                <c:pt idx="0">
                  <c:v>Yes, they should be able to legally change their sex on these documents but only with approval from a government official, such as a judge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Sheet1!$A$2:$A$25</c:f>
              <c:strCache>
                <c:ptCount val="23"/>
                <c:pt idx="0">
                  <c:v>Mexico</c:v>
                </c:pt>
                <c:pt idx="1">
                  <c:v>Peru</c:v>
                </c:pt>
                <c:pt idx="2">
                  <c:v>Japan</c:v>
                </c:pt>
                <c:pt idx="3">
                  <c:v>Spain</c:v>
                </c:pt>
                <c:pt idx="4">
                  <c:v>Brazil</c:v>
                </c:pt>
                <c:pt idx="5">
                  <c:v>Argentina</c:v>
                </c:pt>
                <c:pt idx="6">
                  <c:v>Canada</c:v>
                </c:pt>
                <c:pt idx="7">
                  <c:v>U.K.</c:v>
                </c:pt>
                <c:pt idx="8">
                  <c:v>South Korea</c:v>
                </c:pt>
                <c:pt idx="9">
                  <c:v>Australia</c:v>
                </c:pt>
                <c:pt idx="10">
                  <c:v>Belgium</c:v>
                </c:pt>
                <c:pt idx="11">
                  <c:v>South Africa</c:v>
                </c:pt>
                <c:pt idx="12">
                  <c:v>Poland</c:v>
                </c:pt>
                <c:pt idx="13">
                  <c:v>Sweden</c:v>
                </c:pt>
                <c:pt idx="14">
                  <c:v>Germany</c:v>
                </c:pt>
                <c:pt idx="15">
                  <c:v>Russia</c:v>
                </c:pt>
                <c:pt idx="16">
                  <c:v>France</c:v>
                </c:pt>
                <c:pt idx="17">
                  <c:v>Italy</c:v>
                </c:pt>
                <c:pt idx="18">
                  <c:v>United States</c:v>
                </c:pt>
                <c:pt idx="19">
                  <c:v>Hungary</c:v>
                </c:pt>
                <c:pt idx="20">
                  <c:v>India (f2f)</c:v>
                </c:pt>
                <c:pt idx="21">
                  <c:v>Turkey</c:v>
                </c:pt>
                <c:pt idx="22">
                  <c:v>All countries</c:v>
                </c:pt>
              </c:strCache>
            </c:strRef>
          </c:cat>
          <c:val>
            <c:numRef>
              <c:f>Sheet1!$E$2:$E$24</c:f>
              <c:numCache>
                <c:formatCode>0%</c:formatCode>
                <c:ptCount val="23"/>
                <c:pt idx="0">
                  <c:v>0.12809999999999999</c:v>
                </c:pt>
                <c:pt idx="1">
                  <c:v>0.13139999999999999</c:v>
                </c:pt>
                <c:pt idx="2">
                  <c:v>6.9900000000000004E-2</c:v>
                </c:pt>
                <c:pt idx="3">
                  <c:v>4.6600000000000003E-2</c:v>
                </c:pt>
                <c:pt idx="4">
                  <c:v>0.1014</c:v>
                </c:pt>
                <c:pt idx="5">
                  <c:v>0.1008</c:v>
                </c:pt>
                <c:pt idx="6">
                  <c:v>8.8200000000000001E-2</c:v>
                </c:pt>
                <c:pt idx="7">
                  <c:v>9.64E-2</c:v>
                </c:pt>
                <c:pt idx="8">
                  <c:v>0.15479999999999999</c:v>
                </c:pt>
                <c:pt idx="9">
                  <c:v>0.1062</c:v>
                </c:pt>
                <c:pt idx="10">
                  <c:v>6.3E-2</c:v>
                </c:pt>
                <c:pt idx="11">
                  <c:v>0.10290000000000001</c:v>
                </c:pt>
                <c:pt idx="12">
                  <c:v>7.85E-2</c:v>
                </c:pt>
                <c:pt idx="13">
                  <c:v>0.108</c:v>
                </c:pt>
                <c:pt idx="14">
                  <c:v>8.8900000000000007E-2</c:v>
                </c:pt>
                <c:pt idx="15">
                  <c:v>4.6399999999999997E-2</c:v>
                </c:pt>
                <c:pt idx="16">
                  <c:v>7.7100000000000002E-2</c:v>
                </c:pt>
                <c:pt idx="17">
                  <c:v>0.1071</c:v>
                </c:pt>
                <c:pt idx="18">
                  <c:v>7.85E-2</c:v>
                </c:pt>
                <c:pt idx="19">
                  <c:v>5.21E-2</c:v>
                </c:pt>
                <c:pt idx="20">
                  <c:v>0.24</c:v>
                </c:pt>
                <c:pt idx="21">
                  <c:v>0.1079</c:v>
                </c:pt>
                <c:pt idx="22">
                  <c:v>9.3200000000000005E-2</c:v>
                </c:pt>
              </c:numCache>
            </c:numRef>
          </c:val>
          <c:extLst>
            <c:ext xmlns:c16="http://schemas.microsoft.com/office/drawing/2014/chart" uri="{C3380CC4-5D6E-409C-BE32-E72D297353CC}">
              <c16:uniqueId val="{00000003-753F-4703-941A-80CC6727E696}"/>
            </c:ext>
          </c:extLst>
        </c:ser>
        <c:dLbls>
          <c:showLegendKey val="0"/>
          <c:showVal val="1"/>
          <c:showCatName val="0"/>
          <c:showSerName val="0"/>
          <c:showPercent val="0"/>
          <c:showBubbleSize val="0"/>
        </c:dLbls>
        <c:gapWidth val="50"/>
        <c:overlap val="100"/>
        <c:axId val="144458880"/>
        <c:axId val="144460416"/>
      </c:barChart>
      <c:catAx>
        <c:axId val="144458880"/>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cap="none" spc="120" normalizeH="0" baseline="0">
                <a:solidFill>
                  <a:schemeClr val="tx2"/>
                </a:solidFill>
                <a:latin typeface="+mn-lt"/>
                <a:ea typeface="+mn-ea"/>
                <a:cs typeface="+mn-cs"/>
              </a:defRPr>
            </a:pPr>
            <a:endParaRPr lang="en-US"/>
          </a:p>
        </c:txPr>
        <c:crossAx val="144460416"/>
        <c:crosses val="autoZero"/>
        <c:auto val="1"/>
        <c:lblAlgn val="ctr"/>
        <c:lblOffset val="100"/>
        <c:noMultiLvlLbl val="0"/>
      </c:catAx>
      <c:valAx>
        <c:axId val="144460416"/>
        <c:scaling>
          <c:orientation val="minMax"/>
        </c:scaling>
        <c:delete val="1"/>
        <c:axPos val="b"/>
        <c:numFmt formatCode="0%" sourceLinked="1"/>
        <c:majorTickMark val="out"/>
        <c:minorTickMark val="none"/>
        <c:tickLblPos val="nextTo"/>
        <c:crossAx val="144458880"/>
        <c:crosses val="autoZero"/>
        <c:crossBetween val="between"/>
      </c:valAx>
      <c:spPr>
        <a:noFill/>
        <a:ln>
          <a:noFill/>
        </a:ln>
        <a:effectLst/>
      </c:spPr>
    </c:plotArea>
    <c:legend>
      <c:legendPos val="r"/>
      <c:layout>
        <c:manualLayout>
          <c:xMode val="edge"/>
          <c:yMode val="edge"/>
          <c:x val="0.64656914481125471"/>
          <c:y val="3.7215115890321698E-2"/>
          <c:w val="0.34778165609900691"/>
          <c:h val="0.90865380645102867"/>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3960192531479434E-4"/>
          <c:y val="2.3166666666666672E-2"/>
          <c:w val="0.99916039807468515"/>
          <c:h val="0.86646816533908944"/>
        </c:manualLayout>
      </c:layout>
      <c:barChart>
        <c:barDir val="bar"/>
        <c:grouping val="percentStacked"/>
        <c:varyColors val="0"/>
        <c:ser>
          <c:idx val="0"/>
          <c:order val="0"/>
          <c:tx>
            <c:strRef>
              <c:f>Sheet1!$B$1</c:f>
              <c:strCache>
                <c:ptCount val="1"/>
                <c:pt idx="0">
                  <c:v>Strongly agree</c:v>
                </c:pt>
              </c:strCache>
            </c:strRef>
          </c:tx>
          <c:spPr>
            <a:solidFill>
              <a:schemeClr val="accent6"/>
            </a:solidFill>
          </c:spPr>
          <c:invertIfNegative val="0"/>
          <c:dLbls>
            <c:spPr>
              <a:noFill/>
              <a:ln>
                <a:noFill/>
              </a:ln>
              <a:effectLst/>
            </c:spPr>
            <c:txPr>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Total</c:v>
                </c:pt>
              </c:strCache>
            </c:strRef>
          </c:cat>
          <c:val>
            <c:numRef>
              <c:f>Sheet1!$B$2</c:f>
              <c:numCache>
                <c:formatCode>0%</c:formatCode>
                <c:ptCount val="1"/>
                <c:pt idx="0">
                  <c:v>0.36</c:v>
                </c:pt>
              </c:numCache>
            </c:numRef>
          </c:val>
          <c:extLst>
            <c:ext xmlns:c16="http://schemas.microsoft.com/office/drawing/2014/chart" uri="{C3380CC4-5D6E-409C-BE32-E72D297353CC}">
              <c16:uniqueId val="{00000000-10FE-47AA-BCA2-C76673F66278}"/>
            </c:ext>
          </c:extLst>
        </c:ser>
        <c:ser>
          <c:idx val="1"/>
          <c:order val="1"/>
          <c:tx>
            <c:strRef>
              <c:f>Sheet1!$C$1</c:f>
              <c:strCache>
                <c:ptCount val="1"/>
                <c:pt idx="0">
                  <c:v>Somewhat agree</c:v>
                </c:pt>
              </c:strCache>
            </c:strRef>
          </c:tx>
          <c:spPr>
            <a:solidFill>
              <a:schemeClr val="accent5"/>
            </a:solidFill>
          </c:spPr>
          <c:invertIfNegative val="0"/>
          <c:dLbls>
            <c:spPr>
              <a:noFill/>
              <a:ln>
                <a:noFill/>
              </a:ln>
              <a:effectLst/>
            </c:spPr>
            <c:txPr>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Total</c:v>
                </c:pt>
              </c:strCache>
            </c:strRef>
          </c:cat>
          <c:val>
            <c:numRef>
              <c:f>Sheet1!$C$2</c:f>
              <c:numCache>
                <c:formatCode>0%</c:formatCode>
                <c:ptCount val="1"/>
                <c:pt idx="0">
                  <c:v>0.24</c:v>
                </c:pt>
              </c:numCache>
            </c:numRef>
          </c:val>
          <c:extLst>
            <c:ext xmlns:c16="http://schemas.microsoft.com/office/drawing/2014/chart" uri="{C3380CC4-5D6E-409C-BE32-E72D297353CC}">
              <c16:uniqueId val="{00000001-10FE-47AA-BCA2-C76673F66278}"/>
            </c:ext>
          </c:extLst>
        </c:ser>
        <c:ser>
          <c:idx val="2"/>
          <c:order val="2"/>
          <c:tx>
            <c:strRef>
              <c:f>Sheet1!$D$1</c:f>
              <c:strCache>
                <c:ptCount val="1"/>
                <c:pt idx="0">
                  <c:v>Somewhat disagree</c:v>
                </c:pt>
              </c:strCache>
            </c:strRef>
          </c:tx>
          <c:spPr>
            <a:solidFill>
              <a:schemeClr val="accent4"/>
            </a:solidFill>
          </c:spPr>
          <c:invertIfNegative val="0"/>
          <c:dLbls>
            <c:spPr>
              <a:noFill/>
              <a:ln>
                <a:noFill/>
              </a:ln>
              <a:effectLst/>
            </c:spPr>
            <c:txPr>
              <a:bodyPr wrap="square" lIns="38100" tIns="19050" rIns="38100" bIns="19050" anchor="ctr">
                <a:spAutoFit/>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Total</c:v>
                </c:pt>
              </c:strCache>
            </c:strRef>
          </c:cat>
          <c:val>
            <c:numRef>
              <c:f>Sheet1!$D$2</c:f>
              <c:numCache>
                <c:formatCode>0%</c:formatCode>
                <c:ptCount val="1"/>
                <c:pt idx="0">
                  <c:v>0.11</c:v>
                </c:pt>
              </c:numCache>
            </c:numRef>
          </c:val>
          <c:extLst>
            <c:ext xmlns:c16="http://schemas.microsoft.com/office/drawing/2014/chart" uri="{C3380CC4-5D6E-409C-BE32-E72D297353CC}">
              <c16:uniqueId val="{00000002-10FE-47AA-BCA2-C76673F66278}"/>
            </c:ext>
          </c:extLst>
        </c:ser>
        <c:ser>
          <c:idx val="3"/>
          <c:order val="3"/>
          <c:tx>
            <c:strRef>
              <c:f>Sheet1!$E$1</c:f>
              <c:strCache>
                <c:ptCount val="1"/>
                <c:pt idx="0">
                  <c:v>Strongly disagree</c:v>
                </c:pt>
              </c:strCache>
            </c:strRef>
          </c:tx>
          <c:spPr>
            <a:solidFill>
              <a:schemeClr val="accent2"/>
            </a:solidFill>
          </c:spPr>
          <c:invertIfNegative val="0"/>
          <c:dLbls>
            <c:spPr>
              <a:noFill/>
              <a:ln>
                <a:noFill/>
              </a:ln>
              <a:effectLst/>
            </c:spPr>
            <c:txPr>
              <a:bodyPr wrap="square" lIns="38100" tIns="19050" rIns="38100" bIns="19050" anchor="ctr">
                <a:spAutoFit/>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Total</c:v>
                </c:pt>
              </c:strCache>
            </c:strRef>
          </c:cat>
          <c:val>
            <c:numRef>
              <c:f>Sheet1!$E$2</c:f>
              <c:numCache>
                <c:formatCode>0%</c:formatCode>
                <c:ptCount val="1"/>
                <c:pt idx="0">
                  <c:v>0.14000000000000001</c:v>
                </c:pt>
              </c:numCache>
            </c:numRef>
          </c:val>
          <c:extLst>
            <c:ext xmlns:c16="http://schemas.microsoft.com/office/drawing/2014/chart" uri="{C3380CC4-5D6E-409C-BE32-E72D297353CC}">
              <c16:uniqueId val="{00000003-10FE-47AA-BCA2-C76673F66278}"/>
            </c:ext>
          </c:extLst>
        </c:ser>
        <c:ser>
          <c:idx val="4"/>
          <c:order val="4"/>
          <c:tx>
            <c:strRef>
              <c:f>Sheet1!$F$1</c:f>
              <c:strCache>
                <c:ptCount val="1"/>
                <c:pt idx="0">
                  <c:v>Don't know</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Total</c:v>
                </c:pt>
              </c:strCache>
            </c:strRef>
          </c:cat>
          <c:val>
            <c:numRef>
              <c:f>Sheet1!$F$2</c:f>
              <c:numCache>
                <c:formatCode>0%</c:formatCode>
                <c:ptCount val="1"/>
                <c:pt idx="0">
                  <c:v>0.14000000000000001</c:v>
                </c:pt>
              </c:numCache>
            </c:numRef>
          </c:val>
          <c:extLst>
            <c:ext xmlns:c16="http://schemas.microsoft.com/office/drawing/2014/chart" uri="{C3380CC4-5D6E-409C-BE32-E72D297353CC}">
              <c16:uniqueId val="{00000004-10FE-47AA-BCA2-C76673F66278}"/>
            </c:ext>
          </c:extLst>
        </c:ser>
        <c:dLbls>
          <c:showLegendKey val="0"/>
          <c:showVal val="0"/>
          <c:showCatName val="0"/>
          <c:showSerName val="0"/>
          <c:showPercent val="0"/>
          <c:showBubbleSize val="0"/>
        </c:dLbls>
        <c:gapWidth val="50"/>
        <c:overlap val="100"/>
        <c:axId val="144546048"/>
        <c:axId val="144560128"/>
      </c:barChart>
      <c:catAx>
        <c:axId val="144546048"/>
        <c:scaling>
          <c:orientation val="maxMin"/>
        </c:scaling>
        <c:delete val="1"/>
        <c:axPos val="l"/>
        <c:numFmt formatCode="General" sourceLinked="0"/>
        <c:majorTickMark val="out"/>
        <c:minorTickMark val="none"/>
        <c:tickLblPos val="nextTo"/>
        <c:crossAx val="144560128"/>
        <c:crosses val="autoZero"/>
        <c:auto val="1"/>
        <c:lblAlgn val="ctr"/>
        <c:lblOffset val="100"/>
        <c:noMultiLvlLbl val="0"/>
      </c:catAx>
      <c:valAx>
        <c:axId val="144560128"/>
        <c:scaling>
          <c:orientation val="minMax"/>
        </c:scaling>
        <c:delete val="1"/>
        <c:axPos val="t"/>
        <c:numFmt formatCode="0%" sourceLinked="1"/>
        <c:majorTickMark val="out"/>
        <c:minorTickMark val="none"/>
        <c:tickLblPos val="nextTo"/>
        <c:crossAx val="14454604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3960192531479434E-4"/>
          <c:y val="5.0303418803418806E-2"/>
          <c:w val="0.99916039807468515"/>
          <c:h val="0.86646816533908944"/>
        </c:manualLayout>
      </c:layout>
      <c:barChart>
        <c:barDir val="bar"/>
        <c:grouping val="percentStacked"/>
        <c:varyColors val="0"/>
        <c:ser>
          <c:idx val="0"/>
          <c:order val="0"/>
          <c:tx>
            <c:strRef>
              <c:f>Sheet1!$B$1</c:f>
              <c:strCache>
                <c:ptCount val="1"/>
                <c:pt idx="0">
                  <c:v>Strongly agree</c:v>
                </c:pt>
              </c:strCache>
            </c:strRef>
          </c:tx>
          <c:spPr>
            <a:solidFill>
              <a:schemeClr val="accent6"/>
            </a:solidFill>
          </c:spPr>
          <c:invertIfNegative val="0"/>
          <c:dLbls>
            <c:spPr>
              <a:noFill/>
              <a:ln>
                <a:noFill/>
              </a:ln>
              <a:effectLst/>
            </c:spPr>
            <c:txPr>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Total</c:v>
                </c:pt>
              </c:strCache>
            </c:strRef>
          </c:cat>
          <c:val>
            <c:numRef>
              <c:f>Sheet1!$B$2</c:f>
              <c:numCache>
                <c:formatCode>0%</c:formatCode>
                <c:ptCount val="1"/>
                <c:pt idx="0">
                  <c:v>0.3</c:v>
                </c:pt>
              </c:numCache>
            </c:numRef>
          </c:val>
          <c:extLst>
            <c:ext xmlns:c16="http://schemas.microsoft.com/office/drawing/2014/chart" uri="{C3380CC4-5D6E-409C-BE32-E72D297353CC}">
              <c16:uniqueId val="{00000000-21B7-4F1F-AE34-C9E6F4EADB65}"/>
            </c:ext>
          </c:extLst>
        </c:ser>
        <c:ser>
          <c:idx val="1"/>
          <c:order val="1"/>
          <c:tx>
            <c:strRef>
              <c:f>Sheet1!$C$1</c:f>
              <c:strCache>
                <c:ptCount val="1"/>
                <c:pt idx="0">
                  <c:v>Somewhat agree</c:v>
                </c:pt>
              </c:strCache>
            </c:strRef>
          </c:tx>
          <c:spPr>
            <a:solidFill>
              <a:schemeClr val="accent5"/>
            </a:solidFill>
          </c:spPr>
          <c:invertIfNegative val="0"/>
          <c:dLbls>
            <c:spPr>
              <a:noFill/>
              <a:ln>
                <a:noFill/>
              </a:ln>
              <a:effectLst/>
            </c:spPr>
            <c:txPr>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Total</c:v>
                </c:pt>
              </c:strCache>
            </c:strRef>
          </c:cat>
          <c:val>
            <c:numRef>
              <c:f>Sheet1!$C$2</c:f>
              <c:numCache>
                <c:formatCode>0%</c:formatCode>
                <c:ptCount val="1"/>
                <c:pt idx="0">
                  <c:v>0.25</c:v>
                </c:pt>
              </c:numCache>
            </c:numRef>
          </c:val>
          <c:extLst>
            <c:ext xmlns:c16="http://schemas.microsoft.com/office/drawing/2014/chart" uri="{C3380CC4-5D6E-409C-BE32-E72D297353CC}">
              <c16:uniqueId val="{00000001-21B7-4F1F-AE34-C9E6F4EADB65}"/>
            </c:ext>
          </c:extLst>
        </c:ser>
        <c:ser>
          <c:idx val="2"/>
          <c:order val="2"/>
          <c:tx>
            <c:strRef>
              <c:f>Sheet1!$D$1</c:f>
              <c:strCache>
                <c:ptCount val="1"/>
                <c:pt idx="0">
                  <c:v>Somewhat disagree</c:v>
                </c:pt>
              </c:strCache>
            </c:strRef>
          </c:tx>
          <c:spPr>
            <a:solidFill>
              <a:schemeClr val="accent4"/>
            </a:solidFill>
          </c:spPr>
          <c:invertIfNegative val="0"/>
          <c:dLbls>
            <c:spPr>
              <a:noFill/>
              <a:ln>
                <a:noFill/>
              </a:ln>
              <a:effectLst/>
            </c:spPr>
            <c:txPr>
              <a:bodyPr wrap="square" lIns="38100" tIns="19050" rIns="38100" bIns="19050" anchor="ctr">
                <a:spAutoFit/>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Total</c:v>
                </c:pt>
              </c:strCache>
            </c:strRef>
          </c:cat>
          <c:val>
            <c:numRef>
              <c:f>Sheet1!$D$2</c:f>
              <c:numCache>
                <c:formatCode>0%</c:formatCode>
                <c:ptCount val="1"/>
                <c:pt idx="0">
                  <c:v>0.13</c:v>
                </c:pt>
              </c:numCache>
            </c:numRef>
          </c:val>
          <c:extLst>
            <c:ext xmlns:c16="http://schemas.microsoft.com/office/drawing/2014/chart" uri="{C3380CC4-5D6E-409C-BE32-E72D297353CC}">
              <c16:uniqueId val="{00000002-21B7-4F1F-AE34-C9E6F4EADB65}"/>
            </c:ext>
          </c:extLst>
        </c:ser>
        <c:ser>
          <c:idx val="3"/>
          <c:order val="3"/>
          <c:tx>
            <c:strRef>
              <c:f>Sheet1!$E$1</c:f>
              <c:strCache>
                <c:ptCount val="1"/>
                <c:pt idx="0">
                  <c:v>Strongly disagree</c:v>
                </c:pt>
              </c:strCache>
            </c:strRef>
          </c:tx>
          <c:spPr>
            <a:solidFill>
              <a:schemeClr val="accent2"/>
            </a:solidFill>
          </c:spPr>
          <c:invertIfNegative val="0"/>
          <c:dLbls>
            <c:spPr>
              <a:noFill/>
              <a:ln>
                <a:noFill/>
              </a:ln>
              <a:effectLst/>
            </c:spPr>
            <c:txPr>
              <a:bodyPr wrap="square" lIns="38100" tIns="19050" rIns="38100" bIns="19050" anchor="ctr">
                <a:spAutoFit/>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Total</c:v>
                </c:pt>
              </c:strCache>
            </c:strRef>
          </c:cat>
          <c:val>
            <c:numRef>
              <c:f>Sheet1!$E$2</c:f>
              <c:numCache>
                <c:formatCode>0%</c:formatCode>
                <c:ptCount val="1"/>
                <c:pt idx="0">
                  <c:v>0.19</c:v>
                </c:pt>
              </c:numCache>
            </c:numRef>
          </c:val>
          <c:extLst>
            <c:ext xmlns:c16="http://schemas.microsoft.com/office/drawing/2014/chart" uri="{C3380CC4-5D6E-409C-BE32-E72D297353CC}">
              <c16:uniqueId val="{00000003-21B7-4F1F-AE34-C9E6F4EADB65}"/>
            </c:ext>
          </c:extLst>
        </c:ser>
        <c:ser>
          <c:idx val="4"/>
          <c:order val="4"/>
          <c:tx>
            <c:strRef>
              <c:f>Sheet1!$F$1</c:f>
              <c:strCache>
                <c:ptCount val="1"/>
                <c:pt idx="0">
                  <c:v>Don't know</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Total</c:v>
                </c:pt>
              </c:strCache>
            </c:strRef>
          </c:cat>
          <c:val>
            <c:numRef>
              <c:f>Sheet1!$F$2</c:f>
              <c:numCache>
                <c:formatCode>0%</c:formatCode>
                <c:ptCount val="1"/>
                <c:pt idx="0">
                  <c:v>0.13</c:v>
                </c:pt>
              </c:numCache>
            </c:numRef>
          </c:val>
          <c:extLst>
            <c:ext xmlns:c16="http://schemas.microsoft.com/office/drawing/2014/chart" uri="{C3380CC4-5D6E-409C-BE32-E72D297353CC}">
              <c16:uniqueId val="{00000004-21B7-4F1F-AE34-C9E6F4EADB65}"/>
            </c:ext>
          </c:extLst>
        </c:ser>
        <c:dLbls>
          <c:showLegendKey val="0"/>
          <c:showVal val="0"/>
          <c:showCatName val="0"/>
          <c:showSerName val="0"/>
          <c:showPercent val="0"/>
          <c:showBubbleSize val="0"/>
        </c:dLbls>
        <c:gapWidth val="50"/>
        <c:overlap val="100"/>
        <c:axId val="145307904"/>
        <c:axId val="145317888"/>
      </c:barChart>
      <c:catAx>
        <c:axId val="145307904"/>
        <c:scaling>
          <c:orientation val="maxMin"/>
        </c:scaling>
        <c:delete val="1"/>
        <c:axPos val="l"/>
        <c:numFmt formatCode="General" sourceLinked="0"/>
        <c:majorTickMark val="out"/>
        <c:minorTickMark val="none"/>
        <c:tickLblPos val="nextTo"/>
        <c:crossAx val="145317888"/>
        <c:crosses val="autoZero"/>
        <c:auto val="1"/>
        <c:lblAlgn val="ctr"/>
        <c:lblOffset val="100"/>
        <c:noMultiLvlLbl val="0"/>
      </c:catAx>
      <c:valAx>
        <c:axId val="145317888"/>
        <c:scaling>
          <c:orientation val="minMax"/>
        </c:scaling>
        <c:delete val="1"/>
        <c:axPos val="t"/>
        <c:numFmt formatCode="0%" sourceLinked="1"/>
        <c:majorTickMark val="out"/>
        <c:minorTickMark val="none"/>
        <c:tickLblPos val="nextTo"/>
        <c:crossAx val="14530790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3960192531479E-4"/>
          <c:y val="0.10457630404052687"/>
          <c:w val="0.99916039807468515"/>
          <c:h val="0.86646816533908944"/>
        </c:manualLayout>
      </c:layout>
      <c:barChart>
        <c:barDir val="bar"/>
        <c:grouping val="percentStacked"/>
        <c:varyColors val="0"/>
        <c:ser>
          <c:idx val="0"/>
          <c:order val="0"/>
          <c:tx>
            <c:strRef>
              <c:f>Sheet1!$B$1</c:f>
              <c:strCache>
                <c:ptCount val="1"/>
                <c:pt idx="0">
                  <c:v>Strongly agree</c:v>
                </c:pt>
              </c:strCache>
            </c:strRef>
          </c:tx>
          <c:spPr>
            <a:solidFill>
              <a:schemeClr val="accent6"/>
            </a:solidFill>
          </c:spPr>
          <c:invertIfNegative val="0"/>
          <c:dLbls>
            <c:spPr>
              <a:noFill/>
              <a:ln>
                <a:noFill/>
              </a:ln>
              <a:effectLst/>
            </c:spPr>
            <c:txPr>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Total</c:v>
                </c:pt>
              </c:strCache>
            </c:strRef>
          </c:cat>
          <c:val>
            <c:numRef>
              <c:f>Sheet1!$B$2</c:f>
              <c:numCache>
                <c:formatCode>0%</c:formatCode>
                <c:ptCount val="1"/>
                <c:pt idx="0">
                  <c:v>0.42</c:v>
                </c:pt>
              </c:numCache>
            </c:numRef>
          </c:val>
          <c:extLst>
            <c:ext xmlns:c16="http://schemas.microsoft.com/office/drawing/2014/chart" uri="{C3380CC4-5D6E-409C-BE32-E72D297353CC}">
              <c16:uniqueId val="{00000000-02DA-4D29-B848-90E62F5AC942}"/>
            </c:ext>
          </c:extLst>
        </c:ser>
        <c:ser>
          <c:idx val="1"/>
          <c:order val="1"/>
          <c:tx>
            <c:strRef>
              <c:f>Sheet1!$C$1</c:f>
              <c:strCache>
                <c:ptCount val="1"/>
                <c:pt idx="0">
                  <c:v>Somewhat agree</c:v>
                </c:pt>
              </c:strCache>
            </c:strRef>
          </c:tx>
          <c:spPr>
            <a:solidFill>
              <a:schemeClr val="accent5"/>
            </a:solidFill>
          </c:spPr>
          <c:invertIfNegative val="0"/>
          <c:dLbls>
            <c:spPr>
              <a:noFill/>
              <a:ln>
                <a:noFill/>
              </a:ln>
              <a:effectLst/>
            </c:spPr>
            <c:txPr>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Total</c:v>
                </c:pt>
              </c:strCache>
            </c:strRef>
          </c:cat>
          <c:val>
            <c:numRef>
              <c:f>Sheet1!$C$2</c:f>
              <c:numCache>
                <c:formatCode>0%</c:formatCode>
                <c:ptCount val="1"/>
                <c:pt idx="0">
                  <c:v>0.28000000000000003</c:v>
                </c:pt>
              </c:numCache>
            </c:numRef>
          </c:val>
          <c:extLst>
            <c:ext xmlns:c16="http://schemas.microsoft.com/office/drawing/2014/chart" uri="{C3380CC4-5D6E-409C-BE32-E72D297353CC}">
              <c16:uniqueId val="{00000001-02DA-4D29-B848-90E62F5AC942}"/>
            </c:ext>
          </c:extLst>
        </c:ser>
        <c:ser>
          <c:idx val="2"/>
          <c:order val="2"/>
          <c:tx>
            <c:strRef>
              <c:f>Sheet1!$D$1</c:f>
              <c:strCache>
                <c:ptCount val="1"/>
                <c:pt idx="0">
                  <c:v>Somewhat disagree</c:v>
                </c:pt>
              </c:strCache>
            </c:strRef>
          </c:tx>
          <c:spPr>
            <a:solidFill>
              <a:schemeClr val="accent4"/>
            </a:solidFill>
          </c:spPr>
          <c:invertIfNegative val="0"/>
          <c:dLbls>
            <c:spPr>
              <a:noFill/>
              <a:ln>
                <a:noFill/>
              </a:ln>
              <a:effectLst/>
            </c:spPr>
            <c:txPr>
              <a:bodyPr wrap="square" lIns="38100" tIns="19050" rIns="38100" bIns="19050" anchor="ctr">
                <a:spAutoFit/>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Total</c:v>
                </c:pt>
              </c:strCache>
            </c:strRef>
          </c:cat>
          <c:val>
            <c:numRef>
              <c:f>Sheet1!$D$2</c:f>
              <c:numCache>
                <c:formatCode>0%</c:formatCode>
                <c:ptCount val="1"/>
                <c:pt idx="0">
                  <c:v>0.09</c:v>
                </c:pt>
              </c:numCache>
            </c:numRef>
          </c:val>
          <c:extLst>
            <c:ext xmlns:c16="http://schemas.microsoft.com/office/drawing/2014/chart" uri="{C3380CC4-5D6E-409C-BE32-E72D297353CC}">
              <c16:uniqueId val="{00000002-02DA-4D29-B848-90E62F5AC942}"/>
            </c:ext>
          </c:extLst>
        </c:ser>
        <c:ser>
          <c:idx val="3"/>
          <c:order val="3"/>
          <c:tx>
            <c:strRef>
              <c:f>Sheet1!$E$1</c:f>
              <c:strCache>
                <c:ptCount val="1"/>
                <c:pt idx="0">
                  <c:v>Strongly disagree</c:v>
                </c:pt>
              </c:strCache>
            </c:strRef>
          </c:tx>
          <c:spPr>
            <a:solidFill>
              <a:schemeClr val="accent2"/>
            </a:solidFill>
          </c:spPr>
          <c:invertIfNegative val="0"/>
          <c:dLbls>
            <c:spPr>
              <a:noFill/>
              <a:ln>
                <a:noFill/>
              </a:ln>
              <a:effectLst/>
            </c:spPr>
            <c:txPr>
              <a:bodyPr wrap="square" lIns="38100" tIns="19050" rIns="38100" bIns="19050" anchor="ctr">
                <a:spAutoFit/>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Total</c:v>
                </c:pt>
              </c:strCache>
            </c:strRef>
          </c:cat>
          <c:val>
            <c:numRef>
              <c:f>Sheet1!$E$2</c:f>
              <c:numCache>
                <c:formatCode>0%</c:formatCode>
                <c:ptCount val="1"/>
                <c:pt idx="0">
                  <c:v>0.09</c:v>
                </c:pt>
              </c:numCache>
            </c:numRef>
          </c:val>
          <c:extLst>
            <c:ext xmlns:c16="http://schemas.microsoft.com/office/drawing/2014/chart" uri="{C3380CC4-5D6E-409C-BE32-E72D297353CC}">
              <c16:uniqueId val="{00000003-02DA-4D29-B848-90E62F5AC942}"/>
            </c:ext>
          </c:extLst>
        </c:ser>
        <c:ser>
          <c:idx val="4"/>
          <c:order val="4"/>
          <c:tx>
            <c:strRef>
              <c:f>Sheet1!$F$1</c:f>
              <c:strCache>
                <c:ptCount val="1"/>
                <c:pt idx="0">
                  <c:v>Don't know</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Total</c:v>
                </c:pt>
              </c:strCache>
            </c:strRef>
          </c:cat>
          <c:val>
            <c:numRef>
              <c:f>Sheet1!$F$2</c:f>
              <c:numCache>
                <c:formatCode>0%</c:formatCode>
                <c:ptCount val="1"/>
                <c:pt idx="0">
                  <c:v>0.12</c:v>
                </c:pt>
              </c:numCache>
            </c:numRef>
          </c:val>
          <c:extLst>
            <c:ext xmlns:c16="http://schemas.microsoft.com/office/drawing/2014/chart" uri="{C3380CC4-5D6E-409C-BE32-E72D297353CC}">
              <c16:uniqueId val="{00000004-02DA-4D29-B848-90E62F5AC942}"/>
            </c:ext>
          </c:extLst>
        </c:ser>
        <c:dLbls>
          <c:showLegendKey val="0"/>
          <c:showVal val="0"/>
          <c:showCatName val="0"/>
          <c:showSerName val="0"/>
          <c:showPercent val="0"/>
          <c:showBubbleSize val="0"/>
        </c:dLbls>
        <c:gapWidth val="50"/>
        <c:overlap val="100"/>
        <c:axId val="145373440"/>
        <c:axId val="145383424"/>
      </c:barChart>
      <c:catAx>
        <c:axId val="145373440"/>
        <c:scaling>
          <c:orientation val="maxMin"/>
        </c:scaling>
        <c:delete val="1"/>
        <c:axPos val="l"/>
        <c:numFmt formatCode="General" sourceLinked="0"/>
        <c:majorTickMark val="out"/>
        <c:minorTickMark val="none"/>
        <c:tickLblPos val="nextTo"/>
        <c:crossAx val="145383424"/>
        <c:crosses val="autoZero"/>
        <c:auto val="1"/>
        <c:lblAlgn val="ctr"/>
        <c:lblOffset val="100"/>
        <c:noMultiLvlLbl val="0"/>
      </c:catAx>
      <c:valAx>
        <c:axId val="145383424"/>
        <c:scaling>
          <c:orientation val="minMax"/>
        </c:scaling>
        <c:delete val="1"/>
        <c:axPos val="t"/>
        <c:numFmt formatCode="0%" sourceLinked="1"/>
        <c:majorTickMark val="out"/>
        <c:minorTickMark val="none"/>
        <c:tickLblPos val="nextTo"/>
        <c:crossAx val="14537344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3960192531479E-4"/>
          <c:y val="0.10457630404052687"/>
          <c:w val="0.99916039807468515"/>
          <c:h val="0.86646816533908944"/>
        </c:manualLayout>
      </c:layout>
      <c:barChart>
        <c:barDir val="bar"/>
        <c:grouping val="percentStacked"/>
        <c:varyColors val="0"/>
        <c:ser>
          <c:idx val="0"/>
          <c:order val="0"/>
          <c:tx>
            <c:strRef>
              <c:f>Sheet1!$B$1</c:f>
              <c:strCache>
                <c:ptCount val="1"/>
                <c:pt idx="0">
                  <c:v>Strongly agree</c:v>
                </c:pt>
              </c:strCache>
            </c:strRef>
          </c:tx>
          <c:spPr>
            <a:solidFill>
              <a:schemeClr val="accent6"/>
            </a:solidFill>
          </c:spPr>
          <c:invertIfNegative val="0"/>
          <c:dLbls>
            <c:dLbl>
              <c:idx val="0"/>
              <c:layout>
                <c:manualLayout>
                  <c:x val="0"/>
                  <c:y val="4.070726495726492E-2"/>
                </c:manualLayout>
              </c:layout>
              <c:showLegendKey val="0"/>
              <c:showVal val="1"/>
              <c:showCatName val="0"/>
              <c:showSerName val="0"/>
              <c:showPercent val="0"/>
              <c:showBubbleSize val="0"/>
              <c:extLst>
                <c:ext xmlns:c15="http://schemas.microsoft.com/office/drawing/2012/chart" uri="{CE6537A1-D6FC-4f65-9D91-7224C49458BB}">
                  <c15:layout>
                    <c:manualLayout>
                      <c:w val="5.7999244238066509E-2"/>
                      <c:h val="0.47286324786324779"/>
                    </c:manualLayout>
                  </c15:layout>
                </c:ext>
                <c:ext xmlns:c16="http://schemas.microsoft.com/office/drawing/2014/chart" uri="{C3380CC4-5D6E-409C-BE32-E72D297353CC}">
                  <c16:uniqueId val="{00000000-36E5-41D3-9C5A-4E2DBE4C750E}"/>
                </c:ext>
              </c:extLst>
            </c:dLbl>
            <c:spPr>
              <a:solidFill>
                <a:schemeClr val="accent6"/>
              </a:solidFill>
              <a:ln>
                <a:noFill/>
              </a:ln>
              <a:effectLst/>
            </c:spPr>
            <c:txPr>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Total</c:v>
                </c:pt>
              </c:strCache>
            </c:strRef>
          </c:cat>
          <c:val>
            <c:numRef>
              <c:f>Sheet1!$B$2</c:f>
              <c:numCache>
                <c:formatCode>0%</c:formatCode>
                <c:ptCount val="1"/>
                <c:pt idx="0">
                  <c:v>0.33</c:v>
                </c:pt>
              </c:numCache>
            </c:numRef>
          </c:val>
          <c:extLst>
            <c:ext xmlns:c16="http://schemas.microsoft.com/office/drawing/2014/chart" uri="{C3380CC4-5D6E-409C-BE32-E72D297353CC}">
              <c16:uniqueId val="{00000000-4C1F-43EA-A1F4-772FD5EB5733}"/>
            </c:ext>
          </c:extLst>
        </c:ser>
        <c:ser>
          <c:idx val="1"/>
          <c:order val="1"/>
          <c:tx>
            <c:strRef>
              <c:f>Sheet1!$C$1</c:f>
              <c:strCache>
                <c:ptCount val="1"/>
                <c:pt idx="0">
                  <c:v>Somewhat agree</c:v>
                </c:pt>
              </c:strCache>
            </c:strRef>
          </c:tx>
          <c:spPr>
            <a:solidFill>
              <a:schemeClr val="accent5"/>
            </a:solidFill>
          </c:spPr>
          <c:invertIfNegative val="0"/>
          <c:dLbls>
            <c:spPr>
              <a:noFill/>
              <a:ln>
                <a:noFill/>
              </a:ln>
              <a:effectLst/>
            </c:spPr>
            <c:txPr>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Total</c:v>
                </c:pt>
              </c:strCache>
            </c:strRef>
          </c:cat>
          <c:val>
            <c:numRef>
              <c:f>Sheet1!$C$2</c:f>
              <c:numCache>
                <c:formatCode>0%</c:formatCode>
                <c:ptCount val="1"/>
                <c:pt idx="0">
                  <c:v>0.26</c:v>
                </c:pt>
              </c:numCache>
            </c:numRef>
          </c:val>
          <c:extLst>
            <c:ext xmlns:c16="http://schemas.microsoft.com/office/drawing/2014/chart" uri="{C3380CC4-5D6E-409C-BE32-E72D297353CC}">
              <c16:uniqueId val="{00000001-4C1F-43EA-A1F4-772FD5EB5733}"/>
            </c:ext>
          </c:extLst>
        </c:ser>
        <c:ser>
          <c:idx val="2"/>
          <c:order val="2"/>
          <c:tx>
            <c:strRef>
              <c:f>Sheet1!$D$1</c:f>
              <c:strCache>
                <c:ptCount val="1"/>
                <c:pt idx="0">
                  <c:v>Somewhat disagree</c:v>
                </c:pt>
              </c:strCache>
            </c:strRef>
          </c:tx>
          <c:spPr>
            <a:solidFill>
              <a:schemeClr val="accent4"/>
            </a:solidFill>
          </c:spPr>
          <c:invertIfNegative val="0"/>
          <c:dLbls>
            <c:spPr>
              <a:noFill/>
              <a:ln>
                <a:noFill/>
              </a:ln>
              <a:effectLst/>
            </c:spPr>
            <c:txPr>
              <a:bodyPr wrap="square" lIns="38100" tIns="19050" rIns="38100" bIns="19050" anchor="ctr">
                <a:spAutoFit/>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Total</c:v>
                </c:pt>
              </c:strCache>
            </c:strRef>
          </c:cat>
          <c:val>
            <c:numRef>
              <c:f>Sheet1!$D$2</c:f>
              <c:numCache>
                <c:formatCode>0%</c:formatCode>
                <c:ptCount val="1"/>
                <c:pt idx="0">
                  <c:v>0.12</c:v>
                </c:pt>
              </c:numCache>
            </c:numRef>
          </c:val>
          <c:extLst>
            <c:ext xmlns:c16="http://schemas.microsoft.com/office/drawing/2014/chart" uri="{C3380CC4-5D6E-409C-BE32-E72D297353CC}">
              <c16:uniqueId val="{00000002-4C1F-43EA-A1F4-772FD5EB5733}"/>
            </c:ext>
          </c:extLst>
        </c:ser>
        <c:ser>
          <c:idx val="3"/>
          <c:order val="3"/>
          <c:tx>
            <c:strRef>
              <c:f>Sheet1!$E$1</c:f>
              <c:strCache>
                <c:ptCount val="1"/>
                <c:pt idx="0">
                  <c:v>Strongly disagree</c:v>
                </c:pt>
              </c:strCache>
            </c:strRef>
          </c:tx>
          <c:spPr>
            <a:solidFill>
              <a:schemeClr val="accent2"/>
            </a:solidFill>
          </c:spPr>
          <c:invertIfNegative val="0"/>
          <c:dLbls>
            <c:spPr>
              <a:noFill/>
              <a:ln>
                <a:noFill/>
              </a:ln>
              <a:effectLst/>
            </c:spPr>
            <c:txPr>
              <a:bodyPr wrap="square" lIns="38100" tIns="19050" rIns="38100" bIns="19050" anchor="ctr">
                <a:spAutoFit/>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Total</c:v>
                </c:pt>
              </c:strCache>
            </c:strRef>
          </c:cat>
          <c:val>
            <c:numRef>
              <c:f>Sheet1!$E$2</c:f>
              <c:numCache>
                <c:formatCode>0%</c:formatCode>
                <c:ptCount val="1"/>
                <c:pt idx="0">
                  <c:v>0.15</c:v>
                </c:pt>
              </c:numCache>
            </c:numRef>
          </c:val>
          <c:extLst>
            <c:ext xmlns:c16="http://schemas.microsoft.com/office/drawing/2014/chart" uri="{C3380CC4-5D6E-409C-BE32-E72D297353CC}">
              <c16:uniqueId val="{00000003-4C1F-43EA-A1F4-772FD5EB5733}"/>
            </c:ext>
          </c:extLst>
        </c:ser>
        <c:ser>
          <c:idx val="4"/>
          <c:order val="4"/>
          <c:tx>
            <c:strRef>
              <c:f>Sheet1!$F$1</c:f>
              <c:strCache>
                <c:ptCount val="1"/>
                <c:pt idx="0">
                  <c:v>Don't know</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4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c:f>
              <c:strCache>
                <c:ptCount val="1"/>
                <c:pt idx="0">
                  <c:v>Total</c:v>
                </c:pt>
              </c:strCache>
            </c:strRef>
          </c:cat>
          <c:val>
            <c:numRef>
              <c:f>Sheet1!$F$2</c:f>
              <c:numCache>
                <c:formatCode>0%</c:formatCode>
                <c:ptCount val="1"/>
                <c:pt idx="0">
                  <c:v>0.15</c:v>
                </c:pt>
              </c:numCache>
            </c:numRef>
          </c:val>
          <c:extLst>
            <c:ext xmlns:c16="http://schemas.microsoft.com/office/drawing/2014/chart" uri="{C3380CC4-5D6E-409C-BE32-E72D297353CC}">
              <c16:uniqueId val="{00000004-4C1F-43EA-A1F4-772FD5EB5733}"/>
            </c:ext>
          </c:extLst>
        </c:ser>
        <c:dLbls>
          <c:showLegendKey val="0"/>
          <c:showVal val="0"/>
          <c:showCatName val="0"/>
          <c:showSerName val="0"/>
          <c:showPercent val="0"/>
          <c:showBubbleSize val="0"/>
        </c:dLbls>
        <c:gapWidth val="50"/>
        <c:overlap val="100"/>
        <c:axId val="145050240"/>
        <c:axId val="145080704"/>
      </c:barChart>
      <c:catAx>
        <c:axId val="145050240"/>
        <c:scaling>
          <c:orientation val="maxMin"/>
        </c:scaling>
        <c:delete val="1"/>
        <c:axPos val="l"/>
        <c:numFmt formatCode="General" sourceLinked="0"/>
        <c:majorTickMark val="out"/>
        <c:minorTickMark val="none"/>
        <c:tickLblPos val="nextTo"/>
        <c:crossAx val="145080704"/>
        <c:crosses val="autoZero"/>
        <c:auto val="1"/>
        <c:lblAlgn val="ctr"/>
        <c:lblOffset val="100"/>
        <c:noMultiLvlLbl val="0"/>
      </c:catAx>
      <c:valAx>
        <c:axId val="145080704"/>
        <c:scaling>
          <c:orientation val="minMax"/>
        </c:scaling>
        <c:delete val="1"/>
        <c:axPos val="t"/>
        <c:numFmt formatCode="0%" sourceLinked="1"/>
        <c:majorTickMark val="out"/>
        <c:minorTickMark val="none"/>
        <c:tickLblPos val="nextTo"/>
        <c:crossAx val="14505024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0.01372</cdr:x>
      <cdr:y>0.05926</cdr:y>
    </cdr:from>
    <cdr:to>
      <cdr:x>0.13471</cdr:x>
      <cdr:y>0.10595</cdr:y>
    </cdr:to>
    <cdr:sp macro="" textlink="">
      <cdr:nvSpPr>
        <cdr:cNvPr id="2" name="Rectangle 1"/>
        <cdr:cNvSpPr/>
      </cdr:nvSpPr>
      <cdr:spPr>
        <a:xfrm xmlns:a="http://schemas.openxmlformats.org/drawingml/2006/main">
          <a:off x="118747" y="230918"/>
          <a:ext cx="1047558" cy="181934"/>
        </a:xfrm>
        <a:prstGeom xmlns:a="http://schemas.openxmlformats.org/drawingml/2006/main" prst="rect">
          <a:avLst/>
        </a:prstGeom>
        <a:solidFill xmlns:a="http://schemas.openxmlformats.org/drawingml/2006/main">
          <a:schemeClr val="bg1"/>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US"/>
          </a:defPPr>
          <a:lvl1pPr marL="0" algn="l" defTabSz="924282" rtl="0" eaLnBrk="1" latinLnBrk="0" hangingPunct="1">
            <a:defRPr sz="1800" kern="1200">
              <a:solidFill>
                <a:schemeClr val="lt1"/>
              </a:solidFill>
              <a:latin typeface="+mn-lt"/>
              <a:ea typeface="+mn-ea"/>
              <a:cs typeface="+mn-cs"/>
            </a:defRPr>
          </a:lvl1pPr>
          <a:lvl2pPr marL="462140" algn="l" defTabSz="924282" rtl="0" eaLnBrk="1" latinLnBrk="0" hangingPunct="1">
            <a:defRPr sz="1800" kern="1200">
              <a:solidFill>
                <a:schemeClr val="lt1"/>
              </a:solidFill>
              <a:latin typeface="+mn-lt"/>
              <a:ea typeface="+mn-ea"/>
              <a:cs typeface="+mn-cs"/>
            </a:defRPr>
          </a:lvl2pPr>
          <a:lvl3pPr marL="924282" algn="l" defTabSz="924282" rtl="0" eaLnBrk="1" latinLnBrk="0" hangingPunct="1">
            <a:defRPr sz="1800" kern="1200">
              <a:solidFill>
                <a:schemeClr val="lt1"/>
              </a:solidFill>
              <a:latin typeface="+mn-lt"/>
              <a:ea typeface="+mn-ea"/>
              <a:cs typeface="+mn-cs"/>
            </a:defRPr>
          </a:lvl3pPr>
          <a:lvl4pPr marL="1386422" algn="l" defTabSz="924282" rtl="0" eaLnBrk="1" latinLnBrk="0" hangingPunct="1">
            <a:defRPr sz="1800" kern="1200">
              <a:solidFill>
                <a:schemeClr val="lt1"/>
              </a:solidFill>
              <a:latin typeface="+mn-lt"/>
              <a:ea typeface="+mn-ea"/>
              <a:cs typeface="+mn-cs"/>
            </a:defRPr>
          </a:lvl4pPr>
          <a:lvl5pPr marL="1848564" algn="l" defTabSz="924282" rtl="0" eaLnBrk="1" latinLnBrk="0" hangingPunct="1">
            <a:defRPr sz="1800" kern="1200">
              <a:solidFill>
                <a:schemeClr val="lt1"/>
              </a:solidFill>
              <a:latin typeface="+mn-lt"/>
              <a:ea typeface="+mn-ea"/>
              <a:cs typeface="+mn-cs"/>
            </a:defRPr>
          </a:lvl5pPr>
          <a:lvl6pPr marL="2310704" algn="l" defTabSz="924282" rtl="0" eaLnBrk="1" latinLnBrk="0" hangingPunct="1">
            <a:defRPr sz="1800" kern="1200">
              <a:solidFill>
                <a:schemeClr val="lt1"/>
              </a:solidFill>
              <a:latin typeface="+mn-lt"/>
              <a:ea typeface="+mn-ea"/>
              <a:cs typeface="+mn-cs"/>
            </a:defRPr>
          </a:lvl6pPr>
          <a:lvl7pPr marL="2772846" algn="l" defTabSz="924282" rtl="0" eaLnBrk="1" latinLnBrk="0" hangingPunct="1">
            <a:defRPr sz="1800" kern="1200">
              <a:solidFill>
                <a:schemeClr val="lt1"/>
              </a:solidFill>
              <a:latin typeface="+mn-lt"/>
              <a:ea typeface="+mn-ea"/>
              <a:cs typeface="+mn-cs"/>
            </a:defRPr>
          </a:lvl7pPr>
          <a:lvl8pPr marL="3234986" algn="l" defTabSz="924282" rtl="0" eaLnBrk="1" latinLnBrk="0" hangingPunct="1">
            <a:defRPr sz="1800" kern="1200">
              <a:solidFill>
                <a:schemeClr val="lt1"/>
              </a:solidFill>
              <a:latin typeface="+mn-lt"/>
              <a:ea typeface="+mn-ea"/>
              <a:cs typeface="+mn-cs"/>
            </a:defRPr>
          </a:lvl8pPr>
          <a:lvl9pPr marL="3697126" algn="l" defTabSz="924282" rtl="0" eaLnBrk="1" latinLnBrk="0" hangingPunct="1">
            <a:defRPr sz="1800" kern="1200">
              <a:solidFill>
                <a:schemeClr val="lt1"/>
              </a:solidFill>
              <a:latin typeface="+mn-lt"/>
              <a:ea typeface="+mn-ea"/>
              <a:cs typeface="+mn-cs"/>
            </a:defRPr>
          </a:lvl9pPr>
        </a:lstStyle>
        <a:p xmlns:a="http://schemas.openxmlformats.org/drawingml/2006/main">
          <a:pPr algn="r"/>
          <a:r>
            <a:rPr lang="en-US" sz="900" b="1" spc="120" dirty="0">
              <a:solidFill>
                <a:schemeClr val="tx1"/>
              </a:solidFill>
            </a:rPr>
            <a:t>All countries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4"/>
            <a:ext cx="3011906" cy="461302"/>
          </a:xfrm>
          <a:prstGeom prst="rect">
            <a:avLst/>
          </a:prstGeom>
        </p:spPr>
        <p:txBody>
          <a:bodyPr vert="horz" lIns="85353" tIns="42677" rIns="85353" bIns="42677" rtlCol="0"/>
          <a:lstStyle>
            <a:lvl1pPr algn="l">
              <a:defRPr sz="1100"/>
            </a:lvl1pPr>
          </a:lstStyle>
          <a:p>
            <a:endParaRPr lang="en-GB" dirty="0"/>
          </a:p>
        </p:txBody>
      </p:sp>
      <p:sp>
        <p:nvSpPr>
          <p:cNvPr id="3" name="Date Placeholder 2"/>
          <p:cNvSpPr>
            <a:spLocks noGrp="1"/>
          </p:cNvSpPr>
          <p:nvPr>
            <p:ph type="dt" sz="quarter" idx="1"/>
          </p:nvPr>
        </p:nvSpPr>
        <p:spPr>
          <a:xfrm>
            <a:off x="3936617" y="4"/>
            <a:ext cx="3011906" cy="461302"/>
          </a:xfrm>
          <a:prstGeom prst="rect">
            <a:avLst/>
          </a:prstGeom>
        </p:spPr>
        <p:txBody>
          <a:bodyPr vert="horz" lIns="85353" tIns="42677" rIns="85353" bIns="42677" rtlCol="0"/>
          <a:lstStyle>
            <a:lvl1pPr algn="r">
              <a:defRPr sz="1100"/>
            </a:lvl1pPr>
          </a:lstStyle>
          <a:p>
            <a:fld id="{11059CDB-72EA-483D-9A34-D50D3267644F}" type="datetimeFigureOut">
              <a:rPr lang="en-GB" smtClean="0"/>
              <a:t>21/12/2016</a:t>
            </a:fld>
            <a:endParaRPr lang="en-GB" dirty="0"/>
          </a:p>
        </p:txBody>
      </p:sp>
      <p:sp>
        <p:nvSpPr>
          <p:cNvPr id="4" name="Footer Placeholder 3"/>
          <p:cNvSpPr>
            <a:spLocks noGrp="1"/>
          </p:cNvSpPr>
          <p:nvPr>
            <p:ph type="ftr" sz="quarter" idx="2"/>
          </p:nvPr>
        </p:nvSpPr>
        <p:spPr>
          <a:xfrm>
            <a:off x="3" y="8773342"/>
            <a:ext cx="3011906" cy="461302"/>
          </a:xfrm>
          <a:prstGeom prst="rect">
            <a:avLst/>
          </a:prstGeom>
        </p:spPr>
        <p:txBody>
          <a:bodyPr vert="horz" lIns="85353" tIns="42677" rIns="85353" bIns="42677" rtlCol="0" anchor="b"/>
          <a:lstStyle>
            <a:lvl1pPr algn="l">
              <a:defRPr sz="1100"/>
            </a:lvl1pPr>
          </a:lstStyle>
          <a:p>
            <a:endParaRPr lang="en-GB" dirty="0"/>
          </a:p>
        </p:txBody>
      </p:sp>
      <p:sp>
        <p:nvSpPr>
          <p:cNvPr id="5" name="Slide Number Placeholder 4"/>
          <p:cNvSpPr>
            <a:spLocks noGrp="1"/>
          </p:cNvSpPr>
          <p:nvPr>
            <p:ph type="sldNum" sz="quarter" idx="3"/>
          </p:nvPr>
        </p:nvSpPr>
        <p:spPr>
          <a:xfrm>
            <a:off x="3936617" y="8773342"/>
            <a:ext cx="3011906" cy="461302"/>
          </a:xfrm>
          <a:prstGeom prst="rect">
            <a:avLst/>
          </a:prstGeom>
        </p:spPr>
        <p:txBody>
          <a:bodyPr vert="horz" lIns="85353" tIns="42677" rIns="85353" bIns="42677" rtlCol="0" anchor="b"/>
          <a:lstStyle>
            <a:lvl1pPr algn="r">
              <a:defRPr sz="1100"/>
            </a:lvl1pPr>
          </a:lstStyle>
          <a:p>
            <a:fld id="{82556AC4-8048-47C4-97D0-565009C72CFD}" type="slidenum">
              <a:rPr lang="en-GB" smtClean="0"/>
              <a:t>‹#›</a:t>
            </a:fld>
            <a:endParaRPr lang="en-GB" dirty="0"/>
          </a:p>
        </p:txBody>
      </p:sp>
    </p:spTree>
    <p:extLst>
      <p:ext uri="{BB962C8B-B14F-4D97-AF65-F5344CB8AC3E}">
        <p14:creationId xmlns:p14="http://schemas.microsoft.com/office/powerpoint/2010/main" val="3268241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4"/>
            <a:ext cx="3011699" cy="461804"/>
          </a:xfrm>
          <a:prstGeom prst="rect">
            <a:avLst/>
          </a:prstGeom>
        </p:spPr>
        <p:txBody>
          <a:bodyPr vert="horz" lIns="92454" tIns="46227" rIns="92454" bIns="46227" rtlCol="0"/>
          <a:lstStyle>
            <a:lvl1pPr algn="l">
              <a:defRPr sz="1200"/>
            </a:lvl1pPr>
          </a:lstStyle>
          <a:p>
            <a:endParaRPr lang="en-GB" dirty="0"/>
          </a:p>
        </p:txBody>
      </p:sp>
      <p:sp>
        <p:nvSpPr>
          <p:cNvPr id="3" name="Date Placeholder 2"/>
          <p:cNvSpPr>
            <a:spLocks noGrp="1"/>
          </p:cNvSpPr>
          <p:nvPr>
            <p:ph type="dt" idx="1"/>
          </p:nvPr>
        </p:nvSpPr>
        <p:spPr>
          <a:xfrm>
            <a:off x="3936770" y="4"/>
            <a:ext cx="3011699" cy="461804"/>
          </a:xfrm>
          <a:prstGeom prst="rect">
            <a:avLst/>
          </a:prstGeom>
        </p:spPr>
        <p:txBody>
          <a:bodyPr vert="horz" lIns="92454" tIns="46227" rIns="92454" bIns="46227" rtlCol="0"/>
          <a:lstStyle>
            <a:lvl1pPr algn="r">
              <a:defRPr sz="1200"/>
            </a:lvl1pPr>
          </a:lstStyle>
          <a:p>
            <a:fld id="{2D6798F8-BDA6-46C0-A11F-B16041C3620C}" type="datetimeFigureOut">
              <a:rPr lang="en-GB" smtClean="0"/>
              <a:t>21/12/2016</a:t>
            </a:fld>
            <a:endParaRPr lang="en-GB" dirty="0"/>
          </a:p>
        </p:txBody>
      </p:sp>
      <p:sp>
        <p:nvSpPr>
          <p:cNvPr id="4" name="Slide Image Placeholder 3"/>
          <p:cNvSpPr>
            <a:spLocks noGrp="1" noRot="1" noChangeAspect="1"/>
          </p:cNvSpPr>
          <p:nvPr>
            <p:ph type="sldImg" idx="2"/>
          </p:nvPr>
        </p:nvSpPr>
        <p:spPr>
          <a:xfrm>
            <a:off x="396875" y="693738"/>
            <a:ext cx="6156325" cy="3462337"/>
          </a:xfrm>
          <a:prstGeom prst="rect">
            <a:avLst/>
          </a:prstGeom>
          <a:noFill/>
          <a:ln w="12700">
            <a:solidFill>
              <a:prstClr val="black"/>
            </a:solidFill>
          </a:ln>
        </p:spPr>
        <p:txBody>
          <a:bodyPr vert="horz" lIns="92454" tIns="46227" rIns="92454" bIns="46227" rtlCol="0" anchor="ctr"/>
          <a:lstStyle/>
          <a:p>
            <a:endParaRPr lang="en-GB" dirty="0"/>
          </a:p>
        </p:txBody>
      </p:sp>
      <p:sp>
        <p:nvSpPr>
          <p:cNvPr id="5" name="Notes Placeholder 4"/>
          <p:cNvSpPr>
            <a:spLocks noGrp="1"/>
          </p:cNvSpPr>
          <p:nvPr>
            <p:ph type="body" sz="quarter" idx="3"/>
          </p:nvPr>
        </p:nvSpPr>
        <p:spPr>
          <a:xfrm>
            <a:off x="695008" y="4387137"/>
            <a:ext cx="5560060" cy="4156234"/>
          </a:xfrm>
          <a:prstGeom prst="rect">
            <a:avLst/>
          </a:prstGeom>
        </p:spPr>
        <p:txBody>
          <a:bodyPr vert="horz" lIns="92454" tIns="46227" rIns="92454" bIns="4622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8772670"/>
            <a:ext cx="3011699" cy="461804"/>
          </a:xfrm>
          <a:prstGeom prst="rect">
            <a:avLst/>
          </a:prstGeom>
        </p:spPr>
        <p:txBody>
          <a:bodyPr vert="horz" lIns="92454" tIns="46227" rIns="92454" bIns="46227" rtlCol="0" anchor="b"/>
          <a:lstStyle>
            <a:lvl1pPr algn="l">
              <a:defRPr sz="1200"/>
            </a:lvl1pPr>
          </a:lstStyle>
          <a:p>
            <a:endParaRPr lang="en-GB" dirty="0"/>
          </a:p>
        </p:txBody>
      </p:sp>
      <p:sp>
        <p:nvSpPr>
          <p:cNvPr id="7" name="Slide Number Placeholder 6"/>
          <p:cNvSpPr>
            <a:spLocks noGrp="1"/>
          </p:cNvSpPr>
          <p:nvPr>
            <p:ph type="sldNum" sz="quarter" idx="5"/>
          </p:nvPr>
        </p:nvSpPr>
        <p:spPr>
          <a:xfrm>
            <a:off x="3936770" y="8772670"/>
            <a:ext cx="3011699" cy="461804"/>
          </a:xfrm>
          <a:prstGeom prst="rect">
            <a:avLst/>
          </a:prstGeom>
        </p:spPr>
        <p:txBody>
          <a:bodyPr vert="horz" lIns="92454" tIns="46227" rIns="92454" bIns="46227" rtlCol="0" anchor="b"/>
          <a:lstStyle>
            <a:lvl1pPr algn="r">
              <a:defRPr sz="1200"/>
            </a:lvl1pPr>
          </a:lstStyle>
          <a:p>
            <a:fld id="{628DE85F-A49F-4D4C-8D78-799212E249B2}" type="slidenum">
              <a:rPr lang="en-GB" smtClean="0"/>
              <a:t>‹#›</a:t>
            </a:fld>
            <a:endParaRPr lang="en-GB" dirty="0"/>
          </a:p>
        </p:txBody>
      </p:sp>
    </p:spTree>
    <p:extLst>
      <p:ext uri="{BB962C8B-B14F-4D97-AF65-F5344CB8AC3E}">
        <p14:creationId xmlns:p14="http://schemas.microsoft.com/office/powerpoint/2010/main" val="410335867"/>
      </p:ext>
    </p:extLst>
  </p:cSld>
  <p:clrMap bg1="lt1" tx1="dk1" bg2="lt2" tx2="dk2" accent1="accent1" accent2="accent2" accent3="accent3" accent4="accent4" accent5="accent5" accent6="accent6" hlink="hlink" folHlink="folHlink"/>
  <p:notesStyle>
    <a:lvl1pPr marL="0" algn="l" defTabSz="924282" rtl="0" eaLnBrk="1" latinLnBrk="0" hangingPunct="1">
      <a:defRPr sz="1200" kern="1200">
        <a:solidFill>
          <a:schemeClr val="tx1"/>
        </a:solidFill>
        <a:latin typeface="+mn-lt"/>
        <a:ea typeface="+mn-ea"/>
        <a:cs typeface="+mn-cs"/>
      </a:defRPr>
    </a:lvl1pPr>
    <a:lvl2pPr marL="462140" algn="l" defTabSz="924282" rtl="0" eaLnBrk="1" latinLnBrk="0" hangingPunct="1">
      <a:defRPr sz="1200" kern="1200">
        <a:solidFill>
          <a:schemeClr val="tx1"/>
        </a:solidFill>
        <a:latin typeface="+mn-lt"/>
        <a:ea typeface="+mn-ea"/>
        <a:cs typeface="+mn-cs"/>
      </a:defRPr>
    </a:lvl2pPr>
    <a:lvl3pPr marL="924282" algn="l" defTabSz="924282" rtl="0" eaLnBrk="1" latinLnBrk="0" hangingPunct="1">
      <a:defRPr sz="1200" kern="1200">
        <a:solidFill>
          <a:schemeClr val="tx1"/>
        </a:solidFill>
        <a:latin typeface="+mn-lt"/>
        <a:ea typeface="+mn-ea"/>
        <a:cs typeface="+mn-cs"/>
      </a:defRPr>
    </a:lvl3pPr>
    <a:lvl4pPr marL="1386422" algn="l" defTabSz="924282" rtl="0" eaLnBrk="1" latinLnBrk="0" hangingPunct="1">
      <a:defRPr sz="1200" kern="1200">
        <a:solidFill>
          <a:schemeClr val="tx1"/>
        </a:solidFill>
        <a:latin typeface="+mn-lt"/>
        <a:ea typeface="+mn-ea"/>
        <a:cs typeface="+mn-cs"/>
      </a:defRPr>
    </a:lvl4pPr>
    <a:lvl5pPr marL="1848564" algn="l" defTabSz="924282" rtl="0" eaLnBrk="1" latinLnBrk="0" hangingPunct="1">
      <a:defRPr sz="1200" kern="1200">
        <a:solidFill>
          <a:schemeClr val="tx1"/>
        </a:solidFill>
        <a:latin typeface="+mn-lt"/>
        <a:ea typeface="+mn-ea"/>
        <a:cs typeface="+mn-cs"/>
      </a:defRPr>
    </a:lvl5pPr>
    <a:lvl6pPr marL="2310704" algn="l" defTabSz="924282" rtl="0" eaLnBrk="1" latinLnBrk="0" hangingPunct="1">
      <a:defRPr sz="1200" kern="1200">
        <a:solidFill>
          <a:schemeClr val="tx1"/>
        </a:solidFill>
        <a:latin typeface="+mn-lt"/>
        <a:ea typeface="+mn-ea"/>
        <a:cs typeface="+mn-cs"/>
      </a:defRPr>
    </a:lvl6pPr>
    <a:lvl7pPr marL="2772846" algn="l" defTabSz="924282" rtl="0" eaLnBrk="1" latinLnBrk="0" hangingPunct="1">
      <a:defRPr sz="1200" kern="1200">
        <a:solidFill>
          <a:schemeClr val="tx1"/>
        </a:solidFill>
        <a:latin typeface="+mn-lt"/>
        <a:ea typeface="+mn-ea"/>
        <a:cs typeface="+mn-cs"/>
      </a:defRPr>
    </a:lvl7pPr>
    <a:lvl8pPr marL="3234986" algn="l" defTabSz="924282" rtl="0" eaLnBrk="1" latinLnBrk="0" hangingPunct="1">
      <a:defRPr sz="1200" kern="1200">
        <a:solidFill>
          <a:schemeClr val="tx1"/>
        </a:solidFill>
        <a:latin typeface="+mn-lt"/>
        <a:ea typeface="+mn-ea"/>
        <a:cs typeface="+mn-cs"/>
      </a:defRPr>
    </a:lvl8pPr>
    <a:lvl9pPr marL="3697126" algn="l" defTabSz="92428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693738"/>
            <a:ext cx="6156325" cy="346233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DE85F-A49F-4D4C-8D78-799212E249B2}" type="slidenum">
              <a:rPr lang="en-GB" smtClean="0"/>
              <a:t>2</a:t>
            </a:fld>
            <a:endParaRPr lang="en-GB" dirty="0"/>
          </a:p>
        </p:txBody>
      </p:sp>
    </p:spTree>
    <p:extLst>
      <p:ext uri="{BB962C8B-B14F-4D97-AF65-F5344CB8AC3E}">
        <p14:creationId xmlns:p14="http://schemas.microsoft.com/office/powerpoint/2010/main" val="311904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DE85F-A49F-4D4C-8D78-799212E249B2}" type="slidenum">
              <a:rPr lang="en-GB" smtClean="0"/>
              <a:t>25</a:t>
            </a:fld>
            <a:endParaRPr lang="en-GB" dirty="0"/>
          </a:p>
        </p:txBody>
      </p:sp>
    </p:spTree>
    <p:extLst>
      <p:ext uri="{BB962C8B-B14F-4D97-AF65-F5344CB8AC3E}">
        <p14:creationId xmlns:p14="http://schemas.microsoft.com/office/powerpoint/2010/main" val="1654208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DE85F-A49F-4D4C-8D78-799212E249B2}" type="slidenum">
              <a:rPr lang="en-GB" smtClean="0"/>
              <a:t>26</a:t>
            </a:fld>
            <a:endParaRPr lang="en-GB" dirty="0"/>
          </a:p>
        </p:txBody>
      </p:sp>
    </p:spTree>
    <p:extLst>
      <p:ext uri="{BB962C8B-B14F-4D97-AF65-F5344CB8AC3E}">
        <p14:creationId xmlns:p14="http://schemas.microsoft.com/office/powerpoint/2010/main" val="3865019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DE85F-A49F-4D4C-8D78-799212E249B2}" type="slidenum">
              <a:rPr lang="en-GB" smtClean="0"/>
              <a:t>27</a:t>
            </a:fld>
            <a:endParaRPr lang="en-GB" dirty="0"/>
          </a:p>
        </p:txBody>
      </p:sp>
    </p:spTree>
    <p:extLst>
      <p:ext uri="{BB962C8B-B14F-4D97-AF65-F5344CB8AC3E}">
        <p14:creationId xmlns:p14="http://schemas.microsoft.com/office/powerpoint/2010/main" val="3124840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DE85F-A49F-4D4C-8D78-799212E249B2}" type="slidenum">
              <a:rPr lang="en-GB" smtClean="0"/>
              <a:t>28</a:t>
            </a:fld>
            <a:endParaRPr lang="en-GB" dirty="0"/>
          </a:p>
        </p:txBody>
      </p:sp>
    </p:spTree>
    <p:extLst>
      <p:ext uri="{BB962C8B-B14F-4D97-AF65-F5344CB8AC3E}">
        <p14:creationId xmlns:p14="http://schemas.microsoft.com/office/powerpoint/2010/main" val="351475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693738"/>
            <a:ext cx="6156325" cy="346233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DE85F-A49F-4D4C-8D78-799212E249B2}" type="slidenum">
              <a:rPr lang="en-GB" smtClean="0">
                <a:solidFill>
                  <a:prstClr val="black"/>
                </a:solidFill>
              </a:rPr>
              <a:pPr/>
              <a:t>29</a:t>
            </a:fld>
            <a:endParaRPr lang="en-GB" dirty="0">
              <a:solidFill>
                <a:prstClr val="black"/>
              </a:solidFill>
            </a:endParaRPr>
          </a:p>
        </p:txBody>
      </p:sp>
    </p:spTree>
    <p:extLst>
      <p:ext uri="{BB962C8B-B14F-4D97-AF65-F5344CB8AC3E}">
        <p14:creationId xmlns:p14="http://schemas.microsoft.com/office/powerpoint/2010/main" val="33036215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693738"/>
            <a:ext cx="6156325" cy="346233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DE85F-A49F-4D4C-8D78-799212E249B2}" type="slidenum">
              <a:rPr lang="en-GB" smtClean="0">
                <a:solidFill>
                  <a:prstClr val="black"/>
                </a:solidFill>
              </a:rPr>
              <a:pPr/>
              <a:t>30</a:t>
            </a:fld>
            <a:endParaRPr lang="en-GB" dirty="0">
              <a:solidFill>
                <a:prstClr val="black"/>
              </a:solidFill>
            </a:endParaRPr>
          </a:p>
        </p:txBody>
      </p:sp>
    </p:spTree>
    <p:extLst>
      <p:ext uri="{BB962C8B-B14F-4D97-AF65-F5344CB8AC3E}">
        <p14:creationId xmlns:p14="http://schemas.microsoft.com/office/powerpoint/2010/main" val="3659112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628DE85F-A49F-4D4C-8D78-799212E249B2}" type="slidenum">
              <a:rPr lang="en-GB" smtClean="0"/>
              <a:t>5</a:t>
            </a:fld>
            <a:endParaRPr lang="en-GB" dirty="0"/>
          </a:p>
        </p:txBody>
      </p:sp>
    </p:spTree>
    <p:extLst>
      <p:ext uri="{BB962C8B-B14F-4D97-AF65-F5344CB8AC3E}">
        <p14:creationId xmlns:p14="http://schemas.microsoft.com/office/powerpoint/2010/main" val="2179351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DE85F-A49F-4D4C-8D78-799212E249B2}" type="slidenum">
              <a:rPr lang="en-GB" smtClean="0"/>
              <a:t>6</a:t>
            </a:fld>
            <a:endParaRPr lang="en-GB" dirty="0"/>
          </a:p>
        </p:txBody>
      </p:sp>
    </p:spTree>
    <p:extLst>
      <p:ext uri="{BB962C8B-B14F-4D97-AF65-F5344CB8AC3E}">
        <p14:creationId xmlns:p14="http://schemas.microsoft.com/office/powerpoint/2010/main" val="3147060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DE85F-A49F-4D4C-8D78-799212E249B2}" type="slidenum">
              <a:rPr lang="en-GB" smtClean="0"/>
              <a:t>7</a:t>
            </a:fld>
            <a:endParaRPr lang="en-GB" dirty="0"/>
          </a:p>
        </p:txBody>
      </p:sp>
    </p:spTree>
    <p:extLst>
      <p:ext uri="{BB962C8B-B14F-4D97-AF65-F5344CB8AC3E}">
        <p14:creationId xmlns:p14="http://schemas.microsoft.com/office/powerpoint/2010/main" val="2427502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DE85F-A49F-4D4C-8D78-799212E249B2}" type="slidenum">
              <a:rPr lang="en-GB" smtClean="0"/>
              <a:t>8</a:t>
            </a:fld>
            <a:endParaRPr lang="en-GB" dirty="0"/>
          </a:p>
        </p:txBody>
      </p:sp>
    </p:spTree>
    <p:extLst>
      <p:ext uri="{BB962C8B-B14F-4D97-AF65-F5344CB8AC3E}">
        <p14:creationId xmlns:p14="http://schemas.microsoft.com/office/powerpoint/2010/main" val="683632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DE85F-A49F-4D4C-8D78-799212E249B2}" type="slidenum">
              <a:rPr lang="en-GB" smtClean="0"/>
              <a:t>9</a:t>
            </a:fld>
            <a:endParaRPr lang="en-GB" dirty="0"/>
          </a:p>
        </p:txBody>
      </p:sp>
    </p:spTree>
    <p:extLst>
      <p:ext uri="{BB962C8B-B14F-4D97-AF65-F5344CB8AC3E}">
        <p14:creationId xmlns:p14="http://schemas.microsoft.com/office/powerpoint/2010/main" val="2759975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DE85F-A49F-4D4C-8D78-799212E249B2}" type="slidenum">
              <a:rPr lang="en-GB" smtClean="0"/>
              <a:t>10</a:t>
            </a:fld>
            <a:endParaRPr lang="en-GB" dirty="0"/>
          </a:p>
        </p:txBody>
      </p:sp>
    </p:spTree>
    <p:extLst>
      <p:ext uri="{BB962C8B-B14F-4D97-AF65-F5344CB8AC3E}">
        <p14:creationId xmlns:p14="http://schemas.microsoft.com/office/powerpoint/2010/main" val="1358938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8DE85F-A49F-4D4C-8D78-799212E249B2}" type="slidenum">
              <a:rPr lang="en-GB" smtClean="0"/>
              <a:t>17</a:t>
            </a:fld>
            <a:endParaRPr lang="en-GB" dirty="0"/>
          </a:p>
        </p:txBody>
      </p:sp>
    </p:spTree>
    <p:extLst>
      <p:ext uri="{BB962C8B-B14F-4D97-AF65-F5344CB8AC3E}">
        <p14:creationId xmlns:p14="http://schemas.microsoft.com/office/powerpoint/2010/main" val="1652760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8DE85F-A49F-4D4C-8D78-799212E249B2}" type="slidenum">
              <a:rPr lang="en-GB" smtClean="0"/>
              <a:t>22</a:t>
            </a:fld>
            <a:endParaRPr lang="en-GB" dirty="0"/>
          </a:p>
        </p:txBody>
      </p:sp>
    </p:spTree>
    <p:extLst>
      <p:ext uri="{BB962C8B-B14F-4D97-AF65-F5344CB8AC3E}">
        <p14:creationId xmlns:p14="http://schemas.microsoft.com/office/powerpoint/2010/main" val="1410686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5171" y="2152236"/>
            <a:ext cx="4509888" cy="508645"/>
          </a:xfrm>
        </p:spPr>
        <p:txBody>
          <a:bodyPr anchor="ctr"/>
          <a:lstStyle>
            <a:lvl1pPr>
              <a:defRPr sz="3700" baseline="0"/>
            </a:lvl1pPr>
          </a:lstStyle>
          <a:p>
            <a:r>
              <a:rPr lang="en-US" dirty="0"/>
              <a:t>Impact word(s)</a:t>
            </a:r>
          </a:p>
        </p:txBody>
      </p:sp>
      <p:sp>
        <p:nvSpPr>
          <p:cNvPr id="3" name="Subtitle 2"/>
          <p:cNvSpPr>
            <a:spLocks noGrp="1"/>
          </p:cNvSpPr>
          <p:nvPr>
            <p:ph type="subTitle" idx="1" hasCustomPrompt="1"/>
          </p:nvPr>
        </p:nvSpPr>
        <p:spPr>
          <a:xfrm>
            <a:off x="4365171" y="2864334"/>
            <a:ext cx="4509888" cy="1043639"/>
          </a:xfrm>
        </p:spPr>
        <p:txBody>
          <a:bodyPr/>
          <a:lstStyle>
            <a:lvl1pPr marL="0" indent="0" algn="l">
              <a:buNone/>
              <a:defRPr baseline="0">
                <a:solidFill>
                  <a:schemeClr val="bg2">
                    <a:lumMod val="75000"/>
                  </a:schemeClr>
                </a:solidFill>
              </a:defRPr>
            </a:lvl1pPr>
            <a:lvl2pPr marL="3240" indent="0" algn="l">
              <a:spcBef>
                <a:spcPts val="0"/>
              </a:spcBef>
              <a:buNone/>
              <a:tabLst/>
              <a:defRPr baseline="0">
                <a:solidFill>
                  <a:schemeClr val="bg2">
                    <a:lumMod val="75000"/>
                  </a:schemeClr>
                </a:solidFill>
              </a:defRPr>
            </a:lvl2pPr>
            <a:lvl3pPr marL="924282" indent="0" algn="ctr">
              <a:buNone/>
              <a:defRPr>
                <a:solidFill>
                  <a:schemeClr val="tx1">
                    <a:tint val="75000"/>
                  </a:schemeClr>
                </a:solidFill>
              </a:defRPr>
            </a:lvl3pPr>
            <a:lvl4pPr marL="1386422" indent="0" algn="ctr">
              <a:buNone/>
              <a:defRPr>
                <a:solidFill>
                  <a:schemeClr val="tx1">
                    <a:tint val="75000"/>
                  </a:schemeClr>
                </a:solidFill>
              </a:defRPr>
            </a:lvl4pPr>
            <a:lvl5pPr marL="1848564" indent="0" algn="ctr">
              <a:buNone/>
              <a:defRPr>
                <a:solidFill>
                  <a:schemeClr val="tx1">
                    <a:tint val="75000"/>
                  </a:schemeClr>
                </a:solidFill>
              </a:defRPr>
            </a:lvl5pPr>
            <a:lvl6pPr marL="2310704" indent="0" algn="ctr">
              <a:buNone/>
              <a:defRPr>
                <a:solidFill>
                  <a:schemeClr val="tx1">
                    <a:tint val="75000"/>
                  </a:schemeClr>
                </a:solidFill>
              </a:defRPr>
            </a:lvl6pPr>
            <a:lvl7pPr marL="2772846" indent="0" algn="ctr">
              <a:buNone/>
              <a:defRPr>
                <a:solidFill>
                  <a:schemeClr val="tx1">
                    <a:tint val="75000"/>
                  </a:schemeClr>
                </a:solidFill>
              </a:defRPr>
            </a:lvl7pPr>
            <a:lvl8pPr marL="3234986" indent="0" algn="ctr">
              <a:buNone/>
              <a:defRPr>
                <a:solidFill>
                  <a:schemeClr val="tx1">
                    <a:tint val="75000"/>
                  </a:schemeClr>
                </a:solidFill>
              </a:defRPr>
            </a:lvl8pPr>
            <a:lvl9pPr marL="3697126" indent="0" algn="ctr">
              <a:buNone/>
              <a:defRPr>
                <a:solidFill>
                  <a:schemeClr val="tx1">
                    <a:tint val="75000"/>
                  </a:schemeClr>
                </a:solidFill>
              </a:defRPr>
            </a:lvl9pPr>
          </a:lstStyle>
          <a:p>
            <a:r>
              <a:rPr lang="en-US" dirty="0"/>
              <a:t>Presenter Name</a:t>
            </a:r>
          </a:p>
          <a:p>
            <a:pPr lvl="1"/>
            <a:r>
              <a:rPr lang="en-US" dirty="0"/>
              <a:t>Job title, date, or other relevant presenter info</a:t>
            </a:r>
          </a:p>
        </p:txBody>
      </p:sp>
      <p:sp>
        <p:nvSpPr>
          <p:cNvPr id="20" name="Text Placeholder 19"/>
          <p:cNvSpPr>
            <a:spLocks noGrp="1"/>
          </p:cNvSpPr>
          <p:nvPr>
            <p:ph type="body" sz="quarter" idx="13" hasCustomPrompt="1"/>
          </p:nvPr>
        </p:nvSpPr>
        <p:spPr>
          <a:xfrm>
            <a:off x="4365171" y="1389063"/>
            <a:ext cx="4509888" cy="637454"/>
          </a:xfrm>
        </p:spPr>
        <p:txBody>
          <a:bodyPr anchor="b">
            <a:normAutofit/>
          </a:bodyPr>
          <a:lstStyle>
            <a:lvl1pPr>
              <a:defRPr sz="2200" b="0" cap="none" baseline="0">
                <a:solidFill>
                  <a:schemeClr val="bg2"/>
                </a:solidFill>
              </a:defRPr>
            </a:lvl1pPr>
          </a:lstStyle>
          <a:p>
            <a:pPr lvl="0"/>
            <a:r>
              <a:rPr lang="en-US" dirty="0"/>
              <a:t>Full presentation title</a:t>
            </a:r>
            <a:endParaRPr lang="en-GB" dirty="0"/>
          </a:p>
        </p:txBody>
      </p:sp>
      <p:sp>
        <p:nvSpPr>
          <p:cNvPr id="7" name="Picture Placeholder 6"/>
          <p:cNvSpPr>
            <a:spLocks noGrp="1"/>
          </p:cNvSpPr>
          <p:nvPr>
            <p:ph type="pic" sz="quarter" idx="15" hasCustomPrompt="1"/>
          </p:nvPr>
        </p:nvSpPr>
        <p:spPr>
          <a:xfrm>
            <a:off x="7689037" y="542246"/>
            <a:ext cx="1165276" cy="633412"/>
          </a:xfrm>
          <a:solidFill>
            <a:schemeClr val="bg1"/>
          </a:solidFill>
        </p:spPr>
        <p:txBody>
          <a:bodyPr/>
          <a:lstStyle>
            <a:lvl1pPr algn="ctr">
              <a:defRPr sz="1400"/>
            </a:lvl1pPr>
          </a:lstStyle>
          <a:p>
            <a:r>
              <a:rPr lang="en-GB" dirty="0"/>
              <a:t>Client Logo</a:t>
            </a:r>
            <a:br>
              <a:rPr lang="en-GB" dirty="0"/>
            </a:br>
            <a:r>
              <a:rPr lang="en-GB" dirty="0"/>
              <a:t>(delete if unused)</a:t>
            </a:r>
          </a:p>
        </p:txBody>
      </p:sp>
      <p:sp>
        <p:nvSpPr>
          <p:cNvPr id="14" name="Footer Placeholder 10"/>
          <p:cNvSpPr>
            <a:spLocks noGrp="1"/>
          </p:cNvSpPr>
          <p:nvPr>
            <p:ph type="ftr" sz="quarter" idx="11"/>
          </p:nvPr>
        </p:nvSpPr>
        <p:spPr>
          <a:xfrm>
            <a:off x="4365171" y="4031450"/>
            <a:ext cx="4369255" cy="595972"/>
          </a:xfrm>
          <a:prstGeom prst="rect">
            <a:avLst/>
          </a:prstGeom>
        </p:spPr>
        <p:txBody>
          <a:bodyPr lIns="0" tIns="0" rIns="0" bIns="0"/>
          <a:lstStyle>
            <a:lvl1pPr>
              <a:defRPr sz="800">
                <a:solidFill>
                  <a:schemeClr val="accent4">
                    <a:lumMod val="75000"/>
                  </a:schemeClr>
                </a:solidFill>
              </a:defRPr>
            </a:lvl1pPr>
          </a:lstStyle>
          <a:p>
            <a:r>
              <a:rPr lang="en-GB" dirty="0"/>
              <a:t>© 2015 Ipsos.  All rights reserved. Contains Ipsos' Confidential and Proprietary information and </a:t>
            </a:r>
            <a:br>
              <a:rPr lang="en-GB" dirty="0"/>
            </a:br>
            <a:r>
              <a:rPr lang="en-GB" dirty="0"/>
              <a:t>may not be disclosed or reproduced without the prior written consent of Ipsos.</a:t>
            </a:r>
          </a:p>
        </p:txBody>
      </p:sp>
      <p:sp>
        <p:nvSpPr>
          <p:cNvPr id="12" name="Picture Placeholder 5"/>
          <p:cNvSpPr>
            <a:spLocks noGrp="1"/>
          </p:cNvSpPr>
          <p:nvPr>
            <p:ph type="pic" sz="quarter" idx="16"/>
          </p:nvPr>
        </p:nvSpPr>
        <p:spPr>
          <a:xfrm>
            <a:off x="-1482" y="-5425"/>
            <a:ext cx="3950435" cy="5156947"/>
          </a:xfrm>
          <a:custGeom>
            <a:avLst/>
            <a:gdLst>
              <a:gd name="connsiteX0" fmla="*/ 0 w 4392706"/>
              <a:gd name="connsiteY0" fmla="*/ 0 h 5143500"/>
              <a:gd name="connsiteX1" fmla="*/ 4392706 w 4392706"/>
              <a:gd name="connsiteY1" fmla="*/ 0 h 5143500"/>
              <a:gd name="connsiteX2" fmla="*/ 4392706 w 4392706"/>
              <a:gd name="connsiteY2" fmla="*/ 5143500 h 5143500"/>
              <a:gd name="connsiteX3" fmla="*/ 0 w 4392706"/>
              <a:gd name="connsiteY3" fmla="*/ 5143500 h 5143500"/>
              <a:gd name="connsiteX4" fmla="*/ 0 w 4392706"/>
              <a:gd name="connsiteY4" fmla="*/ 0 h 5143500"/>
              <a:gd name="connsiteX0" fmla="*/ 0 w 4392706"/>
              <a:gd name="connsiteY0" fmla="*/ 8965 h 5152465"/>
              <a:gd name="connsiteX1" fmla="*/ 2707341 w 4392706"/>
              <a:gd name="connsiteY1" fmla="*/ 0 h 5152465"/>
              <a:gd name="connsiteX2" fmla="*/ 4392706 w 4392706"/>
              <a:gd name="connsiteY2" fmla="*/ 5152465 h 5152465"/>
              <a:gd name="connsiteX3" fmla="*/ 0 w 4392706"/>
              <a:gd name="connsiteY3" fmla="*/ 5152465 h 5152465"/>
              <a:gd name="connsiteX4" fmla="*/ 0 w 4392706"/>
              <a:gd name="connsiteY4" fmla="*/ 8965 h 5152465"/>
              <a:gd name="connsiteX0" fmla="*/ 0 w 4392706"/>
              <a:gd name="connsiteY0" fmla="*/ 8965 h 5152465"/>
              <a:gd name="connsiteX1" fmla="*/ 2707341 w 4392706"/>
              <a:gd name="connsiteY1" fmla="*/ 0 h 5152465"/>
              <a:gd name="connsiteX2" fmla="*/ 4392706 w 4392706"/>
              <a:gd name="connsiteY2" fmla="*/ 5152465 h 5152465"/>
              <a:gd name="connsiteX3" fmla="*/ 0 w 4392706"/>
              <a:gd name="connsiteY3" fmla="*/ 5152465 h 5152465"/>
              <a:gd name="connsiteX4" fmla="*/ 0 w 4392706"/>
              <a:gd name="connsiteY4" fmla="*/ 8965 h 5152465"/>
              <a:gd name="connsiteX0" fmla="*/ 0 w 4392706"/>
              <a:gd name="connsiteY0" fmla="*/ 8965 h 5152465"/>
              <a:gd name="connsiteX1" fmla="*/ 2716306 w 4392706"/>
              <a:gd name="connsiteY1" fmla="*/ 0 h 5152465"/>
              <a:gd name="connsiteX2" fmla="*/ 4392706 w 4392706"/>
              <a:gd name="connsiteY2" fmla="*/ 5152465 h 5152465"/>
              <a:gd name="connsiteX3" fmla="*/ 0 w 4392706"/>
              <a:gd name="connsiteY3" fmla="*/ 5152465 h 5152465"/>
              <a:gd name="connsiteX4" fmla="*/ 0 w 4392706"/>
              <a:gd name="connsiteY4" fmla="*/ 8965 h 5152465"/>
              <a:gd name="connsiteX0" fmla="*/ 0 w 4392706"/>
              <a:gd name="connsiteY0" fmla="*/ 8965 h 5152465"/>
              <a:gd name="connsiteX1" fmla="*/ 2716306 w 4392706"/>
              <a:gd name="connsiteY1" fmla="*/ 0 h 5152465"/>
              <a:gd name="connsiteX2" fmla="*/ 4392706 w 4392706"/>
              <a:gd name="connsiteY2" fmla="*/ 5152465 h 5152465"/>
              <a:gd name="connsiteX3" fmla="*/ 645459 w 4392706"/>
              <a:gd name="connsiteY3" fmla="*/ 4937312 h 5152465"/>
              <a:gd name="connsiteX4" fmla="*/ 0 w 4392706"/>
              <a:gd name="connsiteY4" fmla="*/ 8965 h 5152465"/>
              <a:gd name="connsiteX0" fmla="*/ 0 w 4392706"/>
              <a:gd name="connsiteY0" fmla="*/ 8965 h 5152465"/>
              <a:gd name="connsiteX1" fmla="*/ 2716306 w 4392706"/>
              <a:gd name="connsiteY1" fmla="*/ 0 h 5152465"/>
              <a:gd name="connsiteX2" fmla="*/ 4392706 w 4392706"/>
              <a:gd name="connsiteY2" fmla="*/ 5152465 h 5152465"/>
              <a:gd name="connsiteX3" fmla="*/ 443753 w 4392706"/>
              <a:gd name="connsiteY3" fmla="*/ 5152465 h 5152465"/>
              <a:gd name="connsiteX4" fmla="*/ 0 w 4392706"/>
              <a:gd name="connsiteY4" fmla="*/ 8965 h 5152465"/>
              <a:gd name="connsiteX0" fmla="*/ 0 w 3962400"/>
              <a:gd name="connsiteY0" fmla="*/ 0 h 5156947"/>
              <a:gd name="connsiteX1" fmla="*/ 2286000 w 3962400"/>
              <a:gd name="connsiteY1" fmla="*/ 4482 h 5156947"/>
              <a:gd name="connsiteX2" fmla="*/ 3962400 w 3962400"/>
              <a:gd name="connsiteY2" fmla="*/ 5156947 h 5156947"/>
              <a:gd name="connsiteX3" fmla="*/ 13447 w 3962400"/>
              <a:gd name="connsiteY3" fmla="*/ 5156947 h 5156947"/>
              <a:gd name="connsiteX4" fmla="*/ 0 w 3962400"/>
              <a:gd name="connsiteY4" fmla="*/ 0 h 5156947"/>
              <a:gd name="connsiteX0" fmla="*/ 67 w 3950435"/>
              <a:gd name="connsiteY0" fmla="*/ 0 h 5156947"/>
              <a:gd name="connsiteX1" fmla="*/ 2274035 w 3950435"/>
              <a:gd name="connsiteY1" fmla="*/ 4482 h 5156947"/>
              <a:gd name="connsiteX2" fmla="*/ 3950435 w 3950435"/>
              <a:gd name="connsiteY2" fmla="*/ 5156947 h 5156947"/>
              <a:gd name="connsiteX3" fmla="*/ 1482 w 3950435"/>
              <a:gd name="connsiteY3" fmla="*/ 5156947 h 5156947"/>
              <a:gd name="connsiteX4" fmla="*/ 67 w 3950435"/>
              <a:gd name="connsiteY4" fmla="*/ 0 h 5156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435" h="5156947">
                <a:moveTo>
                  <a:pt x="67" y="0"/>
                </a:moveTo>
                <a:lnTo>
                  <a:pt x="2274035" y="4482"/>
                </a:lnTo>
                <a:lnTo>
                  <a:pt x="3950435" y="5156947"/>
                </a:lnTo>
                <a:lnTo>
                  <a:pt x="1482" y="5156947"/>
                </a:lnTo>
                <a:cubicBezTo>
                  <a:pt x="-3000" y="3437965"/>
                  <a:pt x="4549" y="1718982"/>
                  <a:pt x="67" y="0"/>
                </a:cubicBezTo>
                <a:close/>
              </a:path>
            </a:pathLst>
          </a:custGeom>
        </p:spPr>
        <p:txBody>
          <a:bodyPr/>
          <a:lstStyle/>
          <a:p>
            <a:r>
              <a:rPr lang="en-US" dirty="0"/>
              <a:t>Click icon to add picture</a:t>
            </a:r>
            <a:endParaRPr lang="en-GB" dirty="0"/>
          </a:p>
        </p:txBody>
      </p:sp>
      <p:sp>
        <p:nvSpPr>
          <p:cNvPr id="15" name="TextBox 14"/>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2"/>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2"/>
              </a:solidFill>
              <a:latin typeface="+mn-lt"/>
              <a:ea typeface="+mn-ea"/>
              <a:cs typeface="+mn-cs"/>
            </a:endParaRPr>
          </a:p>
        </p:txBody>
      </p:sp>
    </p:spTree>
    <p:extLst>
      <p:ext uri="{BB962C8B-B14F-4D97-AF65-F5344CB8AC3E}">
        <p14:creationId xmlns:p14="http://schemas.microsoft.com/office/powerpoint/2010/main" val="3678426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 Two Column">
    <p:spTree>
      <p:nvGrpSpPr>
        <p:cNvPr id="1" name=""/>
        <p:cNvGrpSpPr/>
        <p:nvPr/>
      </p:nvGrpSpPr>
      <p:grpSpPr>
        <a:xfrm>
          <a:off x="0" y="0"/>
          <a:ext cx="0" cy="0"/>
          <a:chOff x="0" y="0"/>
          <a:chExt cx="0" cy="0"/>
        </a:xfrm>
      </p:grpSpPr>
      <p:sp>
        <p:nvSpPr>
          <p:cNvPr id="11" name="Text Placeholder 10"/>
          <p:cNvSpPr>
            <a:spLocks noGrp="1"/>
          </p:cNvSpPr>
          <p:nvPr>
            <p:ph type="body" sz="quarter" idx="14"/>
          </p:nvPr>
        </p:nvSpPr>
        <p:spPr>
          <a:xfrm>
            <a:off x="247651" y="1388443"/>
            <a:ext cx="4133088" cy="264300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10"/>
          <p:cNvSpPr>
            <a:spLocks noGrp="1"/>
          </p:cNvSpPr>
          <p:nvPr>
            <p:ph type="body" sz="quarter" idx="15"/>
          </p:nvPr>
        </p:nvSpPr>
        <p:spPr>
          <a:xfrm>
            <a:off x="4753883" y="1388443"/>
            <a:ext cx="4133088" cy="264300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Placeholder 1"/>
          <p:cNvSpPr>
            <a:spLocks noGrp="1"/>
          </p:cNvSpPr>
          <p:nvPr>
            <p:ph type="title"/>
          </p:nvPr>
        </p:nvSpPr>
        <p:spPr>
          <a:xfrm>
            <a:off x="232377" y="514881"/>
            <a:ext cx="8654595" cy="461548"/>
          </a:xfrm>
          <a:prstGeom prst="rect">
            <a:avLst/>
          </a:prstGeom>
        </p:spPr>
        <p:txBody>
          <a:bodyPr vert="horz" wrap="square" lIns="0" tIns="0" rIns="0" bIns="0" rtlCol="0" anchor="t">
            <a:spAutoFit/>
          </a:bodyPr>
          <a:lstStyle/>
          <a:p>
            <a:r>
              <a:rPr lang="en-US" dirty="0"/>
              <a:t>Click to add emphasis part of title</a:t>
            </a:r>
          </a:p>
        </p:txBody>
      </p:sp>
      <p:sp>
        <p:nvSpPr>
          <p:cNvPr id="7" name="Text Placeholder 7"/>
          <p:cNvSpPr>
            <a:spLocks noGrp="1"/>
          </p:cNvSpPr>
          <p:nvPr>
            <p:ph type="body" sz="quarter" idx="13" hasCustomPrompt="1"/>
          </p:nvPr>
        </p:nvSpPr>
        <p:spPr>
          <a:xfrm>
            <a:off x="228602" y="248325"/>
            <a:ext cx="6718167" cy="261265"/>
          </a:xfrm>
        </p:spPr>
        <p:txBody>
          <a:bodyPr anchor="t">
            <a:noAutofit/>
          </a:bodyPr>
          <a:lstStyle>
            <a:lvl1pPr marL="0" indent="0">
              <a:buNone/>
              <a:defRPr sz="1900" b="0" baseline="0">
                <a:solidFill>
                  <a:schemeClr val="bg2"/>
                </a:solidFill>
              </a:defRPr>
            </a:lvl1pPr>
          </a:lstStyle>
          <a:p>
            <a:pPr lvl="0"/>
            <a:r>
              <a:rPr lang="en-US" dirty="0"/>
              <a:t>CLICK TO ADD TAG LINE OR BEGINNING OF TITLE</a:t>
            </a:r>
            <a:endParaRPr lang="en-GB" dirty="0"/>
          </a:p>
        </p:txBody>
      </p:sp>
      <p:sp>
        <p:nvSpPr>
          <p:cNvPr id="8" name="TextBox 7"/>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2"/>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2"/>
              </a:solidFill>
              <a:latin typeface="+mn-lt"/>
              <a:ea typeface="+mn-ea"/>
              <a:cs typeface="+mn-cs"/>
            </a:endParaRPr>
          </a:p>
        </p:txBody>
      </p:sp>
    </p:spTree>
    <p:extLst>
      <p:ext uri="{BB962C8B-B14F-4D97-AF65-F5344CB8AC3E}">
        <p14:creationId xmlns:p14="http://schemas.microsoft.com/office/powerpoint/2010/main" val="3735804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ographies">
    <p:spTree>
      <p:nvGrpSpPr>
        <p:cNvPr id="1" name=""/>
        <p:cNvGrpSpPr/>
        <p:nvPr/>
      </p:nvGrpSpPr>
      <p:grpSpPr>
        <a:xfrm>
          <a:off x="0" y="0"/>
          <a:ext cx="0" cy="0"/>
          <a:chOff x="0" y="0"/>
          <a:chExt cx="0" cy="0"/>
        </a:xfrm>
      </p:grpSpPr>
      <p:sp>
        <p:nvSpPr>
          <p:cNvPr id="5" name="Content Placeholder 2"/>
          <p:cNvSpPr>
            <a:spLocks noGrp="1"/>
          </p:cNvSpPr>
          <p:nvPr>
            <p:ph idx="12" hasCustomPrompt="1"/>
          </p:nvPr>
        </p:nvSpPr>
        <p:spPr>
          <a:xfrm>
            <a:off x="947453" y="1239838"/>
            <a:ext cx="1941711" cy="578779"/>
          </a:xfrm>
          <a:prstGeom prst="rect">
            <a:avLst/>
          </a:prstGeom>
          <a:solidFill>
            <a:schemeClr val="accent6"/>
          </a:solidFill>
        </p:spPr>
        <p:txBody>
          <a:bodyPr lIns="90000" tIns="90000" rIns="90000" bIns="90000" anchor="ctr">
            <a:noAutofit/>
          </a:bodyPr>
          <a:lstStyle>
            <a:lvl1pPr marL="0" indent="0">
              <a:lnSpc>
                <a:spcPct val="100000"/>
              </a:lnSpc>
              <a:spcBef>
                <a:spcPts val="200"/>
              </a:spcBef>
              <a:spcAft>
                <a:spcPts val="0"/>
              </a:spcAft>
              <a:buNone/>
              <a:defRPr sz="1200" cap="none">
                <a:solidFill>
                  <a:schemeClr val="bg1"/>
                </a:solidFill>
              </a:defRPr>
            </a:lvl1pPr>
            <a:lvl2pPr marL="533400" indent="-285750">
              <a:defRPr>
                <a:solidFill>
                  <a:schemeClr val="bg1"/>
                </a:solidFill>
              </a:defRPr>
            </a:lvl2pPr>
            <a:lvl3pPr marL="898525" indent="-228600">
              <a:defRPr>
                <a:solidFill>
                  <a:schemeClr val="bg1"/>
                </a:solidFill>
              </a:defRPr>
            </a:lvl3pPr>
            <a:lvl4pPr marL="1257300" indent="-228600">
              <a:defRPr>
                <a:solidFill>
                  <a:schemeClr val="bg1"/>
                </a:solidFill>
              </a:defRPr>
            </a:lvl4pPr>
            <a:lvl5pPr marL="1612900" indent="-228600">
              <a:defRPr/>
            </a:lvl5pPr>
          </a:lstStyle>
          <a:p>
            <a:pPr lvl="0"/>
            <a:r>
              <a:rPr lang="en-US" dirty="0"/>
              <a:t>Click to edit master text styles</a:t>
            </a:r>
          </a:p>
        </p:txBody>
      </p:sp>
      <p:sp>
        <p:nvSpPr>
          <p:cNvPr id="10" name="Picture Placeholder 8"/>
          <p:cNvSpPr>
            <a:spLocks noGrp="1"/>
          </p:cNvSpPr>
          <p:nvPr>
            <p:ph type="pic" sz="quarter" idx="15" hasCustomPrompt="1"/>
          </p:nvPr>
        </p:nvSpPr>
        <p:spPr>
          <a:xfrm>
            <a:off x="262929" y="1239838"/>
            <a:ext cx="684523" cy="578779"/>
          </a:xfrm>
          <a:solidFill>
            <a:schemeClr val="bg1">
              <a:lumMod val="85000"/>
            </a:schemeClr>
          </a:solidFill>
        </p:spPr>
        <p:txBody>
          <a:bodyPr>
            <a:normAutofit/>
          </a:bodyPr>
          <a:lstStyle>
            <a:lvl1pPr marL="0" indent="0">
              <a:buNone/>
              <a:defRPr sz="1050" baseline="0"/>
            </a:lvl1pPr>
          </a:lstStyle>
          <a:p>
            <a:r>
              <a:rPr lang="en-GB" dirty="0"/>
              <a:t>Insert picture from file</a:t>
            </a:r>
          </a:p>
        </p:txBody>
      </p:sp>
      <p:sp>
        <p:nvSpPr>
          <p:cNvPr id="11" name="Picture Placeholder 8"/>
          <p:cNvSpPr>
            <a:spLocks noGrp="1"/>
          </p:cNvSpPr>
          <p:nvPr>
            <p:ph type="pic" sz="quarter" idx="18" hasCustomPrompt="1"/>
          </p:nvPr>
        </p:nvSpPr>
        <p:spPr>
          <a:xfrm>
            <a:off x="3196468" y="1239838"/>
            <a:ext cx="684523" cy="578779"/>
          </a:xfrm>
          <a:solidFill>
            <a:schemeClr val="bg1">
              <a:lumMod val="85000"/>
            </a:schemeClr>
          </a:solidFill>
        </p:spPr>
        <p:txBody>
          <a:bodyPr>
            <a:normAutofit/>
          </a:bodyPr>
          <a:lstStyle>
            <a:lvl1pPr marL="0" indent="0">
              <a:buNone/>
              <a:defRPr sz="1050" baseline="0"/>
            </a:lvl1pPr>
          </a:lstStyle>
          <a:p>
            <a:r>
              <a:rPr lang="en-GB" dirty="0"/>
              <a:t>Insert picture from file</a:t>
            </a:r>
          </a:p>
        </p:txBody>
      </p:sp>
      <p:sp>
        <p:nvSpPr>
          <p:cNvPr id="12" name="Picture Placeholder 8"/>
          <p:cNvSpPr>
            <a:spLocks noGrp="1"/>
          </p:cNvSpPr>
          <p:nvPr>
            <p:ph type="pic" sz="quarter" idx="19" hasCustomPrompt="1"/>
          </p:nvPr>
        </p:nvSpPr>
        <p:spPr>
          <a:xfrm>
            <a:off x="6147915" y="1239838"/>
            <a:ext cx="684523" cy="578779"/>
          </a:xfrm>
          <a:solidFill>
            <a:schemeClr val="bg1">
              <a:lumMod val="85000"/>
            </a:schemeClr>
          </a:solidFill>
        </p:spPr>
        <p:txBody>
          <a:bodyPr>
            <a:normAutofit/>
          </a:bodyPr>
          <a:lstStyle>
            <a:lvl1pPr marL="0" indent="0">
              <a:buNone/>
              <a:defRPr sz="1050" baseline="0"/>
            </a:lvl1pPr>
          </a:lstStyle>
          <a:p>
            <a:r>
              <a:rPr lang="en-GB" dirty="0"/>
              <a:t>Insert picture from file</a:t>
            </a:r>
          </a:p>
        </p:txBody>
      </p:sp>
      <p:sp>
        <p:nvSpPr>
          <p:cNvPr id="4" name="Text Placeholder 3"/>
          <p:cNvSpPr>
            <a:spLocks noGrp="1"/>
          </p:cNvSpPr>
          <p:nvPr>
            <p:ph type="body" sz="quarter" idx="20" hasCustomPrompt="1"/>
          </p:nvPr>
        </p:nvSpPr>
        <p:spPr>
          <a:xfrm>
            <a:off x="263526" y="1918036"/>
            <a:ext cx="2625725" cy="947738"/>
          </a:xfrm>
        </p:spPr>
        <p:txBody>
          <a:bodyPr>
            <a:noAutofit/>
          </a:bodyPr>
          <a:lstStyle>
            <a:lvl3pPr>
              <a:defRPr baseline="0"/>
            </a:lvl3pPr>
            <a:lvl4pPr>
              <a:defRPr baseline="0"/>
            </a:lvl4pPr>
            <a:lvl5pPr>
              <a:defRPr/>
            </a:lvl5pPr>
          </a:lstStyle>
          <a:p>
            <a:pPr lvl="2"/>
            <a:r>
              <a:rPr lang="en-US" dirty="0"/>
              <a:t>1st Level</a:t>
            </a:r>
          </a:p>
          <a:p>
            <a:pPr lvl="3"/>
            <a:r>
              <a:rPr lang="en-US" dirty="0"/>
              <a:t>2nd Level</a:t>
            </a:r>
          </a:p>
          <a:p>
            <a:pPr lvl="4"/>
            <a:r>
              <a:rPr lang="en-US" dirty="0"/>
              <a:t>3rd Level</a:t>
            </a:r>
            <a:endParaRPr lang="en-GB" dirty="0"/>
          </a:p>
        </p:txBody>
      </p:sp>
      <p:sp>
        <p:nvSpPr>
          <p:cNvPr id="13" name="Text Placeholder 3"/>
          <p:cNvSpPr>
            <a:spLocks noGrp="1"/>
          </p:cNvSpPr>
          <p:nvPr>
            <p:ph type="body" sz="quarter" idx="21" hasCustomPrompt="1"/>
          </p:nvPr>
        </p:nvSpPr>
        <p:spPr>
          <a:xfrm>
            <a:off x="3196468" y="1918036"/>
            <a:ext cx="2625725" cy="947738"/>
          </a:xfrm>
        </p:spPr>
        <p:txBody>
          <a:bodyPr>
            <a:noAutofit/>
          </a:bodyPr>
          <a:lstStyle>
            <a:lvl3pPr>
              <a:defRPr baseline="0"/>
            </a:lvl3pPr>
            <a:lvl4pPr>
              <a:defRPr baseline="0"/>
            </a:lvl4pPr>
            <a:lvl5pPr>
              <a:defRPr/>
            </a:lvl5pPr>
          </a:lstStyle>
          <a:p>
            <a:pPr lvl="2"/>
            <a:r>
              <a:rPr lang="en-US" dirty="0"/>
              <a:t>1st Level</a:t>
            </a:r>
          </a:p>
          <a:p>
            <a:pPr lvl="3"/>
            <a:r>
              <a:rPr lang="en-US" dirty="0"/>
              <a:t>2nd Level</a:t>
            </a:r>
          </a:p>
          <a:p>
            <a:pPr lvl="4"/>
            <a:r>
              <a:rPr lang="en-US" dirty="0"/>
              <a:t>3rd Level</a:t>
            </a:r>
            <a:endParaRPr lang="en-GB" dirty="0"/>
          </a:p>
        </p:txBody>
      </p:sp>
      <p:sp>
        <p:nvSpPr>
          <p:cNvPr id="14" name="Text Placeholder 3"/>
          <p:cNvSpPr>
            <a:spLocks noGrp="1"/>
          </p:cNvSpPr>
          <p:nvPr>
            <p:ph type="body" sz="quarter" idx="22" hasCustomPrompt="1"/>
          </p:nvPr>
        </p:nvSpPr>
        <p:spPr>
          <a:xfrm>
            <a:off x="6143702" y="1918036"/>
            <a:ext cx="2625725" cy="947738"/>
          </a:xfrm>
        </p:spPr>
        <p:txBody>
          <a:bodyPr>
            <a:noAutofit/>
          </a:bodyPr>
          <a:lstStyle>
            <a:lvl3pPr>
              <a:defRPr baseline="0"/>
            </a:lvl3pPr>
            <a:lvl4pPr>
              <a:defRPr baseline="0"/>
            </a:lvl4pPr>
            <a:lvl5pPr>
              <a:defRPr/>
            </a:lvl5pPr>
          </a:lstStyle>
          <a:p>
            <a:pPr lvl="2"/>
            <a:r>
              <a:rPr lang="en-US" dirty="0"/>
              <a:t>1st Level</a:t>
            </a:r>
          </a:p>
          <a:p>
            <a:pPr lvl="3"/>
            <a:r>
              <a:rPr lang="en-US" dirty="0"/>
              <a:t>2nd Level</a:t>
            </a:r>
          </a:p>
          <a:p>
            <a:pPr lvl="4"/>
            <a:r>
              <a:rPr lang="en-US" dirty="0"/>
              <a:t>3rd Level</a:t>
            </a:r>
            <a:endParaRPr lang="en-GB" dirty="0"/>
          </a:p>
        </p:txBody>
      </p:sp>
      <p:sp>
        <p:nvSpPr>
          <p:cNvPr id="24" name="Content Placeholder 2"/>
          <p:cNvSpPr>
            <a:spLocks noGrp="1"/>
          </p:cNvSpPr>
          <p:nvPr>
            <p:ph idx="23" hasCustomPrompt="1"/>
          </p:nvPr>
        </p:nvSpPr>
        <p:spPr>
          <a:xfrm>
            <a:off x="3880991" y="1239838"/>
            <a:ext cx="1941711" cy="578779"/>
          </a:xfrm>
          <a:prstGeom prst="rect">
            <a:avLst/>
          </a:prstGeom>
          <a:solidFill>
            <a:schemeClr val="accent6"/>
          </a:solidFill>
        </p:spPr>
        <p:txBody>
          <a:bodyPr lIns="90000" tIns="90000" rIns="90000" bIns="90000" anchor="ctr">
            <a:noAutofit/>
          </a:bodyPr>
          <a:lstStyle>
            <a:lvl1pPr marL="0" indent="0">
              <a:lnSpc>
                <a:spcPct val="100000"/>
              </a:lnSpc>
              <a:spcBef>
                <a:spcPts val="200"/>
              </a:spcBef>
              <a:spcAft>
                <a:spcPts val="0"/>
              </a:spcAft>
              <a:buNone/>
              <a:defRPr sz="1200" cap="none">
                <a:solidFill>
                  <a:schemeClr val="bg1"/>
                </a:solidFill>
              </a:defRPr>
            </a:lvl1pPr>
            <a:lvl2pPr marL="533400" indent="-285750">
              <a:defRPr>
                <a:solidFill>
                  <a:schemeClr val="bg1"/>
                </a:solidFill>
              </a:defRPr>
            </a:lvl2pPr>
            <a:lvl3pPr marL="898525" indent="-228600">
              <a:defRPr>
                <a:solidFill>
                  <a:schemeClr val="bg1"/>
                </a:solidFill>
              </a:defRPr>
            </a:lvl3pPr>
            <a:lvl4pPr marL="1257300" indent="-228600">
              <a:defRPr>
                <a:solidFill>
                  <a:schemeClr val="bg1"/>
                </a:solidFill>
              </a:defRPr>
            </a:lvl4pPr>
            <a:lvl5pPr marL="1612900" indent="-228600">
              <a:defRPr/>
            </a:lvl5pPr>
          </a:lstStyle>
          <a:p>
            <a:pPr lvl="0"/>
            <a:r>
              <a:rPr lang="en-US" dirty="0"/>
              <a:t>Click to edit master text styles</a:t>
            </a:r>
          </a:p>
        </p:txBody>
      </p:sp>
      <p:sp>
        <p:nvSpPr>
          <p:cNvPr id="25" name="Content Placeholder 2"/>
          <p:cNvSpPr>
            <a:spLocks noGrp="1"/>
          </p:cNvSpPr>
          <p:nvPr>
            <p:ph idx="24" hasCustomPrompt="1"/>
          </p:nvPr>
        </p:nvSpPr>
        <p:spPr>
          <a:xfrm>
            <a:off x="6832438" y="1239838"/>
            <a:ext cx="1941711" cy="578779"/>
          </a:xfrm>
          <a:prstGeom prst="rect">
            <a:avLst/>
          </a:prstGeom>
          <a:solidFill>
            <a:schemeClr val="accent6"/>
          </a:solidFill>
        </p:spPr>
        <p:txBody>
          <a:bodyPr lIns="90000" tIns="90000" rIns="90000" bIns="90000" anchor="ctr">
            <a:noAutofit/>
          </a:bodyPr>
          <a:lstStyle>
            <a:lvl1pPr marL="0" indent="0">
              <a:lnSpc>
                <a:spcPct val="100000"/>
              </a:lnSpc>
              <a:spcBef>
                <a:spcPts val="200"/>
              </a:spcBef>
              <a:spcAft>
                <a:spcPts val="0"/>
              </a:spcAft>
              <a:buNone/>
              <a:defRPr sz="1200" cap="none">
                <a:solidFill>
                  <a:schemeClr val="bg1"/>
                </a:solidFill>
              </a:defRPr>
            </a:lvl1pPr>
            <a:lvl2pPr marL="533400" indent="-285750">
              <a:defRPr>
                <a:solidFill>
                  <a:schemeClr val="bg1"/>
                </a:solidFill>
              </a:defRPr>
            </a:lvl2pPr>
            <a:lvl3pPr marL="898525" indent="-228600">
              <a:defRPr>
                <a:solidFill>
                  <a:schemeClr val="bg1"/>
                </a:solidFill>
              </a:defRPr>
            </a:lvl3pPr>
            <a:lvl4pPr marL="1257300" indent="-228600">
              <a:defRPr>
                <a:solidFill>
                  <a:schemeClr val="bg1"/>
                </a:solidFill>
              </a:defRPr>
            </a:lvl4pPr>
            <a:lvl5pPr marL="1612900" indent="-228600">
              <a:defRPr/>
            </a:lvl5pPr>
          </a:lstStyle>
          <a:p>
            <a:pPr lvl="0"/>
            <a:r>
              <a:rPr lang="en-US" dirty="0"/>
              <a:t>Click to edit master text styles</a:t>
            </a:r>
          </a:p>
        </p:txBody>
      </p:sp>
      <p:sp>
        <p:nvSpPr>
          <p:cNvPr id="17" name="Title Placeholder 1"/>
          <p:cNvSpPr>
            <a:spLocks noGrp="1"/>
          </p:cNvSpPr>
          <p:nvPr>
            <p:ph type="title"/>
          </p:nvPr>
        </p:nvSpPr>
        <p:spPr>
          <a:xfrm>
            <a:off x="232377" y="514881"/>
            <a:ext cx="8654595" cy="461548"/>
          </a:xfrm>
          <a:prstGeom prst="rect">
            <a:avLst/>
          </a:prstGeom>
        </p:spPr>
        <p:txBody>
          <a:bodyPr vert="horz" wrap="square" lIns="0" tIns="0" rIns="0" bIns="0" rtlCol="0" anchor="t">
            <a:spAutoFit/>
          </a:bodyPr>
          <a:lstStyle/>
          <a:p>
            <a:r>
              <a:rPr lang="en-US" dirty="0"/>
              <a:t>Click to add emphasis part of title</a:t>
            </a:r>
          </a:p>
        </p:txBody>
      </p:sp>
      <p:sp>
        <p:nvSpPr>
          <p:cNvPr id="18" name="Text Placeholder 7"/>
          <p:cNvSpPr>
            <a:spLocks noGrp="1"/>
          </p:cNvSpPr>
          <p:nvPr>
            <p:ph type="body" sz="quarter" idx="13" hasCustomPrompt="1"/>
          </p:nvPr>
        </p:nvSpPr>
        <p:spPr>
          <a:xfrm>
            <a:off x="228602" y="248325"/>
            <a:ext cx="6718167" cy="261265"/>
          </a:xfrm>
        </p:spPr>
        <p:txBody>
          <a:bodyPr anchor="t">
            <a:noAutofit/>
          </a:bodyPr>
          <a:lstStyle>
            <a:lvl1pPr marL="0" indent="0">
              <a:buNone/>
              <a:defRPr sz="1900" b="0" baseline="0">
                <a:solidFill>
                  <a:schemeClr val="bg2"/>
                </a:solidFill>
              </a:defRPr>
            </a:lvl1pPr>
          </a:lstStyle>
          <a:p>
            <a:pPr lvl="0"/>
            <a:r>
              <a:rPr lang="en-US" dirty="0"/>
              <a:t>CLICK TO ADD TAG LINE OR BEGINNING OF TITLE</a:t>
            </a:r>
            <a:endParaRPr lang="en-GB" dirty="0"/>
          </a:p>
        </p:txBody>
      </p:sp>
      <p:sp>
        <p:nvSpPr>
          <p:cNvPr id="15" name="TextBox 14"/>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2"/>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2"/>
              </a:solidFill>
              <a:latin typeface="+mn-lt"/>
              <a:ea typeface="+mn-ea"/>
              <a:cs typeface="+mn-cs"/>
            </a:endParaRPr>
          </a:p>
        </p:txBody>
      </p:sp>
    </p:spTree>
    <p:extLst>
      <p:ext uri="{BB962C8B-B14F-4D97-AF65-F5344CB8AC3E}">
        <p14:creationId xmlns:p14="http://schemas.microsoft.com/office/powerpoint/2010/main" val="1102467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Slide">
    <p:spTree>
      <p:nvGrpSpPr>
        <p:cNvPr id="1" name=""/>
        <p:cNvGrpSpPr/>
        <p:nvPr/>
      </p:nvGrpSpPr>
      <p:grpSpPr>
        <a:xfrm>
          <a:off x="0" y="0"/>
          <a:ext cx="0" cy="0"/>
          <a:chOff x="0" y="0"/>
          <a:chExt cx="0" cy="0"/>
        </a:xfrm>
      </p:grpSpPr>
      <p:sp>
        <p:nvSpPr>
          <p:cNvPr id="13" name="Text Placeholder 10"/>
          <p:cNvSpPr>
            <a:spLocks noGrp="1"/>
          </p:cNvSpPr>
          <p:nvPr>
            <p:ph type="body" sz="quarter" idx="18"/>
          </p:nvPr>
        </p:nvSpPr>
        <p:spPr>
          <a:xfrm>
            <a:off x="242688" y="1388445"/>
            <a:ext cx="3864347" cy="442661"/>
          </a:xfrm>
          <a:solidFill>
            <a:schemeClr val="tx2"/>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en-US"/>
              <a:t>Click to edit Master text styles</a:t>
            </a:r>
          </a:p>
        </p:txBody>
      </p:sp>
      <p:sp>
        <p:nvSpPr>
          <p:cNvPr id="14" name="Text Placeholder 10"/>
          <p:cNvSpPr>
            <a:spLocks noGrp="1"/>
          </p:cNvSpPr>
          <p:nvPr>
            <p:ph type="body" sz="quarter" idx="19"/>
          </p:nvPr>
        </p:nvSpPr>
        <p:spPr>
          <a:xfrm>
            <a:off x="5012927" y="1388445"/>
            <a:ext cx="3873899" cy="442661"/>
          </a:xfrm>
          <a:solidFill>
            <a:schemeClr val="accent2"/>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en-US"/>
              <a:t>Click to edit Master text styles</a:t>
            </a:r>
          </a:p>
        </p:txBody>
      </p:sp>
      <p:sp>
        <p:nvSpPr>
          <p:cNvPr id="10" name="Text Placeholder 9"/>
          <p:cNvSpPr>
            <a:spLocks noGrp="1"/>
          </p:cNvSpPr>
          <p:nvPr>
            <p:ph type="body" sz="quarter" idx="20"/>
          </p:nvPr>
        </p:nvSpPr>
        <p:spPr>
          <a:xfrm>
            <a:off x="242688" y="2001693"/>
            <a:ext cx="3864347" cy="2029761"/>
          </a:xfrm>
        </p:spPr>
        <p:txBody>
          <a:bodyPr lIns="73459" rIns="24486"/>
          <a:lstStyle>
            <a:lvl1pPr>
              <a:defRPr sz="1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Text Placeholder 9"/>
          <p:cNvSpPr>
            <a:spLocks noGrp="1"/>
          </p:cNvSpPr>
          <p:nvPr>
            <p:ph type="body" sz="quarter" idx="21"/>
          </p:nvPr>
        </p:nvSpPr>
        <p:spPr>
          <a:xfrm>
            <a:off x="5012927" y="2001693"/>
            <a:ext cx="3873899" cy="2029761"/>
          </a:xfrm>
        </p:spPr>
        <p:txBody>
          <a:bodyPr lIns="73459" rIns="24486"/>
          <a:lstStyle>
            <a:lvl1pPr>
              <a:defRPr sz="1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6" hasCustomPrompt="1"/>
          </p:nvPr>
        </p:nvSpPr>
        <p:spPr>
          <a:xfrm>
            <a:off x="232378" y="4215717"/>
            <a:ext cx="6725791" cy="318287"/>
          </a:xfrm>
        </p:spPr>
        <p:txBody>
          <a:bodyPr anchor="b">
            <a:normAutofit/>
          </a:bodyPr>
          <a:lstStyle>
            <a:lvl1pPr algn="l">
              <a:lnSpc>
                <a:spcPct val="95000"/>
              </a:lnSpc>
              <a:spcBef>
                <a:spcPts val="204"/>
              </a:spcBef>
              <a:defRPr sz="1000" cap="none" baseline="0">
                <a:solidFill>
                  <a:schemeClr val="tx1"/>
                </a:solidFill>
              </a:defRPr>
            </a:lvl1pPr>
          </a:lstStyle>
          <a:p>
            <a:pPr lvl="0"/>
            <a:r>
              <a:rPr lang="en-US" dirty="0"/>
              <a:t>Question and Base</a:t>
            </a:r>
            <a:endParaRPr lang="en-GB" dirty="0"/>
          </a:p>
        </p:txBody>
      </p:sp>
      <p:sp>
        <p:nvSpPr>
          <p:cNvPr id="16" name="Title Placeholder 1"/>
          <p:cNvSpPr>
            <a:spLocks noGrp="1"/>
          </p:cNvSpPr>
          <p:nvPr>
            <p:ph type="title"/>
          </p:nvPr>
        </p:nvSpPr>
        <p:spPr>
          <a:xfrm>
            <a:off x="232377" y="514881"/>
            <a:ext cx="8654595" cy="461548"/>
          </a:xfrm>
          <a:prstGeom prst="rect">
            <a:avLst/>
          </a:prstGeom>
        </p:spPr>
        <p:txBody>
          <a:bodyPr vert="horz" wrap="square" lIns="0" tIns="0" rIns="0" bIns="0" rtlCol="0" anchor="t">
            <a:spAutoFit/>
          </a:bodyPr>
          <a:lstStyle/>
          <a:p>
            <a:r>
              <a:rPr lang="en-US" dirty="0"/>
              <a:t>Click to add emphasis part of title</a:t>
            </a:r>
          </a:p>
        </p:txBody>
      </p:sp>
      <p:sp>
        <p:nvSpPr>
          <p:cNvPr id="17" name="Text Placeholder 7"/>
          <p:cNvSpPr>
            <a:spLocks noGrp="1"/>
          </p:cNvSpPr>
          <p:nvPr>
            <p:ph type="body" sz="quarter" idx="13" hasCustomPrompt="1"/>
          </p:nvPr>
        </p:nvSpPr>
        <p:spPr>
          <a:xfrm>
            <a:off x="228602" y="248325"/>
            <a:ext cx="6718167" cy="261265"/>
          </a:xfrm>
        </p:spPr>
        <p:txBody>
          <a:bodyPr anchor="t">
            <a:noAutofit/>
          </a:bodyPr>
          <a:lstStyle>
            <a:lvl1pPr marL="0" indent="0">
              <a:buNone/>
              <a:defRPr sz="1900" b="0" baseline="0">
                <a:solidFill>
                  <a:schemeClr val="bg2"/>
                </a:solidFill>
              </a:defRPr>
            </a:lvl1pPr>
          </a:lstStyle>
          <a:p>
            <a:pPr lvl="0"/>
            <a:r>
              <a:rPr lang="en-US" dirty="0"/>
              <a:t>CLICK TO ADD TAG LINE OR BEGINNING OF TITLE</a:t>
            </a:r>
            <a:endParaRPr lang="en-GB" dirty="0"/>
          </a:p>
        </p:txBody>
      </p:sp>
      <p:sp>
        <p:nvSpPr>
          <p:cNvPr id="11" name="TextBox 10"/>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2"/>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2"/>
              </a:solidFill>
              <a:latin typeface="+mn-lt"/>
              <a:ea typeface="+mn-ea"/>
              <a:cs typeface="+mn-cs"/>
            </a:endParaRPr>
          </a:p>
        </p:txBody>
      </p:sp>
    </p:spTree>
    <p:extLst>
      <p:ext uri="{BB962C8B-B14F-4D97-AF65-F5344CB8AC3E}">
        <p14:creationId xmlns:p14="http://schemas.microsoft.com/office/powerpoint/2010/main" val="2767825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Slide">
    <p:spTree>
      <p:nvGrpSpPr>
        <p:cNvPr id="1" name=""/>
        <p:cNvGrpSpPr/>
        <p:nvPr/>
      </p:nvGrpSpPr>
      <p:grpSpPr>
        <a:xfrm>
          <a:off x="0" y="0"/>
          <a:ext cx="0" cy="0"/>
          <a:chOff x="0" y="0"/>
          <a:chExt cx="0" cy="0"/>
        </a:xfrm>
      </p:grpSpPr>
      <p:sp>
        <p:nvSpPr>
          <p:cNvPr id="13" name="Text Placeholder 10"/>
          <p:cNvSpPr>
            <a:spLocks noGrp="1"/>
          </p:cNvSpPr>
          <p:nvPr>
            <p:ph type="body" sz="quarter" idx="18"/>
          </p:nvPr>
        </p:nvSpPr>
        <p:spPr>
          <a:xfrm>
            <a:off x="242687" y="1388446"/>
            <a:ext cx="2654085" cy="442661"/>
          </a:xfrm>
          <a:solidFill>
            <a:schemeClr val="tx2"/>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en-US"/>
              <a:t>Click to edit Master text styles</a:t>
            </a:r>
          </a:p>
        </p:txBody>
      </p:sp>
      <p:sp>
        <p:nvSpPr>
          <p:cNvPr id="14" name="Text Placeholder 10"/>
          <p:cNvSpPr>
            <a:spLocks noGrp="1"/>
          </p:cNvSpPr>
          <p:nvPr>
            <p:ph type="body" sz="quarter" idx="19"/>
          </p:nvPr>
        </p:nvSpPr>
        <p:spPr>
          <a:xfrm>
            <a:off x="3255264" y="1388445"/>
            <a:ext cx="2654085" cy="442661"/>
          </a:xfrm>
          <a:solidFill>
            <a:schemeClr val="accent2"/>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en-US"/>
              <a:t>Click to edit Master text styles</a:t>
            </a:r>
          </a:p>
        </p:txBody>
      </p:sp>
      <p:sp>
        <p:nvSpPr>
          <p:cNvPr id="17" name="Text Placeholder 10"/>
          <p:cNvSpPr>
            <a:spLocks noGrp="1"/>
          </p:cNvSpPr>
          <p:nvPr>
            <p:ph type="body" sz="quarter" idx="22"/>
          </p:nvPr>
        </p:nvSpPr>
        <p:spPr>
          <a:xfrm>
            <a:off x="6232737" y="1388446"/>
            <a:ext cx="2654085" cy="442661"/>
          </a:xfrm>
          <a:solidFill>
            <a:schemeClr val="accent6"/>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en-US"/>
              <a:t>Click to edit Master text styles</a:t>
            </a:r>
          </a:p>
        </p:txBody>
      </p:sp>
      <p:sp>
        <p:nvSpPr>
          <p:cNvPr id="18" name="Text Placeholder 9"/>
          <p:cNvSpPr>
            <a:spLocks noGrp="1"/>
          </p:cNvSpPr>
          <p:nvPr>
            <p:ph type="body" sz="quarter" idx="23"/>
          </p:nvPr>
        </p:nvSpPr>
        <p:spPr>
          <a:xfrm>
            <a:off x="250369" y="2001693"/>
            <a:ext cx="2654087" cy="2029761"/>
          </a:xfrm>
        </p:spPr>
        <p:txBody>
          <a:bodyPr lIns="73459" rIns="24486"/>
          <a:lstStyle>
            <a:lvl1pPr>
              <a:defRPr sz="1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9" name="Text Placeholder 9"/>
          <p:cNvSpPr>
            <a:spLocks noGrp="1"/>
          </p:cNvSpPr>
          <p:nvPr>
            <p:ph type="body" sz="quarter" idx="21"/>
          </p:nvPr>
        </p:nvSpPr>
        <p:spPr>
          <a:xfrm>
            <a:off x="3255266" y="2001693"/>
            <a:ext cx="2654087" cy="2029761"/>
          </a:xfrm>
        </p:spPr>
        <p:txBody>
          <a:bodyPr lIns="73459" rIns="24486"/>
          <a:lstStyle>
            <a:lvl1pPr>
              <a:defRPr sz="1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Text Placeholder 9"/>
          <p:cNvSpPr>
            <a:spLocks noGrp="1"/>
          </p:cNvSpPr>
          <p:nvPr>
            <p:ph type="body" sz="quarter" idx="24"/>
          </p:nvPr>
        </p:nvSpPr>
        <p:spPr>
          <a:xfrm>
            <a:off x="6232739" y="2001693"/>
            <a:ext cx="2654087" cy="2029761"/>
          </a:xfrm>
        </p:spPr>
        <p:txBody>
          <a:bodyPr lIns="73459" rIns="24486"/>
          <a:lstStyle>
            <a:lvl1pPr>
              <a:defRPr sz="1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ext Placeholder 6"/>
          <p:cNvSpPr>
            <a:spLocks noGrp="1"/>
          </p:cNvSpPr>
          <p:nvPr>
            <p:ph type="body" sz="quarter" idx="16" hasCustomPrompt="1"/>
          </p:nvPr>
        </p:nvSpPr>
        <p:spPr>
          <a:xfrm>
            <a:off x="232377" y="4215717"/>
            <a:ext cx="7880267" cy="318287"/>
          </a:xfrm>
        </p:spPr>
        <p:txBody>
          <a:bodyPr anchor="b">
            <a:normAutofit/>
          </a:bodyPr>
          <a:lstStyle>
            <a:lvl1pPr algn="l">
              <a:lnSpc>
                <a:spcPct val="95000"/>
              </a:lnSpc>
              <a:spcBef>
                <a:spcPts val="204"/>
              </a:spcBef>
              <a:defRPr sz="1000" cap="none" baseline="0">
                <a:solidFill>
                  <a:schemeClr val="tx1"/>
                </a:solidFill>
              </a:defRPr>
            </a:lvl1pPr>
          </a:lstStyle>
          <a:p>
            <a:pPr lvl="0"/>
            <a:r>
              <a:rPr lang="en-US" dirty="0"/>
              <a:t>Question and Base</a:t>
            </a:r>
            <a:endParaRPr lang="en-GB" dirty="0"/>
          </a:p>
        </p:txBody>
      </p:sp>
      <p:sp>
        <p:nvSpPr>
          <p:cNvPr id="15" name="Title Placeholder 1"/>
          <p:cNvSpPr>
            <a:spLocks noGrp="1"/>
          </p:cNvSpPr>
          <p:nvPr>
            <p:ph type="title"/>
          </p:nvPr>
        </p:nvSpPr>
        <p:spPr>
          <a:xfrm>
            <a:off x="232377" y="514881"/>
            <a:ext cx="8654595" cy="461548"/>
          </a:xfrm>
          <a:prstGeom prst="rect">
            <a:avLst/>
          </a:prstGeom>
        </p:spPr>
        <p:txBody>
          <a:bodyPr vert="horz" wrap="square" lIns="0" tIns="0" rIns="0" bIns="0" rtlCol="0" anchor="t">
            <a:spAutoFit/>
          </a:bodyPr>
          <a:lstStyle/>
          <a:p>
            <a:r>
              <a:rPr lang="en-US" dirty="0"/>
              <a:t>Click to add emphasis part of title</a:t>
            </a:r>
          </a:p>
        </p:txBody>
      </p:sp>
      <p:sp>
        <p:nvSpPr>
          <p:cNvPr id="21" name="Text Placeholder 7"/>
          <p:cNvSpPr>
            <a:spLocks noGrp="1"/>
          </p:cNvSpPr>
          <p:nvPr>
            <p:ph type="body" sz="quarter" idx="13" hasCustomPrompt="1"/>
          </p:nvPr>
        </p:nvSpPr>
        <p:spPr>
          <a:xfrm>
            <a:off x="228602" y="248325"/>
            <a:ext cx="6718167" cy="261265"/>
          </a:xfrm>
        </p:spPr>
        <p:txBody>
          <a:bodyPr anchor="t">
            <a:noAutofit/>
          </a:bodyPr>
          <a:lstStyle>
            <a:lvl1pPr marL="0" indent="0">
              <a:buNone/>
              <a:defRPr sz="1900" b="0" baseline="0">
                <a:solidFill>
                  <a:schemeClr val="bg2"/>
                </a:solidFill>
              </a:defRPr>
            </a:lvl1pPr>
          </a:lstStyle>
          <a:p>
            <a:pPr lvl="0"/>
            <a:r>
              <a:rPr lang="en-US" dirty="0"/>
              <a:t>CLICK TO ADD TAG LINE OR BEGINNING OF TITLE</a:t>
            </a:r>
            <a:endParaRPr lang="en-GB" dirty="0"/>
          </a:p>
        </p:txBody>
      </p:sp>
      <p:sp>
        <p:nvSpPr>
          <p:cNvPr id="12" name="TextBox 11"/>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2"/>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2"/>
              </a:solidFill>
              <a:latin typeface="+mn-lt"/>
              <a:ea typeface="+mn-ea"/>
              <a:cs typeface="+mn-cs"/>
            </a:endParaRPr>
          </a:p>
        </p:txBody>
      </p:sp>
    </p:spTree>
    <p:extLst>
      <p:ext uri="{BB962C8B-B14F-4D97-AF65-F5344CB8AC3E}">
        <p14:creationId xmlns:p14="http://schemas.microsoft.com/office/powerpoint/2010/main" val="3517875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 Slide">
    <p:spTree>
      <p:nvGrpSpPr>
        <p:cNvPr id="1" name=""/>
        <p:cNvGrpSpPr/>
        <p:nvPr/>
      </p:nvGrpSpPr>
      <p:grpSpPr>
        <a:xfrm>
          <a:off x="0" y="0"/>
          <a:ext cx="0" cy="0"/>
          <a:chOff x="0" y="0"/>
          <a:chExt cx="0" cy="0"/>
        </a:xfrm>
      </p:grpSpPr>
      <p:sp>
        <p:nvSpPr>
          <p:cNvPr id="13" name="Text Placeholder 10"/>
          <p:cNvSpPr>
            <a:spLocks noGrp="1"/>
          </p:cNvSpPr>
          <p:nvPr>
            <p:ph type="body" sz="quarter" idx="18"/>
          </p:nvPr>
        </p:nvSpPr>
        <p:spPr>
          <a:xfrm>
            <a:off x="240529" y="1388445"/>
            <a:ext cx="1912119" cy="442661"/>
          </a:xfrm>
          <a:solidFill>
            <a:schemeClr val="tx2"/>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en-US"/>
              <a:t>Click to edit Master text styles</a:t>
            </a:r>
          </a:p>
        </p:txBody>
      </p:sp>
      <p:sp>
        <p:nvSpPr>
          <p:cNvPr id="14" name="Text Placeholder 10"/>
          <p:cNvSpPr>
            <a:spLocks noGrp="1"/>
          </p:cNvSpPr>
          <p:nvPr>
            <p:ph type="body" sz="quarter" idx="19"/>
          </p:nvPr>
        </p:nvSpPr>
        <p:spPr>
          <a:xfrm>
            <a:off x="2477194" y="1388445"/>
            <a:ext cx="1912119" cy="442661"/>
          </a:xfrm>
          <a:solidFill>
            <a:schemeClr val="accent2"/>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en-US"/>
              <a:t>Click to edit Master text styles</a:t>
            </a:r>
          </a:p>
        </p:txBody>
      </p:sp>
      <p:sp>
        <p:nvSpPr>
          <p:cNvPr id="17" name="Text Placeholder 10"/>
          <p:cNvSpPr>
            <a:spLocks noGrp="1"/>
          </p:cNvSpPr>
          <p:nvPr>
            <p:ph type="body" sz="quarter" idx="22"/>
          </p:nvPr>
        </p:nvSpPr>
        <p:spPr>
          <a:xfrm>
            <a:off x="4713858" y="1388445"/>
            <a:ext cx="1912119" cy="442661"/>
          </a:xfrm>
          <a:solidFill>
            <a:schemeClr val="accent6"/>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en-US"/>
              <a:t>Click to edit Master text styles</a:t>
            </a:r>
          </a:p>
        </p:txBody>
      </p:sp>
      <p:sp>
        <p:nvSpPr>
          <p:cNvPr id="20" name="Text Placeholder 10"/>
          <p:cNvSpPr>
            <a:spLocks noGrp="1"/>
          </p:cNvSpPr>
          <p:nvPr>
            <p:ph type="body" sz="quarter" idx="25"/>
          </p:nvPr>
        </p:nvSpPr>
        <p:spPr>
          <a:xfrm>
            <a:off x="6950525" y="1388445"/>
            <a:ext cx="1912119" cy="442661"/>
          </a:xfrm>
          <a:solidFill>
            <a:schemeClr val="accent3"/>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en-US"/>
              <a:t>Click to edit Master text styles</a:t>
            </a:r>
          </a:p>
        </p:txBody>
      </p:sp>
      <p:sp>
        <p:nvSpPr>
          <p:cNvPr id="21" name="Text Placeholder 9"/>
          <p:cNvSpPr>
            <a:spLocks noGrp="1"/>
          </p:cNvSpPr>
          <p:nvPr>
            <p:ph type="body" sz="quarter" idx="20"/>
          </p:nvPr>
        </p:nvSpPr>
        <p:spPr>
          <a:xfrm>
            <a:off x="240529" y="2001693"/>
            <a:ext cx="1912119" cy="2029761"/>
          </a:xfrm>
        </p:spPr>
        <p:txBody>
          <a:bodyPr lIns="73459" rIns="24486"/>
          <a:lstStyle>
            <a:lvl1pPr>
              <a:defRPr sz="1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Text Placeholder 9"/>
          <p:cNvSpPr>
            <a:spLocks noGrp="1"/>
          </p:cNvSpPr>
          <p:nvPr>
            <p:ph type="body" sz="quarter" idx="21"/>
          </p:nvPr>
        </p:nvSpPr>
        <p:spPr>
          <a:xfrm>
            <a:off x="2477194" y="2001693"/>
            <a:ext cx="1912119" cy="2029761"/>
          </a:xfrm>
        </p:spPr>
        <p:txBody>
          <a:bodyPr lIns="73459" rIns="24486"/>
          <a:lstStyle>
            <a:lvl1pPr>
              <a:defRPr sz="1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Text Placeholder 9"/>
          <p:cNvSpPr>
            <a:spLocks noGrp="1"/>
          </p:cNvSpPr>
          <p:nvPr>
            <p:ph type="body" sz="quarter" idx="26"/>
          </p:nvPr>
        </p:nvSpPr>
        <p:spPr>
          <a:xfrm>
            <a:off x="4713858" y="2001693"/>
            <a:ext cx="1912119" cy="2029761"/>
          </a:xfrm>
        </p:spPr>
        <p:txBody>
          <a:bodyPr lIns="73459" rIns="24486"/>
          <a:lstStyle>
            <a:lvl1pPr>
              <a:defRPr sz="1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Text Placeholder 9"/>
          <p:cNvSpPr>
            <a:spLocks noGrp="1"/>
          </p:cNvSpPr>
          <p:nvPr>
            <p:ph type="body" sz="quarter" idx="27"/>
          </p:nvPr>
        </p:nvSpPr>
        <p:spPr>
          <a:xfrm>
            <a:off x="6950525" y="2001693"/>
            <a:ext cx="1912119" cy="2029761"/>
          </a:xfrm>
        </p:spPr>
        <p:txBody>
          <a:bodyPr lIns="73459" rIns="24486"/>
          <a:lstStyle>
            <a:lvl1pPr>
              <a:defRPr sz="1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ext Placeholder 6"/>
          <p:cNvSpPr>
            <a:spLocks noGrp="1"/>
          </p:cNvSpPr>
          <p:nvPr>
            <p:ph type="body" sz="quarter" idx="16" hasCustomPrompt="1"/>
          </p:nvPr>
        </p:nvSpPr>
        <p:spPr>
          <a:xfrm>
            <a:off x="240529" y="4215717"/>
            <a:ext cx="6717639" cy="318287"/>
          </a:xfrm>
        </p:spPr>
        <p:txBody>
          <a:bodyPr anchor="b">
            <a:normAutofit/>
          </a:bodyPr>
          <a:lstStyle>
            <a:lvl1pPr algn="l">
              <a:lnSpc>
                <a:spcPct val="95000"/>
              </a:lnSpc>
              <a:spcBef>
                <a:spcPts val="204"/>
              </a:spcBef>
              <a:defRPr sz="1000" cap="none" baseline="0">
                <a:solidFill>
                  <a:schemeClr val="tx1"/>
                </a:solidFill>
              </a:defRPr>
            </a:lvl1pPr>
          </a:lstStyle>
          <a:p>
            <a:pPr lvl="0"/>
            <a:r>
              <a:rPr lang="en-US" dirty="0"/>
              <a:t>Question and Base</a:t>
            </a:r>
            <a:endParaRPr lang="en-GB" dirty="0"/>
          </a:p>
        </p:txBody>
      </p:sp>
      <p:sp>
        <p:nvSpPr>
          <p:cNvPr id="19" name="Title Placeholder 1"/>
          <p:cNvSpPr>
            <a:spLocks noGrp="1"/>
          </p:cNvSpPr>
          <p:nvPr>
            <p:ph type="title"/>
          </p:nvPr>
        </p:nvSpPr>
        <p:spPr>
          <a:xfrm>
            <a:off x="232377" y="514881"/>
            <a:ext cx="8654595" cy="461548"/>
          </a:xfrm>
          <a:prstGeom prst="rect">
            <a:avLst/>
          </a:prstGeom>
        </p:spPr>
        <p:txBody>
          <a:bodyPr vert="horz" wrap="square" lIns="0" tIns="0" rIns="0" bIns="0" rtlCol="0" anchor="t">
            <a:spAutoFit/>
          </a:bodyPr>
          <a:lstStyle/>
          <a:p>
            <a:r>
              <a:rPr lang="en-US" dirty="0"/>
              <a:t>Click to add emphasis part of title</a:t>
            </a:r>
          </a:p>
        </p:txBody>
      </p:sp>
      <p:sp>
        <p:nvSpPr>
          <p:cNvPr id="25" name="Text Placeholder 7"/>
          <p:cNvSpPr>
            <a:spLocks noGrp="1"/>
          </p:cNvSpPr>
          <p:nvPr>
            <p:ph type="body" sz="quarter" idx="13" hasCustomPrompt="1"/>
          </p:nvPr>
        </p:nvSpPr>
        <p:spPr>
          <a:xfrm>
            <a:off x="228602" y="248325"/>
            <a:ext cx="6718167" cy="261265"/>
          </a:xfrm>
        </p:spPr>
        <p:txBody>
          <a:bodyPr anchor="t">
            <a:noAutofit/>
          </a:bodyPr>
          <a:lstStyle>
            <a:lvl1pPr marL="0" indent="0">
              <a:buNone/>
              <a:defRPr sz="1900" b="0" baseline="0">
                <a:solidFill>
                  <a:schemeClr val="bg2"/>
                </a:solidFill>
              </a:defRPr>
            </a:lvl1pPr>
          </a:lstStyle>
          <a:p>
            <a:pPr lvl="0"/>
            <a:r>
              <a:rPr lang="en-US" dirty="0"/>
              <a:t>CLICK TO ADD TAG LINE OR BEGINNING OF TITLE</a:t>
            </a:r>
            <a:endParaRPr lang="en-GB" dirty="0"/>
          </a:p>
        </p:txBody>
      </p:sp>
      <p:sp>
        <p:nvSpPr>
          <p:cNvPr id="15" name="TextBox 14"/>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2"/>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2"/>
              </a:solidFill>
              <a:latin typeface="+mn-lt"/>
              <a:ea typeface="+mn-ea"/>
              <a:cs typeface="+mn-cs"/>
            </a:endParaRPr>
          </a:p>
        </p:txBody>
      </p:sp>
    </p:spTree>
    <p:extLst>
      <p:ext uri="{BB962C8B-B14F-4D97-AF65-F5344CB8AC3E}">
        <p14:creationId xmlns:p14="http://schemas.microsoft.com/office/powerpoint/2010/main" val="1160013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Image Slide">
    <p:spTree>
      <p:nvGrpSpPr>
        <p:cNvPr id="1" name=""/>
        <p:cNvGrpSpPr/>
        <p:nvPr/>
      </p:nvGrpSpPr>
      <p:grpSpPr>
        <a:xfrm>
          <a:off x="0" y="0"/>
          <a:ext cx="0" cy="0"/>
          <a:chOff x="0" y="0"/>
          <a:chExt cx="0" cy="0"/>
        </a:xfrm>
      </p:grpSpPr>
      <p:sp>
        <p:nvSpPr>
          <p:cNvPr id="11" name="Text Placeholder 10"/>
          <p:cNvSpPr>
            <a:spLocks noGrp="1"/>
          </p:cNvSpPr>
          <p:nvPr>
            <p:ph type="body" sz="quarter" idx="14"/>
          </p:nvPr>
        </p:nvSpPr>
        <p:spPr>
          <a:xfrm>
            <a:off x="242688" y="3486272"/>
            <a:ext cx="3843755" cy="657105"/>
          </a:xfrm>
        </p:spPr>
        <p:txBody>
          <a:bodyPr/>
          <a:lstStyle>
            <a:lvl1pPr>
              <a:defRPr lang="en-US" sz="1200" kern="1200" cap="none" baseline="0" dirty="0" smtClean="0">
                <a:solidFill>
                  <a:schemeClr val="tx1"/>
                </a:solidFill>
                <a:latin typeface="+mn-lt"/>
                <a:ea typeface="+mn-ea"/>
                <a:cs typeface="+mn-cs"/>
              </a:defRPr>
            </a:lvl1pPr>
            <a:lvl2pPr marL="197599" indent="-137132">
              <a:buFont typeface="Arial" panose="020B0604020202020204" pitchFamily="34" charset="0"/>
              <a:buChar char="•"/>
              <a:defRPr>
                <a:solidFill>
                  <a:schemeClr val="tx1"/>
                </a:solidFill>
              </a:defRPr>
            </a:lvl2pPr>
          </a:lstStyle>
          <a:p>
            <a:pPr lvl="0"/>
            <a:r>
              <a:rPr lang="en-US"/>
              <a:t>Click to edit Master text styles</a:t>
            </a:r>
          </a:p>
          <a:p>
            <a:pPr lvl="1"/>
            <a:r>
              <a:rPr lang="en-US"/>
              <a:t>Second level</a:t>
            </a:r>
          </a:p>
        </p:txBody>
      </p:sp>
      <p:sp>
        <p:nvSpPr>
          <p:cNvPr id="9" name="Text Placeholder 10"/>
          <p:cNvSpPr>
            <a:spLocks noGrp="1"/>
          </p:cNvSpPr>
          <p:nvPr>
            <p:ph type="body" sz="quarter" idx="15"/>
          </p:nvPr>
        </p:nvSpPr>
        <p:spPr>
          <a:xfrm>
            <a:off x="5043071" y="3486272"/>
            <a:ext cx="3843755" cy="657105"/>
          </a:xfrm>
        </p:spPr>
        <p:txBody>
          <a:bodyPr/>
          <a:lstStyle>
            <a:lvl1pPr>
              <a:defRPr lang="en-US" sz="1200" kern="1200" cap="none" baseline="0" dirty="0" smtClean="0">
                <a:solidFill>
                  <a:schemeClr val="tx1"/>
                </a:solidFill>
                <a:latin typeface="+mn-lt"/>
                <a:ea typeface="+mn-ea"/>
                <a:cs typeface="+mn-cs"/>
              </a:defRPr>
            </a:lvl1pPr>
            <a:lvl2pPr marL="197599" indent="-137132">
              <a:buFont typeface="Arial" panose="020B0604020202020204" pitchFamily="34" charset="0"/>
              <a:buChar char="•"/>
              <a:defRPr>
                <a:solidFill>
                  <a:schemeClr val="tx1"/>
                </a:solidFill>
              </a:defRPr>
            </a:lvl2pPr>
          </a:lstStyle>
          <a:p>
            <a:pPr lvl="0"/>
            <a:r>
              <a:rPr lang="en-US"/>
              <a:t>Click to edit Master text styles</a:t>
            </a:r>
          </a:p>
          <a:p>
            <a:pPr lvl="1"/>
            <a:r>
              <a:rPr lang="en-US"/>
              <a:t>Second level</a:t>
            </a:r>
          </a:p>
        </p:txBody>
      </p:sp>
      <p:sp>
        <p:nvSpPr>
          <p:cNvPr id="7" name="Picture Placeholder 6"/>
          <p:cNvSpPr>
            <a:spLocks noGrp="1"/>
          </p:cNvSpPr>
          <p:nvPr>
            <p:ph type="pic" sz="quarter" idx="16"/>
          </p:nvPr>
        </p:nvSpPr>
        <p:spPr>
          <a:xfrm>
            <a:off x="242688" y="1831103"/>
            <a:ext cx="3843755" cy="1550392"/>
          </a:xfrm>
        </p:spPr>
        <p:txBody>
          <a:bodyPr>
            <a:normAutofit/>
          </a:bodyPr>
          <a:lstStyle>
            <a:lvl1pPr>
              <a:defRPr sz="1100">
                <a:solidFill>
                  <a:schemeClr val="bg2"/>
                </a:solidFill>
              </a:defRPr>
            </a:lvl1pPr>
          </a:lstStyle>
          <a:p>
            <a:r>
              <a:rPr lang="en-US" dirty="0"/>
              <a:t>Click icon to add picture</a:t>
            </a:r>
            <a:endParaRPr lang="en-GB" dirty="0"/>
          </a:p>
        </p:txBody>
      </p:sp>
      <p:sp>
        <p:nvSpPr>
          <p:cNvPr id="12" name="Picture Placeholder 6"/>
          <p:cNvSpPr>
            <a:spLocks noGrp="1"/>
          </p:cNvSpPr>
          <p:nvPr>
            <p:ph type="pic" sz="quarter" idx="17"/>
          </p:nvPr>
        </p:nvSpPr>
        <p:spPr>
          <a:xfrm>
            <a:off x="5043071" y="1831103"/>
            <a:ext cx="3843755" cy="1550392"/>
          </a:xfrm>
        </p:spPr>
        <p:txBody>
          <a:bodyPr>
            <a:normAutofit/>
          </a:bodyPr>
          <a:lstStyle>
            <a:lvl1pPr>
              <a:defRPr sz="1100">
                <a:solidFill>
                  <a:schemeClr val="bg2"/>
                </a:solidFill>
              </a:defRPr>
            </a:lvl1pPr>
          </a:lstStyle>
          <a:p>
            <a:r>
              <a:rPr lang="en-US" dirty="0"/>
              <a:t>Click icon to add picture</a:t>
            </a:r>
            <a:endParaRPr lang="en-GB" dirty="0"/>
          </a:p>
        </p:txBody>
      </p:sp>
      <p:sp>
        <p:nvSpPr>
          <p:cNvPr id="13" name="Text Placeholder 10"/>
          <p:cNvSpPr>
            <a:spLocks noGrp="1"/>
          </p:cNvSpPr>
          <p:nvPr>
            <p:ph type="body" sz="quarter" idx="18"/>
          </p:nvPr>
        </p:nvSpPr>
        <p:spPr>
          <a:xfrm>
            <a:off x="242688" y="1388445"/>
            <a:ext cx="3843755" cy="442661"/>
          </a:xfrm>
          <a:solidFill>
            <a:schemeClr val="tx2"/>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en-US"/>
              <a:t>Click to edit Master text styles</a:t>
            </a:r>
          </a:p>
        </p:txBody>
      </p:sp>
      <p:sp>
        <p:nvSpPr>
          <p:cNvPr id="14" name="Text Placeholder 10"/>
          <p:cNvSpPr>
            <a:spLocks noGrp="1"/>
          </p:cNvSpPr>
          <p:nvPr>
            <p:ph type="body" sz="quarter" idx="19"/>
          </p:nvPr>
        </p:nvSpPr>
        <p:spPr>
          <a:xfrm>
            <a:off x="5043071" y="1388445"/>
            <a:ext cx="3843755" cy="442661"/>
          </a:xfrm>
          <a:solidFill>
            <a:schemeClr val="accent2"/>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en-US"/>
              <a:t>Click to edit Master text styles</a:t>
            </a:r>
          </a:p>
        </p:txBody>
      </p:sp>
      <p:sp>
        <p:nvSpPr>
          <p:cNvPr id="10" name="Title Placeholder 1"/>
          <p:cNvSpPr>
            <a:spLocks noGrp="1"/>
          </p:cNvSpPr>
          <p:nvPr>
            <p:ph type="title"/>
          </p:nvPr>
        </p:nvSpPr>
        <p:spPr>
          <a:xfrm>
            <a:off x="232377" y="514881"/>
            <a:ext cx="8654595" cy="461548"/>
          </a:xfrm>
          <a:prstGeom prst="rect">
            <a:avLst/>
          </a:prstGeom>
        </p:spPr>
        <p:txBody>
          <a:bodyPr vert="horz" wrap="square" lIns="0" tIns="0" rIns="0" bIns="0" rtlCol="0" anchor="t">
            <a:spAutoFit/>
          </a:bodyPr>
          <a:lstStyle/>
          <a:p>
            <a:r>
              <a:rPr lang="en-US" dirty="0"/>
              <a:t>Click to add emphasis part of title</a:t>
            </a:r>
          </a:p>
        </p:txBody>
      </p:sp>
      <p:sp>
        <p:nvSpPr>
          <p:cNvPr id="15" name="Text Placeholder 7"/>
          <p:cNvSpPr>
            <a:spLocks noGrp="1"/>
          </p:cNvSpPr>
          <p:nvPr>
            <p:ph type="body" sz="quarter" idx="13" hasCustomPrompt="1"/>
          </p:nvPr>
        </p:nvSpPr>
        <p:spPr>
          <a:xfrm>
            <a:off x="228602" y="248325"/>
            <a:ext cx="6718167" cy="261265"/>
          </a:xfrm>
        </p:spPr>
        <p:txBody>
          <a:bodyPr anchor="t">
            <a:noAutofit/>
          </a:bodyPr>
          <a:lstStyle>
            <a:lvl1pPr marL="0" indent="0">
              <a:buNone/>
              <a:defRPr sz="1900" b="0" baseline="0">
                <a:solidFill>
                  <a:schemeClr val="bg2"/>
                </a:solidFill>
              </a:defRPr>
            </a:lvl1pPr>
          </a:lstStyle>
          <a:p>
            <a:pPr lvl="0"/>
            <a:r>
              <a:rPr lang="en-US" dirty="0"/>
              <a:t>CLICK TO ADD TAG LINE OR BEGINNING OF TITLE</a:t>
            </a:r>
            <a:endParaRPr lang="en-GB" dirty="0"/>
          </a:p>
        </p:txBody>
      </p:sp>
      <p:sp>
        <p:nvSpPr>
          <p:cNvPr id="16" name="TextBox 15"/>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2"/>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2"/>
              </a:solidFill>
              <a:latin typeface="+mn-lt"/>
              <a:ea typeface="+mn-ea"/>
              <a:cs typeface="+mn-cs"/>
            </a:endParaRPr>
          </a:p>
        </p:txBody>
      </p:sp>
    </p:spTree>
    <p:extLst>
      <p:ext uri="{BB962C8B-B14F-4D97-AF65-F5344CB8AC3E}">
        <p14:creationId xmlns:p14="http://schemas.microsoft.com/office/powerpoint/2010/main" val="18720778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 Image Slide">
    <p:spTree>
      <p:nvGrpSpPr>
        <p:cNvPr id="1" name=""/>
        <p:cNvGrpSpPr/>
        <p:nvPr/>
      </p:nvGrpSpPr>
      <p:grpSpPr>
        <a:xfrm>
          <a:off x="0" y="0"/>
          <a:ext cx="0" cy="0"/>
          <a:chOff x="0" y="0"/>
          <a:chExt cx="0" cy="0"/>
        </a:xfrm>
      </p:grpSpPr>
      <p:sp>
        <p:nvSpPr>
          <p:cNvPr id="11" name="Text Placeholder 10"/>
          <p:cNvSpPr>
            <a:spLocks noGrp="1"/>
          </p:cNvSpPr>
          <p:nvPr>
            <p:ph type="body" sz="quarter" idx="14"/>
          </p:nvPr>
        </p:nvSpPr>
        <p:spPr>
          <a:xfrm>
            <a:off x="244534" y="3481305"/>
            <a:ext cx="2561615" cy="785512"/>
          </a:xfrm>
        </p:spPr>
        <p:txBody>
          <a:bodyPr/>
          <a:lstStyle>
            <a:lvl1pPr>
              <a:defRPr lang="en-US" sz="1200" kern="1200" cap="none" baseline="0" dirty="0" smtClean="0">
                <a:solidFill>
                  <a:schemeClr val="tx1"/>
                </a:solidFill>
                <a:latin typeface="+mn-lt"/>
                <a:ea typeface="+mn-ea"/>
                <a:cs typeface="+mn-cs"/>
              </a:defRPr>
            </a:lvl1pPr>
            <a:lvl2pPr marL="197599" indent="-137132">
              <a:buFont typeface="Arial" panose="020B0604020202020204" pitchFamily="34" charset="0"/>
              <a:buChar char="•"/>
              <a:defRPr>
                <a:solidFill>
                  <a:schemeClr val="tx1"/>
                </a:solidFill>
              </a:defRPr>
            </a:lvl2pPr>
          </a:lstStyle>
          <a:p>
            <a:pPr lvl="0"/>
            <a:r>
              <a:rPr lang="en-US"/>
              <a:t>Click to edit Master text styles</a:t>
            </a:r>
          </a:p>
          <a:p>
            <a:pPr lvl="1"/>
            <a:r>
              <a:rPr lang="en-US"/>
              <a:t>Second level</a:t>
            </a:r>
          </a:p>
        </p:txBody>
      </p:sp>
      <p:sp>
        <p:nvSpPr>
          <p:cNvPr id="9" name="Text Placeholder 10"/>
          <p:cNvSpPr>
            <a:spLocks noGrp="1"/>
          </p:cNvSpPr>
          <p:nvPr>
            <p:ph type="body" sz="quarter" idx="15"/>
          </p:nvPr>
        </p:nvSpPr>
        <p:spPr>
          <a:xfrm>
            <a:off x="3300206" y="3481305"/>
            <a:ext cx="2561615" cy="785512"/>
          </a:xfrm>
        </p:spPr>
        <p:txBody>
          <a:bodyPr/>
          <a:lstStyle>
            <a:lvl1pPr>
              <a:defRPr lang="en-US" sz="1200" kern="1200" cap="none" baseline="0" dirty="0" smtClean="0">
                <a:solidFill>
                  <a:schemeClr val="tx1"/>
                </a:solidFill>
                <a:latin typeface="+mn-lt"/>
                <a:ea typeface="+mn-ea"/>
                <a:cs typeface="+mn-cs"/>
              </a:defRPr>
            </a:lvl1pPr>
            <a:lvl2pPr marL="197599" indent="-137132">
              <a:buFont typeface="Arial" panose="020B0604020202020204" pitchFamily="34" charset="0"/>
              <a:buChar char="•"/>
              <a:defRPr>
                <a:solidFill>
                  <a:schemeClr val="tx1"/>
                </a:solidFill>
              </a:defRPr>
            </a:lvl2pPr>
          </a:lstStyle>
          <a:p>
            <a:pPr lvl="0"/>
            <a:r>
              <a:rPr lang="en-US"/>
              <a:t>Click to edit Master text styles</a:t>
            </a:r>
          </a:p>
          <a:p>
            <a:pPr lvl="1"/>
            <a:r>
              <a:rPr lang="en-US"/>
              <a:t>Second level</a:t>
            </a:r>
          </a:p>
        </p:txBody>
      </p:sp>
      <p:sp>
        <p:nvSpPr>
          <p:cNvPr id="7" name="Picture Placeholder 6"/>
          <p:cNvSpPr>
            <a:spLocks noGrp="1"/>
          </p:cNvSpPr>
          <p:nvPr>
            <p:ph type="pic" sz="quarter" idx="16"/>
          </p:nvPr>
        </p:nvSpPr>
        <p:spPr>
          <a:xfrm>
            <a:off x="244534" y="1831103"/>
            <a:ext cx="2561615" cy="1550392"/>
          </a:xfrm>
        </p:spPr>
        <p:txBody>
          <a:bodyPr>
            <a:normAutofit/>
          </a:bodyPr>
          <a:lstStyle>
            <a:lvl1pPr>
              <a:defRPr sz="1100">
                <a:solidFill>
                  <a:schemeClr val="bg2"/>
                </a:solidFill>
              </a:defRPr>
            </a:lvl1pPr>
          </a:lstStyle>
          <a:p>
            <a:r>
              <a:rPr lang="en-US" dirty="0"/>
              <a:t>Click icon to add picture</a:t>
            </a:r>
            <a:endParaRPr lang="en-GB" dirty="0"/>
          </a:p>
        </p:txBody>
      </p:sp>
      <p:sp>
        <p:nvSpPr>
          <p:cNvPr id="12" name="Picture Placeholder 6"/>
          <p:cNvSpPr>
            <a:spLocks noGrp="1"/>
          </p:cNvSpPr>
          <p:nvPr>
            <p:ph type="pic" sz="quarter" idx="17"/>
          </p:nvPr>
        </p:nvSpPr>
        <p:spPr>
          <a:xfrm>
            <a:off x="3300206" y="1831103"/>
            <a:ext cx="2561615" cy="1550392"/>
          </a:xfrm>
        </p:spPr>
        <p:txBody>
          <a:bodyPr>
            <a:normAutofit/>
          </a:bodyPr>
          <a:lstStyle>
            <a:lvl1pPr>
              <a:defRPr sz="1100">
                <a:solidFill>
                  <a:schemeClr val="bg2"/>
                </a:solidFill>
              </a:defRPr>
            </a:lvl1pPr>
          </a:lstStyle>
          <a:p>
            <a:r>
              <a:rPr lang="en-US" dirty="0"/>
              <a:t>Click icon to add picture</a:t>
            </a:r>
            <a:endParaRPr lang="en-GB" dirty="0"/>
          </a:p>
        </p:txBody>
      </p:sp>
      <p:sp>
        <p:nvSpPr>
          <p:cNvPr id="13" name="Text Placeholder 10"/>
          <p:cNvSpPr>
            <a:spLocks noGrp="1"/>
          </p:cNvSpPr>
          <p:nvPr>
            <p:ph type="body" sz="quarter" idx="18"/>
          </p:nvPr>
        </p:nvSpPr>
        <p:spPr>
          <a:xfrm>
            <a:off x="244534" y="1388445"/>
            <a:ext cx="2561615" cy="442661"/>
          </a:xfrm>
          <a:solidFill>
            <a:schemeClr val="tx2"/>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en-US"/>
              <a:t>Click to edit Master text styles</a:t>
            </a:r>
          </a:p>
        </p:txBody>
      </p:sp>
      <p:sp>
        <p:nvSpPr>
          <p:cNvPr id="14" name="Text Placeholder 10"/>
          <p:cNvSpPr>
            <a:spLocks noGrp="1"/>
          </p:cNvSpPr>
          <p:nvPr>
            <p:ph type="body" sz="quarter" idx="19"/>
          </p:nvPr>
        </p:nvSpPr>
        <p:spPr>
          <a:xfrm>
            <a:off x="3300206" y="1388445"/>
            <a:ext cx="2561615" cy="442661"/>
          </a:xfrm>
          <a:solidFill>
            <a:schemeClr val="accent2"/>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en-US"/>
              <a:t>Click to edit Master text styles</a:t>
            </a:r>
          </a:p>
        </p:txBody>
      </p:sp>
      <p:sp>
        <p:nvSpPr>
          <p:cNvPr id="15" name="Text Placeholder 10"/>
          <p:cNvSpPr>
            <a:spLocks noGrp="1"/>
          </p:cNvSpPr>
          <p:nvPr>
            <p:ph type="body" sz="quarter" idx="20"/>
          </p:nvPr>
        </p:nvSpPr>
        <p:spPr>
          <a:xfrm>
            <a:off x="6301030" y="3481305"/>
            <a:ext cx="2561615" cy="785512"/>
          </a:xfrm>
        </p:spPr>
        <p:txBody>
          <a:bodyPr/>
          <a:lstStyle>
            <a:lvl1pPr>
              <a:defRPr lang="en-US" sz="1200" kern="1200" cap="none" baseline="0" dirty="0" smtClean="0">
                <a:solidFill>
                  <a:schemeClr val="tx1"/>
                </a:solidFill>
                <a:latin typeface="+mn-lt"/>
                <a:ea typeface="+mn-ea"/>
                <a:cs typeface="+mn-cs"/>
              </a:defRPr>
            </a:lvl1pPr>
            <a:lvl2pPr marL="197599" indent="-137132">
              <a:buFont typeface="Arial" panose="020B0604020202020204" pitchFamily="34" charset="0"/>
              <a:buChar char="•"/>
              <a:defRPr>
                <a:solidFill>
                  <a:schemeClr val="tx1"/>
                </a:solidFill>
              </a:defRPr>
            </a:lvl2pPr>
          </a:lstStyle>
          <a:p>
            <a:pPr lvl="0"/>
            <a:r>
              <a:rPr lang="en-US"/>
              <a:t>Click to edit Master text styles</a:t>
            </a:r>
          </a:p>
          <a:p>
            <a:pPr lvl="1"/>
            <a:r>
              <a:rPr lang="en-US"/>
              <a:t>Second level</a:t>
            </a:r>
          </a:p>
        </p:txBody>
      </p:sp>
      <p:sp>
        <p:nvSpPr>
          <p:cNvPr id="16" name="Picture Placeholder 6"/>
          <p:cNvSpPr>
            <a:spLocks noGrp="1"/>
          </p:cNvSpPr>
          <p:nvPr>
            <p:ph type="pic" sz="quarter" idx="21"/>
          </p:nvPr>
        </p:nvSpPr>
        <p:spPr>
          <a:xfrm>
            <a:off x="6301030" y="1831103"/>
            <a:ext cx="2561615" cy="1550392"/>
          </a:xfrm>
        </p:spPr>
        <p:txBody>
          <a:bodyPr>
            <a:normAutofit/>
          </a:bodyPr>
          <a:lstStyle>
            <a:lvl1pPr>
              <a:defRPr sz="1100">
                <a:solidFill>
                  <a:schemeClr val="bg2"/>
                </a:solidFill>
              </a:defRPr>
            </a:lvl1pPr>
          </a:lstStyle>
          <a:p>
            <a:r>
              <a:rPr lang="en-US" dirty="0"/>
              <a:t>Click icon to add picture</a:t>
            </a:r>
            <a:endParaRPr lang="en-GB" dirty="0"/>
          </a:p>
        </p:txBody>
      </p:sp>
      <p:sp>
        <p:nvSpPr>
          <p:cNvPr id="17" name="Text Placeholder 10"/>
          <p:cNvSpPr>
            <a:spLocks noGrp="1"/>
          </p:cNvSpPr>
          <p:nvPr>
            <p:ph type="body" sz="quarter" idx="22"/>
          </p:nvPr>
        </p:nvSpPr>
        <p:spPr>
          <a:xfrm>
            <a:off x="6301030" y="1388445"/>
            <a:ext cx="2561615" cy="442661"/>
          </a:xfrm>
          <a:solidFill>
            <a:schemeClr val="accent6"/>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en-US"/>
              <a:t>Click to edit Master text styles</a:t>
            </a:r>
          </a:p>
        </p:txBody>
      </p:sp>
      <p:sp>
        <p:nvSpPr>
          <p:cNvPr id="20" name="Title Placeholder 1"/>
          <p:cNvSpPr>
            <a:spLocks noGrp="1"/>
          </p:cNvSpPr>
          <p:nvPr>
            <p:ph type="title"/>
          </p:nvPr>
        </p:nvSpPr>
        <p:spPr>
          <a:xfrm>
            <a:off x="232377" y="514881"/>
            <a:ext cx="8654595" cy="461548"/>
          </a:xfrm>
          <a:prstGeom prst="rect">
            <a:avLst/>
          </a:prstGeom>
        </p:spPr>
        <p:txBody>
          <a:bodyPr vert="horz" wrap="square" lIns="0" tIns="0" rIns="0" bIns="0" rtlCol="0" anchor="t">
            <a:spAutoFit/>
          </a:bodyPr>
          <a:lstStyle/>
          <a:p>
            <a:r>
              <a:rPr lang="en-US" dirty="0"/>
              <a:t>Click to add emphasis part of title</a:t>
            </a:r>
          </a:p>
        </p:txBody>
      </p:sp>
      <p:sp>
        <p:nvSpPr>
          <p:cNvPr id="21" name="Text Placeholder 7"/>
          <p:cNvSpPr>
            <a:spLocks noGrp="1"/>
          </p:cNvSpPr>
          <p:nvPr>
            <p:ph type="body" sz="quarter" idx="13" hasCustomPrompt="1"/>
          </p:nvPr>
        </p:nvSpPr>
        <p:spPr>
          <a:xfrm>
            <a:off x="228602" y="248325"/>
            <a:ext cx="6718167" cy="261265"/>
          </a:xfrm>
        </p:spPr>
        <p:txBody>
          <a:bodyPr anchor="t">
            <a:noAutofit/>
          </a:bodyPr>
          <a:lstStyle>
            <a:lvl1pPr marL="0" indent="0">
              <a:buNone/>
              <a:defRPr sz="1900" b="0" baseline="0">
                <a:solidFill>
                  <a:schemeClr val="bg2"/>
                </a:solidFill>
              </a:defRPr>
            </a:lvl1pPr>
          </a:lstStyle>
          <a:p>
            <a:pPr lvl="0"/>
            <a:r>
              <a:rPr lang="en-US" dirty="0"/>
              <a:t>CLICK TO ADD TAG LINE OR BEGINNING OF TITLE</a:t>
            </a:r>
            <a:endParaRPr lang="en-GB" dirty="0"/>
          </a:p>
        </p:txBody>
      </p:sp>
      <p:sp>
        <p:nvSpPr>
          <p:cNvPr id="18" name="TextBox 17"/>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2"/>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2"/>
              </a:solidFill>
              <a:latin typeface="+mn-lt"/>
              <a:ea typeface="+mn-ea"/>
              <a:cs typeface="+mn-cs"/>
            </a:endParaRPr>
          </a:p>
        </p:txBody>
      </p:sp>
    </p:spTree>
    <p:extLst>
      <p:ext uri="{BB962C8B-B14F-4D97-AF65-F5344CB8AC3E}">
        <p14:creationId xmlns:p14="http://schemas.microsoft.com/office/powerpoint/2010/main" val="833649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Column Image Slide">
    <p:spTree>
      <p:nvGrpSpPr>
        <p:cNvPr id="1" name=""/>
        <p:cNvGrpSpPr/>
        <p:nvPr/>
      </p:nvGrpSpPr>
      <p:grpSpPr>
        <a:xfrm>
          <a:off x="0" y="0"/>
          <a:ext cx="0" cy="0"/>
          <a:chOff x="0" y="0"/>
          <a:chExt cx="0" cy="0"/>
        </a:xfrm>
      </p:grpSpPr>
      <p:sp>
        <p:nvSpPr>
          <p:cNvPr id="11" name="Text Placeholder 10"/>
          <p:cNvSpPr>
            <a:spLocks noGrp="1"/>
          </p:cNvSpPr>
          <p:nvPr>
            <p:ph type="body" sz="quarter" idx="14"/>
          </p:nvPr>
        </p:nvSpPr>
        <p:spPr>
          <a:xfrm>
            <a:off x="235007" y="3481305"/>
            <a:ext cx="1948831" cy="840694"/>
          </a:xfrm>
        </p:spPr>
        <p:txBody>
          <a:bodyPr/>
          <a:lstStyle>
            <a:lvl1pPr>
              <a:defRPr lang="en-US" sz="1200" kern="1200" cap="none" baseline="0" dirty="0" smtClean="0">
                <a:solidFill>
                  <a:schemeClr val="tx1"/>
                </a:solidFill>
                <a:latin typeface="+mn-lt"/>
                <a:ea typeface="+mn-ea"/>
                <a:cs typeface="+mn-cs"/>
              </a:defRPr>
            </a:lvl1pPr>
            <a:lvl2pPr marL="197599" indent="-137132">
              <a:buFont typeface="Arial" panose="020B0604020202020204" pitchFamily="34" charset="0"/>
              <a:buChar char="•"/>
              <a:defRPr/>
            </a:lvl2pPr>
          </a:lstStyle>
          <a:p>
            <a:pPr lvl="0"/>
            <a:r>
              <a:rPr lang="en-US"/>
              <a:t>Click to edit Master text styles</a:t>
            </a:r>
          </a:p>
          <a:p>
            <a:pPr lvl="1"/>
            <a:r>
              <a:rPr lang="en-US"/>
              <a:t>Second level</a:t>
            </a:r>
          </a:p>
        </p:txBody>
      </p:sp>
      <p:sp>
        <p:nvSpPr>
          <p:cNvPr id="9" name="Text Placeholder 10"/>
          <p:cNvSpPr>
            <a:spLocks noGrp="1"/>
          </p:cNvSpPr>
          <p:nvPr>
            <p:ph type="body" sz="quarter" idx="15"/>
          </p:nvPr>
        </p:nvSpPr>
        <p:spPr>
          <a:xfrm>
            <a:off x="2469337" y="3481305"/>
            <a:ext cx="1948831" cy="840694"/>
          </a:xfrm>
        </p:spPr>
        <p:txBody>
          <a:bodyPr/>
          <a:lstStyle>
            <a:lvl1pPr>
              <a:defRPr lang="en-US" sz="1200" kern="1200" cap="none" baseline="0" dirty="0" smtClean="0">
                <a:solidFill>
                  <a:schemeClr val="tx1"/>
                </a:solidFill>
                <a:latin typeface="+mn-lt"/>
                <a:ea typeface="+mn-ea"/>
                <a:cs typeface="+mn-cs"/>
              </a:defRPr>
            </a:lvl1pPr>
            <a:lvl2pPr marL="197599" indent="-137132">
              <a:buFont typeface="Arial" panose="020B0604020202020204" pitchFamily="34" charset="0"/>
              <a:buChar char="•"/>
              <a:defRPr/>
            </a:lvl2pPr>
          </a:lstStyle>
          <a:p>
            <a:pPr lvl="0"/>
            <a:r>
              <a:rPr lang="en-US"/>
              <a:t>Click to edit Master text styles</a:t>
            </a:r>
          </a:p>
          <a:p>
            <a:pPr lvl="1"/>
            <a:r>
              <a:rPr lang="en-US"/>
              <a:t>Second level</a:t>
            </a:r>
          </a:p>
        </p:txBody>
      </p:sp>
      <p:sp>
        <p:nvSpPr>
          <p:cNvPr id="7" name="Picture Placeholder 6"/>
          <p:cNvSpPr>
            <a:spLocks noGrp="1"/>
          </p:cNvSpPr>
          <p:nvPr>
            <p:ph type="pic" sz="quarter" idx="16"/>
          </p:nvPr>
        </p:nvSpPr>
        <p:spPr>
          <a:xfrm>
            <a:off x="235007" y="1831103"/>
            <a:ext cx="1948831" cy="1550392"/>
          </a:xfrm>
        </p:spPr>
        <p:txBody>
          <a:bodyPr lIns="72000" tIns="72000" rIns="72000" bIns="72000">
            <a:normAutofit/>
          </a:bodyPr>
          <a:lstStyle>
            <a:lvl1pPr>
              <a:defRPr sz="1100">
                <a:solidFill>
                  <a:schemeClr val="bg2"/>
                </a:solidFill>
              </a:defRPr>
            </a:lvl1pPr>
          </a:lstStyle>
          <a:p>
            <a:r>
              <a:rPr lang="en-US" dirty="0"/>
              <a:t>Click icon to add picture</a:t>
            </a:r>
            <a:endParaRPr lang="en-GB" dirty="0"/>
          </a:p>
        </p:txBody>
      </p:sp>
      <p:sp>
        <p:nvSpPr>
          <p:cNvPr id="13" name="Text Placeholder 10"/>
          <p:cNvSpPr>
            <a:spLocks noGrp="1"/>
          </p:cNvSpPr>
          <p:nvPr>
            <p:ph type="body" sz="quarter" idx="18"/>
          </p:nvPr>
        </p:nvSpPr>
        <p:spPr>
          <a:xfrm>
            <a:off x="235007" y="1388443"/>
            <a:ext cx="1948831" cy="442660"/>
          </a:xfrm>
          <a:solidFill>
            <a:schemeClr val="tx2"/>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en-US"/>
              <a:t>Click to edit Master text styles</a:t>
            </a:r>
          </a:p>
        </p:txBody>
      </p:sp>
      <p:sp>
        <p:nvSpPr>
          <p:cNvPr id="14" name="Text Placeholder 10"/>
          <p:cNvSpPr>
            <a:spLocks noGrp="1"/>
          </p:cNvSpPr>
          <p:nvPr>
            <p:ph type="body" sz="quarter" idx="19"/>
          </p:nvPr>
        </p:nvSpPr>
        <p:spPr>
          <a:xfrm>
            <a:off x="2469337" y="1388443"/>
            <a:ext cx="1948831" cy="442660"/>
          </a:xfrm>
          <a:solidFill>
            <a:schemeClr val="accent2"/>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en-US"/>
              <a:t>Click to edit Master text styles</a:t>
            </a:r>
          </a:p>
        </p:txBody>
      </p:sp>
      <p:sp>
        <p:nvSpPr>
          <p:cNvPr id="12" name="Picture Placeholder 6"/>
          <p:cNvSpPr>
            <a:spLocks noGrp="1"/>
          </p:cNvSpPr>
          <p:nvPr>
            <p:ph type="pic" sz="quarter" idx="17"/>
          </p:nvPr>
        </p:nvSpPr>
        <p:spPr>
          <a:xfrm>
            <a:off x="2469337" y="1831103"/>
            <a:ext cx="1948831" cy="1550392"/>
          </a:xfrm>
        </p:spPr>
        <p:txBody>
          <a:bodyPr lIns="72000" tIns="72000" rIns="72000" bIns="72000">
            <a:normAutofit/>
          </a:bodyPr>
          <a:lstStyle>
            <a:lvl1pPr>
              <a:defRPr sz="1100">
                <a:solidFill>
                  <a:schemeClr val="bg2"/>
                </a:solidFill>
              </a:defRPr>
            </a:lvl1pPr>
          </a:lstStyle>
          <a:p>
            <a:r>
              <a:rPr lang="en-US" dirty="0"/>
              <a:t>Click icon to add picture</a:t>
            </a:r>
            <a:endParaRPr lang="en-GB" dirty="0"/>
          </a:p>
        </p:txBody>
      </p:sp>
      <p:sp>
        <p:nvSpPr>
          <p:cNvPr id="15" name="Text Placeholder 10"/>
          <p:cNvSpPr>
            <a:spLocks noGrp="1"/>
          </p:cNvSpPr>
          <p:nvPr>
            <p:ph type="body" sz="quarter" idx="20"/>
          </p:nvPr>
        </p:nvSpPr>
        <p:spPr>
          <a:xfrm>
            <a:off x="4703666" y="3481305"/>
            <a:ext cx="1948831" cy="840694"/>
          </a:xfrm>
        </p:spPr>
        <p:txBody>
          <a:bodyPr/>
          <a:lstStyle>
            <a:lvl1pPr>
              <a:defRPr lang="en-US" sz="1200" kern="1200" cap="none" baseline="0" dirty="0" smtClean="0">
                <a:solidFill>
                  <a:schemeClr val="tx1"/>
                </a:solidFill>
                <a:latin typeface="+mn-lt"/>
                <a:ea typeface="+mn-ea"/>
                <a:cs typeface="+mn-cs"/>
              </a:defRPr>
            </a:lvl1pPr>
            <a:lvl2pPr marL="197599" indent="-137132">
              <a:buFont typeface="Arial" panose="020B0604020202020204" pitchFamily="34" charset="0"/>
              <a:buChar char="•"/>
              <a:defRPr/>
            </a:lvl2pPr>
          </a:lstStyle>
          <a:p>
            <a:pPr lvl="0"/>
            <a:r>
              <a:rPr lang="en-US"/>
              <a:t>Click to edit Master text styles</a:t>
            </a:r>
          </a:p>
          <a:p>
            <a:pPr lvl="1"/>
            <a:r>
              <a:rPr lang="en-US"/>
              <a:t>Second level</a:t>
            </a:r>
          </a:p>
        </p:txBody>
      </p:sp>
      <p:sp>
        <p:nvSpPr>
          <p:cNvPr id="17" name="Text Placeholder 10"/>
          <p:cNvSpPr>
            <a:spLocks noGrp="1"/>
          </p:cNvSpPr>
          <p:nvPr>
            <p:ph type="body" sz="quarter" idx="22"/>
          </p:nvPr>
        </p:nvSpPr>
        <p:spPr>
          <a:xfrm>
            <a:off x="4703666" y="1388443"/>
            <a:ext cx="1948831" cy="442660"/>
          </a:xfrm>
          <a:solidFill>
            <a:schemeClr val="accent6"/>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en-US"/>
              <a:t>Click to edit Master text styles</a:t>
            </a:r>
          </a:p>
        </p:txBody>
      </p:sp>
      <p:sp>
        <p:nvSpPr>
          <p:cNvPr id="16" name="Picture Placeholder 6"/>
          <p:cNvSpPr>
            <a:spLocks noGrp="1"/>
          </p:cNvSpPr>
          <p:nvPr>
            <p:ph type="pic" sz="quarter" idx="21"/>
          </p:nvPr>
        </p:nvSpPr>
        <p:spPr>
          <a:xfrm>
            <a:off x="4703666" y="1831103"/>
            <a:ext cx="1948831" cy="1550392"/>
          </a:xfrm>
        </p:spPr>
        <p:txBody>
          <a:bodyPr lIns="72000" tIns="72000" rIns="72000" bIns="72000">
            <a:normAutofit/>
          </a:bodyPr>
          <a:lstStyle>
            <a:lvl1pPr>
              <a:defRPr sz="1100">
                <a:solidFill>
                  <a:schemeClr val="bg2"/>
                </a:solidFill>
              </a:defRPr>
            </a:lvl1pPr>
          </a:lstStyle>
          <a:p>
            <a:r>
              <a:rPr lang="en-US" dirty="0"/>
              <a:t>Click icon to add picture</a:t>
            </a:r>
            <a:endParaRPr lang="en-GB" dirty="0"/>
          </a:p>
        </p:txBody>
      </p:sp>
      <p:sp>
        <p:nvSpPr>
          <p:cNvPr id="18" name="Text Placeholder 10"/>
          <p:cNvSpPr>
            <a:spLocks noGrp="1"/>
          </p:cNvSpPr>
          <p:nvPr>
            <p:ph type="body" sz="quarter" idx="23"/>
          </p:nvPr>
        </p:nvSpPr>
        <p:spPr>
          <a:xfrm>
            <a:off x="6937995" y="3481305"/>
            <a:ext cx="1948831" cy="840694"/>
          </a:xfrm>
        </p:spPr>
        <p:txBody>
          <a:bodyPr/>
          <a:lstStyle>
            <a:lvl1pPr>
              <a:defRPr lang="en-US" sz="1200" kern="1200" cap="none" baseline="0" dirty="0" smtClean="0">
                <a:solidFill>
                  <a:schemeClr val="tx1"/>
                </a:solidFill>
                <a:latin typeface="+mn-lt"/>
                <a:ea typeface="+mn-ea"/>
                <a:cs typeface="+mn-cs"/>
              </a:defRPr>
            </a:lvl1pPr>
            <a:lvl2pPr marL="197599" indent="-137132">
              <a:buFont typeface="Arial" panose="020B0604020202020204" pitchFamily="34" charset="0"/>
              <a:buChar char="•"/>
              <a:defRPr/>
            </a:lvl2pPr>
          </a:lstStyle>
          <a:p>
            <a:pPr lvl="0"/>
            <a:r>
              <a:rPr lang="en-US"/>
              <a:t>Click to edit Master text styles</a:t>
            </a:r>
          </a:p>
          <a:p>
            <a:pPr lvl="1"/>
            <a:r>
              <a:rPr lang="en-US"/>
              <a:t>Second level</a:t>
            </a:r>
          </a:p>
        </p:txBody>
      </p:sp>
      <p:sp>
        <p:nvSpPr>
          <p:cNvPr id="20" name="Text Placeholder 10"/>
          <p:cNvSpPr>
            <a:spLocks noGrp="1"/>
          </p:cNvSpPr>
          <p:nvPr>
            <p:ph type="body" sz="quarter" idx="25"/>
          </p:nvPr>
        </p:nvSpPr>
        <p:spPr>
          <a:xfrm>
            <a:off x="6937995" y="1388443"/>
            <a:ext cx="1948831" cy="442660"/>
          </a:xfrm>
          <a:solidFill>
            <a:schemeClr val="accent3"/>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en-US"/>
              <a:t>Click to edit Master text styles</a:t>
            </a:r>
          </a:p>
        </p:txBody>
      </p:sp>
      <p:sp>
        <p:nvSpPr>
          <p:cNvPr id="19" name="Picture Placeholder 6"/>
          <p:cNvSpPr>
            <a:spLocks noGrp="1"/>
          </p:cNvSpPr>
          <p:nvPr>
            <p:ph type="pic" sz="quarter" idx="24"/>
          </p:nvPr>
        </p:nvSpPr>
        <p:spPr>
          <a:xfrm>
            <a:off x="6937995" y="1831103"/>
            <a:ext cx="1948831" cy="1550392"/>
          </a:xfrm>
        </p:spPr>
        <p:txBody>
          <a:bodyPr lIns="72000" tIns="72000" rIns="72000" bIns="72000">
            <a:normAutofit/>
          </a:bodyPr>
          <a:lstStyle>
            <a:lvl1pPr>
              <a:defRPr sz="1100">
                <a:solidFill>
                  <a:schemeClr val="bg2"/>
                </a:solidFill>
              </a:defRPr>
            </a:lvl1pPr>
          </a:lstStyle>
          <a:p>
            <a:r>
              <a:rPr lang="en-US" dirty="0"/>
              <a:t>Click icon to add picture</a:t>
            </a:r>
            <a:endParaRPr lang="en-GB" dirty="0"/>
          </a:p>
        </p:txBody>
      </p:sp>
      <p:sp>
        <p:nvSpPr>
          <p:cNvPr id="23" name="Title Placeholder 1"/>
          <p:cNvSpPr>
            <a:spLocks noGrp="1"/>
          </p:cNvSpPr>
          <p:nvPr>
            <p:ph type="title"/>
          </p:nvPr>
        </p:nvSpPr>
        <p:spPr>
          <a:xfrm>
            <a:off x="232377" y="514881"/>
            <a:ext cx="8654595" cy="461548"/>
          </a:xfrm>
          <a:prstGeom prst="rect">
            <a:avLst/>
          </a:prstGeom>
        </p:spPr>
        <p:txBody>
          <a:bodyPr vert="horz" wrap="square" lIns="0" tIns="0" rIns="0" bIns="0" rtlCol="0" anchor="t">
            <a:spAutoFit/>
          </a:bodyPr>
          <a:lstStyle/>
          <a:p>
            <a:r>
              <a:rPr lang="en-US" dirty="0"/>
              <a:t>Click to add emphasis part of title</a:t>
            </a:r>
          </a:p>
        </p:txBody>
      </p:sp>
      <p:sp>
        <p:nvSpPr>
          <p:cNvPr id="24" name="Text Placeholder 7"/>
          <p:cNvSpPr>
            <a:spLocks noGrp="1"/>
          </p:cNvSpPr>
          <p:nvPr>
            <p:ph type="body" sz="quarter" idx="13" hasCustomPrompt="1"/>
          </p:nvPr>
        </p:nvSpPr>
        <p:spPr>
          <a:xfrm>
            <a:off x="228602" y="248325"/>
            <a:ext cx="6718167" cy="261265"/>
          </a:xfrm>
        </p:spPr>
        <p:txBody>
          <a:bodyPr anchor="t">
            <a:noAutofit/>
          </a:bodyPr>
          <a:lstStyle>
            <a:lvl1pPr marL="0" indent="0">
              <a:buNone/>
              <a:defRPr sz="1900" b="0" baseline="0">
                <a:solidFill>
                  <a:schemeClr val="bg2"/>
                </a:solidFill>
              </a:defRPr>
            </a:lvl1pPr>
          </a:lstStyle>
          <a:p>
            <a:pPr lvl="0"/>
            <a:r>
              <a:rPr lang="en-US" dirty="0"/>
              <a:t>CLICK TO ADD TAG LINE OR BEGINNING OF TITLE</a:t>
            </a:r>
            <a:endParaRPr lang="en-GB" dirty="0"/>
          </a:p>
        </p:txBody>
      </p:sp>
      <p:sp>
        <p:nvSpPr>
          <p:cNvPr id="21" name="TextBox 20"/>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2"/>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2"/>
              </a:solidFill>
              <a:latin typeface="+mn-lt"/>
              <a:ea typeface="+mn-ea"/>
              <a:cs typeface="+mn-cs"/>
            </a:endParaRPr>
          </a:p>
        </p:txBody>
      </p:sp>
    </p:spTree>
    <p:extLst>
      <p:ext uri="{BB962C8B-B14F-4D97-AF65-F5344CB8AC3E}">
        <p14:creationId xmlns:p14="http://schemas.microsoft.com/office/powerpoint/2010/main" val="33269144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s Only - No wayfinder in header">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232377" y="248323"/>
            <a:ext cx="8654595" cy="461548"/>
          </a:xfrm>
          <a:prstGeom prst="rect">
            <a:avLst/>
          </a:prstGeom>
        </p:spPr>
        <p:txBody>
          <a:bodyPr vert="horz" wrap="square" lIns="0" tIns="0" rIns="0" bIns="0" rtlCol="0" anchor="t">
            <a:spAutoFit/>
          </a:bodyPr>
          <a:lstStyle/>
          <a:p>
            <a:r>
              <a:rPr lang="en-US" dirty="0"/>
              <a:t>Click to add emphasis part of title</a:t>
            </a:r>
          </a:p>
        </p:txBody>
      </p:sp>
      <p:sp>
        <p:nvSpPr>
          <p:cNvPr id="6" name="TextBox 5"/>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2"/>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2"/>
              </a:solidFill>
              <a:latin typeface="+mn-lt"/>
              <a:ea typeface="+mn-ea"/>
              <a:cs typeface="+mn-cs"/>
            </a:endParaRPr>
          </a:p>
        </p:txBody>
      </p:sp>
    </p:spTree>
    <p:extLst>
      <p:ext uri="{BB962C8B-B14F-4D97-AF65-F5344CB8AC3E}">
        <p14:creationId xmlns:p14="http://schemas.microsoft.com/office/powerpoint/2010/main" val="12541400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 basic layout - No wayfinder in header">
    <p:spTree>
      <p:nvGrpSpPr>
        <p:cNvPr id="1" name=""/>
        <p:cNvGrpSpPr/>
        <p:nvPr/>
      </p:nvGrpSpPr>
      <p:grpSpPr>
        <a:xfrm>
          <a:off x="0" y="0"/>
          <a:ext cx="0" cy="0"/>
          <a:chOff x="0" y="0"/>
          <a:chExt cx="0" cy="0"/>
        </a:xfrm>
      </p:grpSpPr>
      <p:sp>
        <p:nvSpPr>
          <p:cNvPr id="11" name="Text Placeholder 10"/>
          <p:cNvSpPr>
            <a:spLocks noGrp="1"/>
          </p:cNvSpPr>
          <p:nvPr>
            <p:ph type="body" sz="quarter" idx="14"/>
          </p:nvPr>
        </p:nvSpPr>
        <p:spPr>
          <a:xfrm>
            <a:off x="247651" y="1122634"/>
            <a:ext cx="7870391" cy="264300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itle Placeholder 1"/>
          <p:cNvSpPr>
            <a:spLocks noGrp="1"/>
          </p:cNvSpPr>
          <p:nvPr>
            <p:ph type="title"/>
          </p:nvPr>
        </p:nvSpPr>
        <p:spPr>
          <a:xfrm>
            <a:off x="232377" y="248323"/>
            <a:ext cx="8654595" cy="461548"/>
          </a:xfrm>
          <a:prstGeom prst="rect">
            <a:avLst/>
          </a:prstGeom>
        </p:spPr>
        <p:txBody>
          <a:bodyPr vert="horz" wrap="square" lIns="0" tIns="0" rIns="0" bIns="0" rtlCol="0" anchor="t">
            <a:spAutoFit/>
          </a:bodyPr>
          <a:lstStyle/>
          <a:p>
            <a:r>
              <a:rPr lang="en-US" dirty="0"/>
              <a:t>Click to add emphasis part of title</a:t>
            </a:r>
          </a:p>
        </p:txBody>
      </p:sp>
      <p:sp>
        <p:nvSpPr>
          <p:cNvPr id="5" name="TextBox 4"/>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2"/>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2"/>
              </a:solidFill>
              <a:latin typeface="+mn-lt"/>
              <a:ea typeface="+mn-ea"/>
              <a:cs typeface="+mn-cs"/>
            </a:endParaRPr>
          </a:p>
        </p:txBody>
      </p:sp>
    </p:spTree>
    <p:extLst>
      <p:ext uri="{BB962C8B-B14F-4D97-AF65-F5344CB8AC3E}">
        <p14:creationId xmlns:p14="http://schemas.microsoft.com/office/powerpoint/2010/main" val="186457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 Angled Imag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786373" y="1122850"/>
            <a:ext cx="4100599" cy="2742335"/>
          </a:xfrm>
        </p:spPr>
        <p:txBody>
          <a:bodyPr anchor="ctr">
            <a:normAutofit/>
          </a:bodyPr>
          <a:lstStyle>
            <a:lvl1pPr marL="0" indent="0" algn="l">
              <a:buNone/>
              <a:defRPr sz="2700" b="1" baseline="0">
                <a:solidFill>
                  <a:schemeClr val="tx1"/>
                </a:solidFill>
              </a:defRPr>
            </a:lvl1pPr>
            <a:lvl2pPr marL="3240" indent="0" algn="l">
              <a:spcBef>
                <a:spcPts val="0"/>
              </a:spcBef>
              <a:buNone/>
              <a:tabLst/>
              <a:defRPr sz="2200" baseline="0">
                <a:solidFill>
                  <a:schemeClr val="bg2"/>
                </a:solidFill>
              </a:defRPr>
            </a:lvl2pPr>
            <a:lvl3pPr marL="924282" indent="0" algn="ctr">
              <a:buNone/>
              <a:defRPr>
                <a:solidFill>
                  <a:schemeClr val="tx1">
                    <a:tint val="75000"/>
                  </a:schemeClr>
                </a:solidFill>
              </a:defRPr>
            </a:lvl3pPr>
            <a:lvl4pPr marL="1386422" indent="0" algn="ctr">
              <a:buNone/>
              <a:defRPr>
                <a:solidFill>
                  <a:schemeClr val="tx1">
                    <a:tint val="75000"/>
                  </a:schemeClr>
                </a:solidFill>
              </a:defRPr>
            </a:lvl4pPr>
            <a:lvl5pPr marL="1848564" indent="0" algn="ctr">
              <a:buNone/>
              <a:defRPr>
                <a:solidFill>
                  <a:schemeClr val="tx1">
                    <a:tint val="75000"/>
                  </a:schemeClr>
                </a:solidFill>
              </a:defRPr>
            </a:lvl5pPr>
            <a:lvl6pPr marL="2310704" indent="0" algn="ctr">
              <a:buNone/>
              <a:defRPr>
                <a:solidFill>
                  <a:schemeClr val="tx1">
                    <a:tint val="75000"/>
                  </a:schemeClr>
                </a:solidFill>
              </a:defRPr>
            </a:lvl6pPr>
            <a:lvl7pPr marL="2772846" indent="0" algn="ctr">
              <a:buNone/>
              <a:defRPr>
                <a:solidFill>
                  <a:schemeClr val="tx1">
                    <a:tint val="75000"/>
                  </a:schemeClr>
                </a:solidFill>
              </a:defRPr>
            </a:lvl7pPr>
            <a:lvl8pPr marL="3234986" indent="0" algn="ctr">
              <a:buNone/>
              <a:defRPr>
                <a:solidFill>
                  <a:schemeClr val="tx1">
                    <a:tint val="75000"/>
                  </a:schemeClr>
                </a:solidFill>
              </a:defRPr>
            </a:lvl8pPr>
            <a:lvl9pPr marL="3697126" indent="0" algn="ctr">
              <a:buNone/>
              <a:defRPr>
                <a:solidFill>
                  <a:schemeClr val="tx1">
                    <a:tint val="75000"/>
                  </a:schemeClr>
                </a:solidFill>
              </a:defRPr>
            </a:lvl9pPr>
          </a:lstStyle>
          <a:p>
            <a:r>
              <a:rPr lang="en-US" dirty="0"/>
              <a:t>Slide Title</a:t>
            </a:r>
          </a:p>
          <a:p>
            <a:pPr lvl="1"/>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endParaRPr lang="en-US" dirty="0"/>
          </a:p>
        </p:txBody>
      </p:sp>
      <p:sp>
        <p:nvSpPr>
          <p:cNvPr id="6" name="Picture Placeholder 5"/>
          <p:cNvSpPr>
            <a:spLocks noGrp="1"/>
          </p:cNvSpPr>
          <p:nvPr>
            <p:ph type="pic" sz="quarter" idx="15"/>
          </p:nvPr>
        </p:nvSpPr>
        <p:spPr>
          <a:xfrm>
            <a:off x="0" y="-8966"/>
            <a:ext cx="4392707" cy="5152465"/>
          </a:xfrm>
          <a:custGeom>
            <a:avLst/>
            <a:gdLst>
              <a:gd name="connsiteX0" fmla="*/ 0 w 4392706"/>
              <a:gd name="connsiteY0" fmla="*/ 0 h 5143500"/>
              <a:gd name="connsiteX1" fmla="*/ 4392706 w 4392706"/>
              <a:gd name="connsiteY1" fmla="*/ 0 h 5143500"/>
              <a:gd name="connsiteX2" fmla="*/ 4392706 w 4392706"/>
              <a:gd name="connsiteY2" fmla="*/ 5143500 h 5143500"/>
              <a:gd name="connsiteX3" fmla="*/ 0 w 4392706"/>
              <a:gd name="connsiteY3" fmla="*/ 5143500 h 5143500"/>
              <a:gd name="connsiteX4" fmla="*/ 0 w 4392706"/>
              <a:gd name="connsiteY4" fmla="*/ 0 h 5143500"/>
              <a:gd name="connsiteX0" fmla="*/ 0 w 4392706"/>
              <a:gd name="connsiteY0" fmla="*/ 8965 h 5152465"/>
              <a:gd name="connsiteX1" fmla="*/ 2707341 w 4392706"/>
              <a:gd name="connsiteY1" fmla="*/ 0 h 5152465"/>
              <a:gd name="connsiteX2" fmla="*/ 4392706 w 4392706"/>
              <a:gd name="connsiteY2" fmla="*/ 5152465 h 5152465"/>
              <a:gd name="connsiteX3" fmla="*/ 0 w 4392706"/>
              <a:gd name="connsiteY3" fmla="*/ 5152465 h 5152465"/>
              <a:gd name="connsiteX4" fmla="*/ 0 w 4392706"/>
              <a:gd name="connsiteY4" fmla="*/ 8965 h 5152465"/>
              <a:gd name="connsiteX0" fmla="*/ 0 w 4392706"/>
              <a:gd name="connsiteY0" fmla="*/ 8965 h 5152465"/>
              <a:gd name="connsiteX1" fmla="*/ 2707341 w 4392706"/>
              <a:gd name="connsiteY1" fmla="*/ 0 h 5152465"/>
              <a:gd name="connsiteX2" fmla="*/ 4392706 w 4392706"/>
              <a:gd name="connsiteY2" fmla="*/ 5152465 h 5152465"/>
              <a:gd name="connsiteX3" fmla="*/ 0 w 4392706"/>
              <a:gd name="connsiteY3" fmla="*/ 5152465 h 5152465"/>
              <a:gd name="connsiteX4" fmla="*/ 0 w 4392706"/>
              <a:gd name="connsiteY4" fmla="*/ 8965 h 5152465"/>
              <a:gd name="connsiteX0" fmla="*/ 0 w 4392706"/>
              <a:gd name="connsiteY0" fmla="*/ 8965 h 5152465"/>
              <a:gd name="connsiteX1" fmla="*/ 2716306 w 4392706"/>
              <a:gd name="connsiteY1" fmla="*/ 0 h 5152465"/>
              <a:gd name="connsiteX2" fmla="*/ 4392706 w 4392706"/>
              <a:gd name="connsiteY2" fmla="*/ 5152465 h 5152465"/>
              <a:gd name="connsiteX3" fmla="*/ 0 w 4392706"/>
              <a:gd name="connsiteY3" fmla="*/ 5152465 h 5152465"/>
              <a:gd name="connsiteX4" fmla="*/ 0 w 4392706"/>
              <a:gd name="connsiteY4" fmla="*/ 8965 h 5152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2706" h="5152465">
                <a:moveTo>
                  <a:pt x="0" y="8965"/>
                </a:moveTo>
                <a:lnTo>
                  <a:pt x="2716306" y="0"/>
                </a:lnTo>
                <a:lnTo>
                  <a:pt x="4392706" y="5152465"/>
                </a:lnTo>
                <a:lnTo>
                  <a:pt x="0" y="5152465"/>
                </a:lnTo>
                <a:lnTo>
                  <a:pt x="0" y="8965"/>
                </a:lnTo>
                <a:close/>
              </a:path>
            </a:pathLst>
          </a:custGeom>
        </p:spPr>
        <p:txBody>
          <a:bodyPr/>
          <a:lstStyle/>
          <a:p>
            <a:r>
              <a:rPr lang="en-US" dirty="0"/>
              <a:t>Click icon to add picture</a:t>
            </a:r>
            <a:endParaRPr lang="en-GB" dirty="0"/>
          </a:p>
        </p:txBody>
      </p:sp>
      <p:sp>
        <p:nvSpPr>
          <p:cNvPr id="7" name="TextBox 6"/>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2"/>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2"/>
              </a:solidFill>
              <a:latin typeface="+mn-lt"/>
              <a:ea typeface="+mn-ea"/>
              <a:cs typeface="+mn-cs"/>
            </a:endParaRPr>
          </a:p>
        </p:txBody>
      </p:sp>
    </p:spTree>
    <p:extLst>
      <p:ext uri="{BB962C8B-B14F-4D97-AF65-F5344CB8AC3E}">
        <p14:creationId xmlns:p14="http://schemas.microsoft.com/office/powerpoint/2010/main" val="6015992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 Bullets only - No wayfinder in header">
    <p:spTree>
      <p:nvGrpSpPr>
        <p:cNvPr id="1" name=""/>
        <p:cNvGrpSpPr/>
        <p:nvPr/>
      </p:nvGrpSpPr>
      <p:grpSpPr>
        <a:xfrm>
          <a:off x="0" y="0"/>
          <a:ext cx="0" cy="0"/>
          <a:chOff x="0" y="0"/>
          <a:chExt cx="0" cy="0"/>
        </a:xfrm>
      </p:grpSpPr>
      <p:sp>
        <p:nvSpPr>
          <p:cNvPr id="5" name="Text Placeholder 4"/>
          <p:cNvSpPr>
            <a:spLocks noGrp="1"/>
          </p:cNvSpPr>
          <p:nvPr>
            <p:ph type="body" sz="quarter" idx="14" hasCustomPrompt="1"/>
          </p:nvPr>
        </p:nvSpPr>
        <p:spPr>
          <a:xfrm>
            <a:off x="233365" y="1137466"/>
            <a:ext cx="8288337" cy="2639397"/>
          </a:xfrm>
        </p:spPr>
        <p:txBody>
          <a:bodyPr/>
          <a:lstStyle>
            <a:lvl1pPr marL="176213" indent="-176213">
              <a:lnSpc>
                <a:spcPct val="100000"/>
              </a:lnSpc>
              <a:spcBef>
                <a:spcPts val="300"/>
              </a:spcBef>
              <a:spcAft>
                <a:spcPts val="300"/>
              </a:spcAft>
              <a:buFont typeface="Arial" panose="020B0604020202020204" pitchFamily="34" charset="0"/>
              <a:buChar char="•"/>
              <a:defRPr sz="1200" cap="none"/>
            </a:lvl1pPr>
            <a:lvl2pPr marL="476250" indent="-166688">
              <a:lnSpc>
                <a:spcPct val="100000"/>
              </a:lnSpc>
              <a:spcBef>
                <a:spcPts val="300"/>
              </a:spcBef>
              <a:spcAft>
                <a:spcPts val="300"/>
              </a:spcAft>
              <a:buFont typeface="Arial" panose="020B0604020202020204" pitchFamily="34" charset="0"/>
              <a:buChar char="–"/>
              <a:tabLst/>
              <a:defRPr sz="1200"/>
            </a:lvl2pPr>
            <a:lvl3pPr marL="692150" indent="-177800">
              <a:lnSpc>
                <a:spcPct val="100000"/>
              </a:lnSpc>
              <a:spcBef>
                <a:spcPts val="300"/>
              </a:spcBef>
              <a:spcAft>
                <a:spcPts val="300"/>
              </a:spcAft>
              <a:buSzPct val="85000"/>
              <a:buFont typeface="Arial" panose="020B0604020202020204" pitchFamily="34" charset="0"/>
              <a:buChar char="•"/>
              <a:defRPr sz="1200"/>
            </a:lvl3pPr>
            <a:lvl5pPr marL="968375" indent="-174625">
              <a:lnSpc>
                <a:spcPct val="100000"/>
              </a:lnSpc>
              <a:spcBef>
                <a:spcPts val="300"/>
              </a:spcBef>
              <a:spcAft>
                <a:spcPts val="300"/>
              </a:spcAft>
              <a:buSzPct val="85000"/>
              <a:buFont typeface="Arial" panose="020B0604020202020204" pitchFamily="34" charset="0"/>
              <a:buChar char="-"/>
              <a:defRPr sz="1200"/>
            </a:lvl5pPr>
          </a:lstStyle>
          <a:p>
            <a:pPr lvl="0"/>
            <a:r>
              <a:rPr lang="en-US" dirty="0"/>
              <a:t>First level bullet</a:t>
            </a:r>
          </a:p>
          <a:p>
            <a:pPr lvl="1"/>
            <a:r>
              <a:rPr lang="en-US" dirty="0"/>
              <a:t>Second level</a:t>
            </a:r>
          </a:p>
          <a:p>
            <a:pPr lvl="2"/>
            <a:r>
              <a:rPr lang="en-US" dirty="0"/>
              <a:t>Third level</a:t>
            </a:r>
          </a:p>
          <a:p>
            <a:pPr lvl="4"/>
            <a:r>
              <a:rPr lang="en-US" dirty="0"/>
              <a:t>Fourth level</a:t>
            </a:r>
            <a:endParaRPr lang="en-GB" dirty="0"/>
          </a:p>
        </p:txBody>
      </p:sp>
      <p:sp>
        <p:nvSpPr>
          <p:cNvPr id="8" name="Title Placeholder 1"/>
          <p:cNvSpPr>
            <a:spLocks noGrp="1"/>
          </p:cNvSpPr>
          <p:nvPr>
            <p:ph type="title"/>
          </p:nvPr>
        </p:nvSpPr>
        <p:spPr>
          <a:xfrm>
            <a:off x="232377" y="248323"/>
            <a:ext cx="8654595" cy="461548"/>
          </a:xfrm>
          <a:prstGeom prst="rect">
            <a:avLst/>
          </a:prstGeom>
        </p:spPr>
        <p:txBody>
          <a:bodyPr vert="horz" wrap="square" lIns="0" tIns="0" rIns="0" bIns="0" rtlCol="0" anchor="t">
            <a:spAutoFit/>
          </a:bodyPr>
          <a:lstStyle/>
          <a:p>
            <a:r>
              <a:rPr lang="en-US" dirty="0"/>
              <a:t>Click to add emphasis part of title</a:t>
            </a:r>
          </a:p>
        </p:txBody>
      </p:sp>
      <p:sp>
        <p:nvSpPr>
          <p:cNvPr id="6" name="TextBox 5"/>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2"/>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2"/>
              </a:solidFill>
              <a:latin typeface="+mn-lt"/>
              <a:ea typeface="+mn-ea"/>
              <a:cs typeface="+mn-cs"/>
            </a:endParaRPr>
          </a:p>
        </p:txBody>
      </p:sp>
    </p:spTree>
    <p:extLst>
      <p:ext uri="{BB962C8B-B14F-4D97-AF65-F5344CB8AC3E}">
        <p14:creationId xmlns:p14="http://schemas.microsoft.com/office/powerpoint/2010/main" val="7510158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 picture background - No wayfinder">
    <p:spTree>
      <p:nvGrpSpPr>
        <p:cNvPr id="1" name=""/>
        <p:cNvGrpSpPr/>
        <p:nvPr/>
      </p:nvGrpSpPr>
      <p:grpSpPr>
        <a:xfrm>
          <a:off x="0" y="0"/>
          <a:ext cx="0" cy="0"/>
          <a:chOff x="0" y="0"/>
          <a:chExt cx="0" cy="0"/>
        </a:xfrm>
      </p:grpSpPr>
      <p:sp>
        <p:nvSpPr>
          <p:cNvPr id="5" name="Picture Placeholder 7"/>
          <p:cNvSpPr>
            <a:spLocks noGrp="1"/>
          </p:cNvSpPr>
          <p:nvPr>
            <p:ph type="pic" sz="quarter" idx="15"/>
          </p:nvPr>
        </p:nvSpPr>
        <p:spPr>
          <a:xfrm>
            <a:off x="3" y="0"/>
            <a:ext cx="9143999" cy="5143500"/>
          </a:xfrm>
          <a:effectLst/>
        </p:spPr>
        <p:txBody>
          <a:bodyPr/>
          <a:lstStyle>
            <a:lvl1pPr>
              <a:defRPr baseline="0"/>
            </a:lvl1pPr>
          </a:lstStyle>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br>
              <a:rPr lang="en-GB" dirty="0"/>
            </a:br>
            <a:r>
              <a:rPr lang="en-GB" dirty="0"/>
              <a:t>     Copy Desired Image, Select this placeholder, Paste &amp; Then “Send to back”</a:t>
            </a:r>
          </a:p>
        </p:txBody>
      </p:sp>
      <p:sp>
        <p:nvSpPr>
          <p:cNvPr id="11" name="Text Placeholder 10"/>
          <p:cNvSpPr>
            <a:spLocks noGrp="1"/>
          </p:cNvSpPr>
          <p:nvPr>
            <p:ph type="body" sz="quarter" idx="14"/>
          </p:nvPr>
        </p:nvSpPr>
        <p:spPr>
          <a:xfrm>
            <a:off x="247651" y="1126831"/>
            <a:ext cx="7870391" cy="264300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itle Placeholder 1"/>
          <p:cNvSpPr>
            <a:spLocks noGrp="1"/>
          </p:cNvSpPr>
          <p:nvPr>
            <p:ph type="title"/>
          </p:nvPr>
        </p:nvSpPr>
        <p:spPr>
          <a:xfrm>
            <a:off x="232377" y="248323"/>
            <a:ext cx="8654595" cy="461548"/>
          </a:xfrm>
          <a:prstGeom prst="rect">
            <a:avLst/>
          </a:prstGeom>
        </p:spPr>
        <p:txBody>
          <a:bodyPr vert="horz" wrap="square" lIns="0" tIns="0" rIns="0" bIns="0" rtlCol="0" anchor="t">
            <a:spAutoFit/>
          </a:bodyPr>
          <a:lstStyle/>
          <a:p>
            <a:r>
              <a:rPr lang="en-US" dirty="0"/>
              <a:t>Click to add emphasis part of title</a:t>
            </a:r>
          </a:p>
        </p:txBody>
      </p:sp>
      <p:sp>
        <p:nvSpPr>
          <p:cNvPr id="6" name="TextBox 5"/>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2"/>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2"/>
              </a:solidFill>
              <a:latin typeface="+mn-lt"/>
              <a:ea typeface="+mn-ea"/>
              <a:cs typeface="+mn-cs"/>
            </a:endParaRPr>
          </a:p>
        </p:txBody>
      </p:sp>
    </p:spTree>
    <p:extLst>
      <p:ext uri="{BB962C8B-B14F-4D97-AF65-F5344CB8AC3E}">
        <p14:creationId xmlns:p14="http://schemas.microsoft.com/office/powerpoint/2010/main" val="8812155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 Two Column - No wayfinder in header">
    <p:spTree>
      <p:nvGrpSpPr>
        <p:cNvPr id="1" name=""/>
        <p:cNvGrpSpPr/>
        <p:nvPr/>
      </p:nvGrpSpPr>
      <p:grpSpPr>
        <a:xfrm>
          <a:off x="0" y="0"/>
          <a:ext cx="0" cy="0"/>
          <a:chOff x="0" y="0"/>
          <a:chExt cx="0" cy="0"/>
        </a:xfrm>
      </p:grpSpPr>
      <p:sp>
        <p:nvSpPr>
          <p:cNvPr id="11" name="Text Placeholder 10"/>
          <p:cNvSpPr>
            <a:spLocks noGrp="1"/>
          </p:cNvSpPr>
          <p:nvPr>
            <p:ph type="body" sz="quarter" idx="14"/>
          </p:nvPr>
        </p:nvSpPr>
        <p:spPr>
          <a:xfrm>
            <a:off x="247651" y="1126831"/>
            <a:ext cx="4133088" cy="264300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10"/>
          <p:cNvSpPr>
            <a:spLocks noGrp="1"/>
          </p:cNvSpPr>
          <p:nvPr>
            <p:ph type="body" sz="quarter" idx="15"/>
          </p:nvPr>
        </p:nvSpPr>
        <p:spPr>
          <a:xfrm>
            <a:off x="4753883" y="1126831"/>
            <a:ext cx="4133088" cy="264300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itle Placeholder 1"/>
          <p:cNvSpPr>
            <a:spLocks noGrp="1"/>
          </p:cNvSpPr>
          <p:nvPr>
            <p:ph type="title"/>
          </p:nvPr>
        </p:nvSpPr>
        <p:spPr>
          <a:xfrm>
            <a:off x="232377" y="248323"/>
            <a:ext cx="8654595" cy="461548"/>
          </a:xfrm>
          <a:prstGeom prst="rect">
            <a:avLst/>
          </a:prstGeom>
        </p:spPr>
        <p:txBody>
          <a:bodyPr vert="horz" wrap="square" lIns="0" tIns="0" rIns="0" bIns="0" rtlCol="0" anchor="t">
            <a:spAutoFit/>
          </a:bodyPr>
          <a:lstStyle/>
          <a:p>
            <a:r>
              <a:rPr lang="en-US" dirty="0"/>
              <a:t>Click to add emphasis part of title</a:t>
            </a:r>
          </a:p>
        </p:txBody>
      </p:sp>
      <p:sp>
        <p:nvSpPr>
          <p:cNvPr id="6" name="TextBox 5"/>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2"/>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2"/>
              </a:solidFill>
              <a:latin typeface="+mn-lt"/>
              <a:ea typeface="+mn-ea"/>
              <a:cs typeface="+mn-cs"/>
            </a:endParaRPr>
          </a:p>
        </p:txBody>
      </p:sp>
    </p:spTree>
    <p:extLst>
      <p:ext uri="{BB962C8B-B14F-4D97-AF65-F5344CB8AC3E}">
        <p14:creationId xmlns:p14="http://schemas.microsoft.com/office/powerpoint/2010/main" val="18215362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iographies - No wayfinder in header">
    <p:spTree>
      <p:nvGrpSpPr>
        <p:cNvPr id="1" name=""/>
        <p:cNvGrpSpPr/>
        <p:nvPr/>
      </p:nvGrpSpPr>
      <p:grpSpPr>
        <a:xfrm>
          <a:off x="0" y="0"/>
          <a:ext cx="0" cy="0"/>
          <a:chOff x="0" y="0"/>
          <a:chExt cx="0" cy="0"/>
        </a:xfrm>
      </p:grpSpPr>
      <p:sp>
        <p:nvSpPr>
          <p:cNvPr id="5" name="Content Placeholder 2"/>
          <p:cNvSpPr>
            <a:spLocks noGrp="1"/>
          </p:cNvSpPr>
          <p:nvPr>
            <p:ph idx="12" hasCustomPrompt="1"/>
          </p:nvPr>
        </p:nvSpPr>
        <p:spPr>
          <a:xfrm>
            <a:off x="947453" y="1186673"/>
            <a:ext cx="1941711" cy="578779"/>
          </a:xfrm>
          <a:prstGeom prst="rect">
            <a:avLst/>
          </a:prstGeom>
          <a:solidFill>
            <a:schemeClr val="accent6"/>
          </a:solidFill>
        </p:spPr>
        <p:txBody>
          <a:bodyPr lIns="90000" tIns="90000" rIns="90000" bIns="90000" anchor="ctr">
            <a:noAutofit/>
          </a:bodyPr>
          <a:lstStyle>
            <a:lvl1pPr marL="0" indent="0">
              <a:lnSpc>
                <a:spcPct val="100000"/>
              </a:lnSpc>
              <a:spcBef>
                <a:spcPts val="200"/>
              </a:spcBef>
              <a:spcAft>
                <a:spcPts val="0"/>
              </a:spcAft>
              <a:buNone/>
              <a:defRPr sz="1200" cap="none">
                <a:solidFill>
                  <a:schemeClr val="bg1"/>
                </a:solidFill>
              </a:defRPr>
            </a:lvl1pPr>
            <a:lvl2pPr marL="533400" indent="-285750">
              <a:defRPr>
                <a:solidFill>
                  <a:schemeClr val="bg1"/>
                </a:solidFill>
              </a:defRPr>
            </a:lvl2pPr>
            <a:lvl3pPr marL="898525" indent="-228600">
              <a:defRPr>
                <a:solidFill>
                  <a:schemeClr val="bg1"/>
                </a:solidFill>
              </a:defRPr>
            </a:lvl3pPr>
            <a:lvl4pPr marL="1257300" indent="-228600">
              <a:defRPr>
                <a:solidFill>
                  <a:schemeClr val="bg1"/>
                </a:solidFill>
              </a:defRPr>
            </a:lvl4pPr>
            <a:lvl5pPr marL="1612900" indent="-228600">
              <a:defRPr/>
            </a:lvl5pPr>
          </a:lstStyle>
          <a:p>
            <a:pPr lvl="0"/>
            <a:r>
              <a:rPr lang="en-US" dirty="0"/>
              <a:t>Click to edit master text styles</a:t>
            </a:r>
          </a:p>
        </p:txBody>
      </p:sp>
      <p:sp>
        <p:nvSpPr>
          <p:cNvPr id="10" name="Picture Placeholder 8"/>
          <p:cNvSpPr>
            <a:spLocks noGrp="1"/>
          </p:cNvSpPr>
          <p:nvPr>
            <p:ph type="pic" sz="quarter" idx="15" hasCustomPrompt="1"/>
          </p:nvPr>
        </p:nvSpPr>
        <p:spPr>
          <a:xfrm>
            <a:off x="262929" y="1186673"/>
            <a:ext cx="684523" cy="578779"/>
          </a:xfrm>
          <a:solidFill>
            <a:schemeClr val="bg1">
              <a:lumMod val="85000"/>
            </a:schemeClr>
          </a:solidFill>
        </p:spPr>
        <p:txBody>
          <a:bodyPr>
            <a:normAutofit/>
          </a:bodyPr>
          <a:lstStyle>
            <a:lvl1pPr marL="0" indent="0">
              <a:buNone/>
              <a:defRPr sz="1050" baseline="0"/>
            </a:lvl1pPr>
          </a:lstStyle>
          <a:p>
            <a:r>
              <a:rPr lang="en-GB" dirty="0"/>
              <a:t>Insert picture from file</a:t>
            </a:r>
          </a:p>
        </p:txBody>
      </p:sp>
      <p:sp>
        <p:nvSpPr>
          <p:cNvPr id="11" name="Picture Placeholder 8"/>
          <p:cNvSpPr>
            <a:spLocks noGrp="1"/>
          </p:cNvSpPr>
          <p:nvPr>
            <p:ph type="pic" sz="quarter" idx="18" hasCustomPrompt="1"/>
          </p:nvPr>
        </p:nvSpPr>
        <p:spPr>
          <a:xfrm>
            <a:off x="3196468" y="1186673"/>
            <a:ext cx="684523" cy="578779"/>
          </a:xfrm>
          <a:solidFill>
            <a:schemeClr val="bg1">
              <a:lumMod val="85000"/>
            </a:schemeClr>
          </a:solidFill>
        </p:spPr>
        <p:txBody>
          <a:bodyPr>
            <a:normAutofit/>
          </a:bodyPr>
          <a:lstStyle>
            <a:lvl1pPr marL="0" indent="0">
              <a:buNone/>
              <a:defRPr sz="1050" baseline="0"/>
            </a:lvl1pPr>
          </a:lstStyle>
          <a:p>
            <a:r>
              <a:rPr lang="en-GB" dirty="0"/>
              <a:t>Insert picture from file</a:t>
            </a:r>
          </a:p>
        </p:txBody>
      </p:sp>
      <p:sp>
        <p:nvSpPr>
          <p:cNvPr id="12" name="Picture Placeholder 8"/>
          <p:cNvSpPr>
            <a:spLocks noGrp="1"/>
          </p:cNvSpPr>
          <p:nvPr>
            <p:ph type="pic" sz="quarter" idx="19" hasCustomPrompt="1"/>
          </p:nvPr>
        </p:nvSpPr>
        <p:spPr>
          <a:xfrm>
            <a:off x="6147915" y="1186673"/>
            <a:ext cx="684523" cy="578779"/>
          </a:xfrm>
          <a:solidFill>
            <a:schemeClr val="bg1">
              <a:lumMod val="85000"/>
            </a:schemeClr>
          </a:solidFill>
        </p:spPr>
        <p:txBody>
          <a:bodyPr>
            <a:normAutofit/>
          </a:bodyPr>
          <a:lstStyle>
            <a:lvl1pPr marL="0" indent="0">
              <a:buNone/>
              <a:defRPr sz="1050" baseline="0"/>
            </a:lvl1pPr>
          </a:lstStyle>
          <a:p>
            <a:r>
              <a:rPr lang="en-GB" dirty="0"/>
              <a:t>Insert picture from file</a:t>
            </a:r>
          </a:p>
        </p:txBody>
      </p:sp>
      <p:sp>
        <p:nvSpPr>
          <p:cNvPr id="4" name="Text Placeholder 3"/>
          <p:cNvSpPr>
            <a:spLocks noGrp="1"/>
          </p:cNvSpPr>
          <p:nvPr>
            <p:ph type="body" sz="quarter" idx="20" hasCustomPrompt="1"/>
          </p:nvPr>
        </p:nvSpPr>
        <p:spPr>
          <a:xfrm>
            <a:off x="263526" y="1864871"/>
            <a:ext cx="2625725" cy="947738"/>
          </a:xfrm>
        </p:spPr>
        <p:txBody>
          <a:bodyPr>
            <a:noAutofit/>
          </a:bodyPr>
          <a:lstStyle>
            <a:lvl3pPr>
              <a:defRPr baseline="0"/>
            </a:lvl3pPr>
            <a:lvl4pPr>
              <a:defRPr baseline="0"/>
            </a:lvl4pPr>
            <a:lvl5pPr>
              <a:defRPr/>
            </a:lvl5pPr>
          </a:lstStyle>
          <a:p>
            <a:pPr lvl="2"/>
            <a:r>
              <a:rPr lang="en-US" dirty="0"/>
              <a:t>1st Level</a:t>
            </a:r>
          </a:p>
          <a:p>
            <a:pPr lvl="3"/>
            <a:r>
              <a:rPr lang="en-US" dirty="0"/>
              <a:t>2nd Level</a:t>
            </a:r>
          </a:p>
          <a:p>
            <a:pPr lvl="4"/>
            <a:r>
              <a:rPr lang="en-US" dirty="0"/>
              <a:t>3rd Level</a:t>
            </a:r>
            <a:endParaRPr lang="en-GB" dirty="0"/>
          </a:p>
        </p:txBody>
      </p:sp>
      <p:sp>
        <p:nvSpPr>
          <p:cNvPr id="13" name="Text Placeholder 3"/>
          <p:cNvSpPr>
            <a:spLocks noGrp="1"/>
          </p:cNvSpPr>
          <p:nvPr>
            <p:ph type="body" sz="quarter" idx="21" hasCustomPrompt="1"/>
          </p:nvPr>
        </p:nvSpPr>
        <p:spPr>
          <a:xfrm>
            <a:off x="3196468" y="1864871"/>
            <a:ext cx="2625725" cy="947738"/>
          </a:xfrm>
        </p:spPr>
        <p:txBody>
          <a:bodyPr>
            <a:noAutofit/>
          </a:bodyPr>
          <a:lstStyle>
            <a:lvl3pPr>
              <a:defRPr baseline="0"/>
            </a:lvl3pPr>
            <a:lvl4pPr>
              <a:defRPr baseline="0"/>
            </a:lvl4pPr>
            <a:lvl5pPr>
              <a:defRPr/>
            </a:lvl5pPr>
          </a:lstStyle>
          <a:p>
            <a:pPr lvl="2"/>
            <a:r>
              <a:rPr lang="en-US" dirty="0"/>
              <a:t>1st Level</a:t>
            </a:r>
          </a:p>
          <a:p>
            <a:pPr lvl="3"/>
            <a:r>
              <a:rPr lang="en-US" dirty="0"/>
              <a:t>2nd Level</a:t>
            </a:r>
          </a:p>
          <a:p>
            <a:pPr lvl="4"/>
            <a:r>
              <a:rPr lang="en-US" dirty="0"/>
              <a:t>3rd Level</a:t>
            </a:r>
            <a:endParaRPr lang="en-GB" dirty="0"/>
          </a:p>
        </p:txBody>
      </p:sp>
      <p:sp>
        <p:nvSpPr>
          <p:cNvPr id="14" name="Text Placeholder 3"/>
          <p:cNvSpPr>
            <a:spLocks noGrp="1"/>
          </p:cNvSpPr>
          <p:nvPr>
            <p:ph type="body" sz="quarter" idx="22" hasCustomPrompt="1"/>
          </p:nvPr>
        </p:nvSpPr>
        <p:spPr>
          <a:xfrm>
            <a:off x="6143702" y="1864871"/>
            <a:ext cx="2625725" cy="947738"/>
          </a:xfrm>
        </p:spPr>
        <p:txBody>
          <a:bodyPr>
            <a:noAutofit/>
          </a:bodyPr>
          <a:lstStyle>
            <a:lvl3pPr>
              <a:defRPr baseline="0"/>
            </a:lvl3pPr>
            <a:lvl4pPr>
              <a:defRPr baseline="0"/>
            </a:lvl4pPr>
            <a:lvl5pPr>
              <a:defRPr/>
            </a:lvl5pPr>
          </a:lstStyle>
          <a:p>
            <a:pPr lvl="2"/>
            <a:r>
              <a:rPr lang="en-US" dirty="0"/>
              <a:t>1st Level</a:t>
            </a:r>
          </a:p>
          <a:p>
            <a:pPr lvl="3"/>
            <a:r>
              <a:rPr lang="en-US" dirty="0"/>
              <a:t>2nd Level</a:t>
            </a:r>
          </a:p>
          <a:p>
            <a:pPr lvl="4"/>
            <a:r>
              <a:rPr lang="en-US" dirty="0"/>
              <a:t>3rd Level</a:t>
            </a:r>
            <a:endParaRPr lang="en-GB" dirty="0"/>
          </a:p>
        </p:txBody>
      </p:sp>
      <p:sp>
        <p:nvSpPr>
          <p:cNvPr id="24" name="Content Placeholder 2"/>
          <p:cNvSpPr>
            <a:spLocks noGrp="1"/>
          </p:cNvSpPr>
          <p:nvPr>
            <p:ph idx="23" hasCustomPrompt="1"/>
          </p:nvPr>
        </p:nvSpPr>
        <p:spPr>
          <a:xfrm>
            <a:off x="3880991" y="1186673"/>
            <a:ext cx="1941711" cy="578779"/>
          </a:xfrm>
          <a:prstGeom prst="rect">
            <a:avLst/>
          </a:prstGeom>
          <a:solidFill>
            <a:schemeClr val="accent6"/>
          </a:solidFill>
        </p:spPr>
        <p:txBody>
          <a:bodyPr lIns="90000" tIns="90000" rIns="90000" bIns="90000" anchor="ctr">
            <a:noAutofit/>
          </a:bodyPr>
          <a:lstStyle>
            <a:lvl1pPr marL="0" indent="0">
              <a:lnSpc>
                <a:spcPct val="100000"/>
              </a:lnSpc>
              <a:spcBef>
                <a:spcPts val="200"/>
              </a:spcBef>
              <a:spcAft>
                <a:spcPts val="0"/>
              </a:spcAft>
              <a:buNone/>
              <a:defRPr sz="1200" cap="none">
                <a:solidFill>
                  <a:schemeClr val="bg1"/>
                </a:solidFill>
              </a:defRPr>
            </a:lvl1pPr>
            <a:lvl2pPr marL="533400" indent="-285750">
              <a:defRPr>
                <a:solidFill>
                  <a:schemeClr val="bg1"/>
                </a:solidFill>
              </a:defRPr>
            </a:lvl2pPr>
            <a:lvl3pPr marL="898525" indent="-228600">
              <a:defRPr>
                <a:solidFill>
                  <a:schemeClr val="bg1"/>
                </a:solidFill>
              </a:defRPr>
            </a:lvl3pPr>
            <a:lvl4pPr marL="1257300" indent="-228600">
              <a:defRPr>
                <a:solidFill>
                  <a:schemeClr val="bg1"/>
                </a:solidFill>
              </a:defRPr>
            </a:lvl4pPr>
            <a:lvl5pPr marL="1612900" indent="-228600">
              <a:defRPr/>
            </a:lvl5pPr>
          </a:lstStyle>
          <a:p>
            <a:pPr lvl="0"/>
            <a:r>
              <a:rPr lang="en-US" dirty="0"/>
              <a:t>Click to edit master text styles</a:t>
            </a:r>
          </a:p>
        </p:txBody>
      </p:sp>
      <p:sp>
        <p:nvSpPr>
          <p:cNvPr id="25" name="Content Placeholder 2"/>
          <p:cNvSpPr>
            <a:spLocks noGrp="1"/>
          </p:cNvSpPr>
          <p:nvPr>
            <p:ph idx="24" hasCustomPrompt="1"/>
          </p:nvPr>
        </p:nvSpPr>
        <p:spPr>
          <a:xfrm>
            <a:off x="6832438" y="1186673"/>
            <a:ext cx="1941711" cy="578779"/>
          </a:xfrm>
          <a:prstGeom prst="rect">
            <a:avLst/>
          </a:prstGeom>
          <a:solidFill>
            <a:schemeClr val="accent6"/>
          </a:solidFill>
        </p:spPr>
        <p:txBody>
          <a:bodyPr lIns="90000" tIns="90000" rIns="90000" bIns="90000" anchor="ctr">
            <a:noAutofit/>
          </a:bodyPr>
          <a:lstStyle>
            <a:lvl1pPr marL="0" indent="0">
              <a:lnSpc>
                <a:spcPct val="100000"/>
              </a:lnSpc>
              <a:spcBef>
                <a:spcPts val="200"/>
              </a:spcBef>
              <a:spcAft>
                <a:spcPts val="0"/>
              </a:spcAft>
              <a:buNone/>
              <a:defRPr sz="1200" cap="none">
                <a:solidFill>
                  <a:schemeClr val="bg1"/>
                </a:solidFill>
              </a:defRPr>
            </a:lvl1pPr>
            <a:lvl2pPr marL="533400" indent="-285750">
              <a:defRPr>
                <a:solidFill>
                  <a:schemeClr val="bg1"/>
                </a:solidFill>
              </a:defRPr>
            </a:lvl2pPr>
            <a:lvl3pPr marL="898525" indent="-228600">
              <a:defRPr>
                <a:solidFill>
                  <a:schemeClr val="bg1"/>
                </a:solidFill>
              </a:defRPr>
            </a:lvl3pPr>
            <a:lvl4pPr marL="1257300" indent="-228600">
              <a:defRPr>
                <a:solidFill>
                  <a:schemeClr val="bg1"/>
                </a:solidFill>
              </a:defRPr>
            </a:lvl4pPr>
            <a:lvl5pPr marL="1612900" indent="-228600">
              <a:defRPr/>
            </a:lvl5pPr>
          </a:lstStyle>
          <a:p>
            <a:pPr lvl="0"/>
            <a:r>
              <a:rPr lang="en-US" dirty="0"/>
              <a:t>Click to edit master text styles</a:t>
            </a:r>
          </a:p>
        </p:txBody>
      </p:sp>
      <p:sp>
        <p:nvSpPr>
          <p:cNvPr id="15" name="Title Placeholder 1"/>
          <p:cNvSpPr>
            <a:spLocks noGrp="1"/>
          </p:cNvSpPr>
          <p:nvPr>
            <p:ph type="title"/>
          </p:nvPr>
        </p:nvSpPr>
        <p:spPr>
          <a:xfrm>
            <a:off x="232377" y="248323"/>
            <a:ext cx="8654595" cy="461548"/>
          </a:xfrm>
          <a:prstGeom prst="rect">
            <a:avLst/>
          </a:prstGeom>
        </p:spPr>
        <p:txBody>
          <a:bodyPr vert="horz" wrap="square" lIns="0" tIns="0" rIns="0" bIns="0" rtlCol="0" anchor="t">
            <a:spAutoFit/>
          </a:bodyPr>
          <a:lstStyle/>
          <a:p>
            <a:r>
              <a:rPr lang="en-US" dirty="0"/>
              <a:t>Click to add emphasis part of title</a:t>
            </a:r>
          </a:p>
        </p:txBody>
      </p:sp>
      <p:sp>
        <p:nvSpPr>
          <p:cNvPr id="16" name="TextBox 15"/>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2"/>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2"/>
              </a:solidFill>
              <a:latin typeface="+mn-lt"/>
              <a:ea typeface="+mn-ea"/>
              <a:cs typeface="+mn-cs"/>
            </a:endParaRPr>
          </a:p>
        </p:txBody>
      </p:sp>
    </p:spTree>
    <p:extLst>
      <p:ext uri="{BB962C8B-B14F-4D97-AF65-F5344CB8AC3E}">
        <p14:creationId xmlns:p14="http://schemas.microsoft.com/office/powerpoint/2010/main" val="38218963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 Slide  - No wayfinder in header">
    <p:spTree>
      <p:nvGrpSpPr>
        <p:cNvPr id="1" name=""/>
        <p:cNvGrpSpPr/>
        <p:nvPr/>
      </p:nvGrpSpPr>
      <p:grpSpPr>
        <a:xfrm>
          <a:off x="0" y="0"/>
          <a:ext cx="0" cy="0"/>
          <a:chOff x="0" y="0"/>
          <a:chExt cx="0" cy="0"/>
        </a:xfrm>
      </p:grpSpPr>
      <p:sp>
        <p:nvSpPr>
          <p:cNvPr id="13" name="Text Placeholder 10"/>
          <p:cNvSpPr>
            <a:spLocks noGrp="1"/>
          </p:cNvSpPr>
          <p:nvPr>
            <p:ph type="body" sz="quarter" idx="18"/>
          </p:nvPr>
        </p:nvSpPr>
        <p:spPr>
          <a:xfrm>
            <a:off x="242688" y="1388445"/>
            <a:ext cx="3864347" cy="442661"/>
          </a:xfrm>
          <a:solidFill>
            <a:schemeClr val="tx2"/>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en-US"/>
              <a:t>Click to edit Master text styles</a:t>
            </a:r>
          </a:p>
        </p:txBody>
      </p:sp>
      <p:sp>
        <p:nvSpPr>
          <p:cNvPr id="14" name="Text Placeholder 10"/>
          <p:cNvSpPr>
            <a:spLocks noGrp="1"/>
          </p:cNvSpPr>
          <p:nvPr>
            <p:ph type="body" sz="quarter" idx="19"/>
          </p:nvPr>
        </p:nvSpPr>
        <p:spPr>
          <a:xfrm>
            <a:off x="5012927" y="1388445"/>
            <a:ext cx="3873899" cy="442661"/>
          </a:xfrm>
          <a:solidFill>
            <a:schemeClr val="accent2"/>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en-US"/>
              <a:t>Click to edit Master text styles</a:t>
            </a:r>
          </a:p>
        </p:txBody>
      </p:sp>
      <p:sp>
        <p:nvSpPr>
          <p:cNvPr id="10" name="Text Placeholder 9"/>
          <p:cNvSpPr>
            <a:spLocks noGrp="1"/>
          </p:cNvSpPr>
          <p:nvPr>
            <p:ph type="body" sz="quarter" idx="20"/>
          </p:nvPr>
        </p:nvSpPr>
        <p:spPr>
          <a:xfrm>
            <a:off x="242688" y="2001693"/>
            <a:ext cx="3864347" cy="2029761"/>
          </a:xfrm>
        </p:spPr>
        <p:txBody>
          <a:bodyPr lIns="73459" rIns="24486"/>
          <a:lstStyle>
            <a:lvl1pPr>
              <a:defRPr sz="1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Text Placeholder 9"/>
          <p:cNvSpPr>
            <a:spLocks noGrp="1"/>
          </p:cNvSpPr>
          <p:nvPr>
            <p:ph type="body" sz="quarter" idx="21"/>
          </p:nvPr>
        </p:nvSpPr>
        <p:spPr>
          <a:xfrm>
            <a:off x="5012927" y="2001693"/>
            <a:ext cx="3873899" cy="2029761"/>
          </a:xfrm>
        </p:spPr>
        <p:txBody>
          <a:bodyPr lIns="73459" rIns="24486"/>
          <a:lstStyle>
            <a:lvl1pPr>
              <a:defRPr sz="1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6" hasCustomPrompt="1"/>
          </p:nvPr>
        </p:nvSpPr>
        <p:spPr>
          <a:xfrm>
            <a:off x="232378" y="4215717"/>
            <a:ext cx="6725791" cy="318287"/>
          </a:xfrm>
        </p:spPr>
        <p:txBody>
          <a:bodyPr anchor="b">
            <a:normAutofit/>
          </a:bodyPr>
          <a:lstStyle>
            <a:lvl1pPr algn="l">
              <a:lnSpc>
                <a:spcPct val="95000"/>
              </a:lnSpc>
              <a:spcBef>
                <a:spcPts val="204"/>
              </a:spcBef>
              <a:defRPr sz="1000" cap="none" baseline="0">
                <a:solidFill>
                  <a:schemeClr val="tx1"/>
                </a:solidFill>
              </a:defRPr>
            </a:lvl1pPr>
          </a:lstStyle>
          <a:p>
            <a:pPr lvl="0"/>
            <a:r>
              <a:rPr lang="en-US" dirty="0"/>
              <a:t>Question and Base</a:t>
            </a:r>
            <a:endParaRPr lang="en-GB" dirty="0"/>
          </a:p>
        </p:txBody>
      </p:sp>
      <p:sp>
        <p:nvSpPr>
          <p:cNvPr id="11" name="TextBox 10"/>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2"/>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2"/>
              </a:solidFill>
              <a:latin typeface="+mn-lt"/>
              <a:ea typeface="+mn-ea"/>
              <a:cs typeface="+mn-cs"/>
            </a:endParaRPr>
          </a:p>
        </p:txBody>
      </p:sp>
      <p:sp>
        <p:nvSpPr>
          <p:cNvPr id="18" name="Title Placeholder 1"/>
          <p:cNvSpPr>
            <a:spLocks noGrp="1"/>
          </p:cNvSpPr>
          <p:nvPr>
            <p:ph type="title"/>
          </p:nvPr>
        </p:nvSpPr>
        <p:spPr>
          <a:xfrm>
            <a:off x="232377" y="248323"/>
            <a:ext cx="8654595" cy="461548"/>
          </a:xfrm>
          <a:prstGeom prst="rect">
            <a:avLst/>
          </a:prstGeom>
        </p:spPr>
        <p:txBody>
          <a:bodyPr vert="horz" wrap="square" lIns="0" tIns="0" rIns="0" bIns="0" rtlCol="0" anchor="t">
            <a:spAutoFit/>
          </a:bodyPr>
          <a:lstStyle/>
          <a:p>
            <a:r>
              <a:rPr lang="en-US" dirty="0"/>
              <a:t>Click to add emphasis part of title</a:t>
            </a:r>
          </a:p>
        </p:txBody>
      </p:sp>
    </p:spTree>
    <p:extLst>
      <p:ext uri="{BB962C8B-B14F-4D97-AF65-F5344CB8AC3E}">
        <p14:creationId xmlns:p14="http://schemas.microsoft.com/office/powerpoint/2010/main" val="12445071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 Column Slide - No wayfinder in header">
    <p:spTree>
      <p:nvGrpSpPr>
        <p:cNvPr id="1" name=""/>
        <p:cNvGrpSpPr/>
        <p:nvPr/>
      </p:nvGrpSpPr>
      <p:grpSpPr>
        <a:xfrm>
          <a:off x="0" y="0"/>
          <a:ext cx="0" cy="0"/>
          <a:chOff x="0" y="0"/>
          <a:chExt cx="0" cy="0"/>
        </a:xfrm>
      </p:grpSpPr>
      <p:sp>
        <p:nvSpPr>
          <p:cNvPr id="13" name="Text Placeholder 10"/>
          <p:cNvSpPr>
            <a:spLocks noGrp="1"/>
          </p:cNvSpPr>
          <p:nvPr>
            <p:ph type="body" sz="quarter" idx="18"/>
          </p:nvPr>
        </p:nvSpPr>
        <p:spPr>
          <a:xfrm>
            <a:off x="242687" y="1388446"/>
            <a:ext cx="2654085" cy="442661"/>
          </a:xfrm>
          <a:solidFill>
            <a:schemeClr val="tx2"/>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en-US"/>
              <a:t>Click to edit Master text styles</a:t>
            </a:r>
          </a:p>
        </p:txBody>
      </p:sp>
      <p:sp>
        <p:nvSpPr>
          <p:cNvPr id="14" name="Text Placeholder 10"/>
          <p:cNvSpPr>
            <a:spLocks noGrp="1"/>
          </p:cNvSpPr>
          <p:nvPr>
            <p:ph type="body" sz="quarter" idx="19"/>
          </p:nvPr>
        </p:nvSpPr>
        <p:spPr>
          <a:xfrm>
            <a:off x="3255264" y="1388445"/>
            <a:ext cx="2654085" cy="442661"/>
          </a:xfrm>
          <a:solidFill>
            <a:schemeClr val="accent2"/>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en-US"/>
              <a:t>Click to edit Master text styles</a:t>
            </a:r>
          </a:p>
        </p:txBody>
      </p:sp>
      <p:sp>
        <p:nvSpPr>
          <p:cNvPr id="17" name="Text Placeholder 10"/>
          <p:cNvSpPr>
            <a:spLocks noGrp="1"/>
          </p:cNvSpPr>
          <p:nvPr>
            <p:ph type="body" sz="quarter" idx="22"/>
          </p:nvPr>
        </p:nvSpPr>
        <p:spPr>
          <a:xfrm>
            <a:off x="6232737" y="1388446"/>
            <a:ext cx="2654085" cy="442661"/>
          </a:xfrm>
          <a:solidFill>
            <a:schemeClr val="accent6"/>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en-US"/>
              <a:t>Click to edit Master text styles</a:t>
            </a:r>
          </a:p>
        </p:txBody>
      </p:sp>
      <p:sp>
        <p:nvSpPr>
          <p:cNvPr id="18" name="Text Placeholder 9"/>
          <p:cNvSpPr>
            <a:spLocks noGrp="1"/>
          </p:cNvSpPr>
          <p:nvPr>
            <p:ph type="body" sz="quarter" idx="23"/>
          </p:nvPr>
        </p:nvSpPr>
        <p:spPr>
          <a:xfrm>
            <a:off x="250369" y="2001693"/>
            <a:ext cx="2654087" cy="2029761"/>
          </a:xfrm>
        </p:spPr>
        <p:txBody>
          <a:bodyPr lIns="73459" rIns="24486"/>
          <a:lstStyle>
            <a:lvl1pPr>
              <a:defRPr sz="1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9" name="Text Placeholder 9"/>
          <p:cNvSpPr>
            <a:spLocks noGrp="1"/>
          </p:cNvSpPr>
          <p:nvPr>
            <p:ph type="body" sz="quarter" idx="21"/>
          </p:nvPr>
        </p:nvSpPr>
        <p:spPr>
          <a:xfrm>
            <a:off x="3255266" y="2001693"/>
            <a:ext cx="2654087" cy="2029761"/>
          </a:xfrm>
        </p:spPr>
        <p:txBody>
          <a:bodyPr lIns="73459" rIns="24486"/>
          <a:lstStyle>
            <a:lvl1pPr>
              <a:defRPr sz="1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Text Placeholder 9"/>
          <p:cNvSpPr>
            <a:spLocks noGrp="1"/>
          </p:cNvSpPr>
          <p:nvPr>
            <p:ph type="body" sz="quarter" idx="24"/>
          </p:nvPr>
        </p:nvSpPr>
        <p:spPr>
          <a:xfrm>
            <a:off x="6232739" y="2001693"/>
            <a:ext cx="2654087" cy="2029761"/>
          </a:xfrm>
        </p:spPr>
        <p:txBody>
          <a:bodyPr lIns="73459" rIns="24486"/>
          <a:lstStyle>
            <a:lvl1pPr>
              <a:defRPr sz="1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ext Placeholder 6"/>
          <p:cNvSpPr>
            <a:spLocks noGrp="1"/>
          </p:cNvSpPr>
          <p:nvPr>
            <p:ph type="body" sz="quarter" idx="16" hasCustomPrompt="1"/>
          </p:nvPr>
        </p:nvSpPr>
        <p:spPr>
          <a:xfrm>
            <a:off x="232377" y="4215717"/>
            <a:ext cx="7880267" cy="318287"/>
          </a:xfrm>
        </p:spPr>
        <p:txBody>
          <a:bodyPr anchor="b">
            <a:normAutofit/>
          </a:bodyPr>
          <a:lstStyle>
            <a:lvl1pPr algn="l">
              <a:lnSpc>
                <a:spcPct val="95000"/>
              </a:lnSpc>
              <a:spcBef>
                <a:spcPts val="204"/>
              </a:spcBef>
              <a:defRPr sz="1000" cap="none" baseline="0">
                <a:solidFill>
                  <a:schemeClr val="tx1"/>
                </a:solidFill>
              </a:defRPr>
            </a:lvl1pPr>
          </a:lstStyle>
          <a:p>
            <a:pPr lvl="0"/>
            <a:r>
              <a:rPr lang="en-US" dirty="0"/>
              <a:t>Question and Base</a:t>
            </a:r>
            <a:endParaRPr lang="en-GB" dirty="0"/>
          </a:p>
        </p:txBody>
      </p:sp>
      <p:sp>
        <p:nvSpPr>
          <p:cNvPr id="12" name="TextBox 11"/>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2"/>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2"/>
              </a:solidFill>
              <a:latin typeface="+mn-lt"/>
              <a:ea typeface="+mn-ea"/>
              <a:cs typeface="+mn-cs"/>
            </a:endParaRPr>
          </a:p>
        </p:txBody>
      </p:sp>
      <p:sp>
        <p:nvSpPr>
          <p:cNvPr id="22" name="Title Placeholder 1"/>
          <p:cNvSpPr>
            <a:spLocks noGrp="1"/>
          </p:cNvSpPr>
          <p:nvPr>
            <p:ph type="title"/>
          </p:nvPr>
        </p:nvSpPr>
        <p:spPr>
          <a:xfrm>
            <a:off x="232377" y="248323"/>
            <a:ext cx="8654595" cy="461548"/>
          </a:xfrm>
          <a:prstGeom prst="rect">
            <a:avLst/>
          </a:prstGeom>
        </p:spPr>
        <p:txBody>
          <a:bodyPr vert="horz" wrap="square" lIns="0" tIns="0" rIns="0" bIns="0" rtlCol="0" anchor="t">
            <a:spAutoFit/>
          </a:bodyPr>
          <a:lstStyle/>
          <a:p>
            <a:r>
              <a:rPr lang="en-US" dirty="0"/>
              <a:t>Click to add emphasis part of title</a:t>
            </a:r>
          </a:p>
        </p:txBody>
      </p:sp>
    </p:spTree>
    <p:extLst>
      <p:ext uri="{BB962C8B-B14F-4D97-AF65-F5344CB8AC3E}">
        <p14:creationId xmlns:p14="http://schemas.microsoft.com/office/powerpoint/2010/main" val="41097825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 Column Slide - No wayfinder in header">
    <p:spTree>
      <p:nvGrpSpPr>
        <p:cNvPr id="1" name=""/>
        <p:cNvGrpSpPr/>
        <p:nvPr/>
      </p:nvGrpSpPr>
      <p:grpSpPr>
        <a:xfrm>
          <a:off x="0" y="0"/>
          <a:ext cx="0" cy="0"/>
          <a:chOff x="0" y="0"/>
          <a:chExt cx="0" cy="0"/>
        </a:xfrm>
      </p:grpSpPr>
      <p:sp>
        <p:nvSpPr>
          <p:cNvPr id="13" name="Text Placeholder 10"/>
          <p:cNvSpPr>
            <a:spLocks noGrp="1"/>
          </p:cNvSpPr>
          <p:nvPr>
            <p:ph type="body" sz="quarter" idx="18"/>
          </p:nvPr>
        </p:nvSpPr>
        <p:spPr>
          <a:xfrm>
            <a:off x="240529" y="1388445"/>
            <a:ext cx="1912119" cy="442661"/>
          </a:xfrm>
          <a:solidFill>
            <a:schemeClr val="tx2"/>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en-US"/>
              <a:t>Click to edit Master text styles</a:t>
            </a:r>
          </a:p>
        </p:txBody>
      </p:sp>
      <p:sp>
        <p:nvSpPr>
          <p:cNvPr id="14" name="Text Placeholder 10"/>
          <p:cNvSpPr>
            <a:spLocks noGrp="1"/>
          </p:cNvSpPr>
          <p:nvPr>
            <p:ph type="body" sz="quarter" idx="19"/>
          </p:nvPr>
        </p:nvSpPr>
        <p:spPr>
          <a:xfrm>
            <a:off x="2477194" y="1388445"/>
            <a:ext cx="1912119" cy="442661"/>
          </a:xfrm>
          <a:solidFill>
            <a:schemeClr val="accent2"/>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en-US"/>
              <a:t>Click to edit Master text styles</a:t>
            </a:r>
          </a:p>
        </p:txBody>
      </p:sp>
      <p:sp>
        <p:nvSpPr>
          <p:cNvPr id="17" name="Text Placeholder 10"/>
          <p:cNvSpPr>
            <a:spLocks noGrp="1"/>
          </p:cNvSpPr>
          <p:nvPr>
            <p:ph type="body" sz="quarter" idx="22"/>
          </p:nvPr>
        </p:nvSpPr>
        <p:spPr>
          <a:xfrm>
            <a:off x="4713858" y="1388445"/>
            <a:ext cx="1912119" cy="442661"/>
          </a:xfrm>
          <a:solidFill>
            <a:schemeClr val="accent6"/>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en-US"/>
              <a:t>Click to edit Master text styles</a:t>
            </a:r>
          </a:p>
        </p:txBody>
      </p:sp>
      <p:sp>
        <p:nvSpPr>
          <p:cNvPr id="20" name="Text Placeholder 10"/>
          <p:cNvSpPr>
            <a:spLocks noGrp="1"/>
          </p:cNvSpPr>
          <p:nvPr>
            <p:ph type="body" sz="quarter" idx="25"/>
          </p:nvPr>
        </p:nvSpPr>
        <p:spPr>
          <a:xfrm>
            <a:off x="6950525" y="1388445"/>
            <a:ext cx="1912119" cy="442661"/>
          </a:xfrm>
          <a:solidFill>
            <a:schemeClr val="accent3"/>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en-US"/>
              <a:t>Click to edit Master text styles</a:t>
            </a:r>
          </a:p>
        </p:txBody>
      </p:sp>
      <p:sp>
        <p:nvSpPr>
          <p:cNvPr id="21" name="Text Placeholder 9"/>
          <p:cNvSpPr>
            <a:spLocks noGrp="1"/>
          </p:cNvSpPr>
          <p:nvPr>
            <p:ph type="body" sz="quarter" idx="20"/>
          </p:nvPr>
        </p:nvSpPr>
        <p:spPr>
          <a:xfrm>
            <a:off x="240529" y="2001693"/>
            <a:ext cx="1912119" cy="2029761"/>
          </a:xfrm>
        </p:spPr>
        <p:txBody>
          <a:bodyPr lIns="73459" rIns="24486"/>
          <a:lstStyle>
            <a:lvl1pPr>
              <a:defRPr sz="1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Text Placeholder 9"/>
          <p:cNvSpPr>
            <a:spLocks noGrp="1"/>
          </p:cNvSpPr>
          <p:nvPr>
            <p:ph type="body" sz="quarter" idx="21"/>
          </p:nvPr>
        </p:nvSpPr>
        <p:spPr>
          <a:xfrm>
            <a:off x="2477194" y="2001693"/>
            <a:ext cx="1912119" cy="2029761"/>
          </a:xfrm>
        </p:spPr>
        <p:txBody>
          <a:bodyPr lIns="73459" rIns="24486"/>
          <a:lstStyle>
            <a:lvl1pPr>
              <a:defRPr sz="1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Text Placeholder 9"/>
          <p:cNvSpPr>
            <a:spLocks noGrp="1"/>
          </p:cNvSpPr>
          <p:nvPr>
            <p:ph type="body" sz="quarter" idx="26"/>
          </p:nvPr>
        </p:nvSpPr>
        <p:spPr>
          <a:xfrm>
            <a:off x="4713858" y="2001693"/>
            <a:ext cx="1912119" cy="2029761"/>
          </a:xfrm>
        </p:spPr>
        <p:txBody>
          <a:bodyPr lIns="73459" rIns="24486"/>
          <a:lstStyle>
            <a:lvl1pPr>
              <a:defRPr sz="1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Text Placeholder 9"/>
          <p:cNvSpPr>
            <a:spLocks noGrp="1"/>
          </p:cNvSpPr>
          <p:nvPr>
            <p:ph type="body" sz="quarter" idx="27"/>
          </p:nvPr>
        </p:nvSpPr>
        <p:spPr>
          <a:xfrm>
            <a:off x="6950525" y="2001693"/>
            <a:ext cx="1912119" cy="2029761"/>
          </a:xfrm>
        </p:spPr>
        <p:txBody>
          <a:bodyPr lIns="73459" rIns="24486"/>
          <a:lstStyle>
            <a:lvl1pPr>
              <a:defRPr sz="1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ext Placeholder 6"/>
          <p:cNvSpPr>
            <a:spLocks noGrp="1"/>
          </p:cNvSpPr>
          <p:nvPr>
            <p:ph type="body" sz="quarter" idx="16" hasCustomPrompt="1"/>
          </p:nvPr>
        </p:nvSpPr>
        <p:spPr>
          <a:xfrm>
            <a:off x="240529" y="4215717"/>
            <a:ext cx="6717639" cy="318287"/>
          </a:xfrm>
        </p:spPr>
        <p:txBody>
          <a:bodyPr anchor="b">
            <a:normAutofit/>
          </a:bodyPr>
          <a:lstStyle>
            <a:lvl1pPr algn="l">
              <a:lnSpc>
                <a:spcPct val="95000"/>
              </a:lnSpc>
              <a:spcBef>
                <a:spcPts val="204"/>
              </a:spcBef>
              <a:defRPr sz="1000" cap="none" baseline="0">
                <a:solidFill>
                  <a:schemeClr val="tx1"/>
                </a:solidFill>
              </a:defRPr>
            </a:lvl1pPr>
          </a:lstStyle>
          <a:p>
            <a:pPr lvl="0"/>
            <a:r>
              <a:rPr lang="en-US" dirty="0"/>
              <a:t>Question and Base</a:t>
            </a:r>
            <a:endParaRPr lang="en-GB" dirty="0"/>
          </a:p>
        </p:txBody>
      </p:sp>
      <p:sp>
        <p:nvSpPr>
          <p:cNvPr id="15" name="TextBox 14"/>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2"/>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2"/>
              </a:solidFill>
              <a:latin typeface="+mn-lt"/>
              <a:ea typeface="+mn-ea"/>
              <a:cs typeface="+mn-cs"/>
            </a:endParaRPr>
          </a:p>
        </p:txBody>
      </p:sp>
      <p:sp>
        <p:nvSpPr>
          <p:cNvPr id="18" name="Title Placeholder 1"/>
          <p:cNvSpPr>
            <a:spLocks noGrp="1"/>
          </p:cNvSpPr>
          <p:nvPr>
            <p:ph type="title"/>
          </p:nvPr>
        </p:nvSpPr>
        <p:spPr>
          <a:xfrm>
            <a:off x="232377" y="248323"/>
            <a:ext cx="8654595" cy="461548"/>
          </a:xfrm>
          <a:prstGeom prst="rect">
            <a:avLst/>
          </a:prstGeom>
        </p:spPr>
        <p:txBody>
          <a:bodyPr vert="horz" wrap="square" lIns="0" tIns="0" rIns="0" bIns="0" rtlCol="0" anchor="t">
            <a:spAutoFit/>
          </a:bodyPr>
          <a:lstStyle/>
          <a:p>
            <a:r>
              <a:rPr lang="en-US" dirty="0"/>
              <a:t>Click to add emphasis part of title</a:t>
            </a:r>
          </a:p>
        </p:txBody>
      </p:sp>
    </p:spTree>
    <p:extLst>
      <p:ext uri="{BB962C8B-B14F-4D97-AF65-F5344CB8AC3E}">
        <p14:creationId xmlns:p14="http://schemas.microsoft.com/office/powerpoint/2010/main" val="20886045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Image Slide - No wayfinder in header">
    <p:spTree>
      <p:nvGrpSpPr>
        <p:cNvPr id="1" name=""/>
        <p:cNvGrpSpPr/>
        <p:nvPr/>
      </p:nvGrpSpPr>
      <p:grpSpPr>
        <a:xfrm>
          <a:off x="0" y="0"/>
          <a:ext cx="0" cy="0"/>
          <a:chOff x="0" y="0"/>
          <a:chExt cx="0" cy="0"/>
        </a:xfrm>
      </p:grpSpPr>
      <p:sp>
        <p:nvSpPr>
          <p:cNvPr id="11" name="Text Placeholder 10"/>
          <p:cNvSpPr>
            <a:spLocks noGrp="1"/>
          </p:cNvSpPr>
          <p:nvPr>
            <p:ph type="body" sz="quarter" idx="14"/>
          </p:nvPr>
        </p:nvSpPr>
        <p:spPr>
          <a:xfrm>
            <a:off x="242688" y="3486272"/>
            <a:ext cx="3843755" cy="657105"/>
          </a:xfrm>
        </p:spPr>
        <p:txBody>
          <a:bodyPr/>
          <a:lstStyle>
            <a:lvl1pPr>
              <a:defRPr lang="en-US" sz="1200" kern="1200" cap="none" baseline="0" dirty="0" smtClean="0">
                <a:solidFill>
                  <a:schemeClr val="tx1"/>
                </a:solidFill>
                <a:latin typeface="+mn-lt"/>
                <a:ea typeface="+mn-ea"/>
                <a:cs typeface="+mn-cs"/>
              </a:defRPr>
            </a:lvl1pPr>
            <a:lvl2pPr marL="197599" indent="-137132">
              <a:buFont typeface="Arial" panose="020B0604020202020204" pitchFamily="34" charset="0"/>
              <a:buChar char="•"/>
              <a:defRPr>
                <a:solidFill>
                  <a:schemeClr val="tx1"/>
                </a:solidFill>
              </a:defRPr>
            </a:lvl2pPr>
          </a:lstStyle>
          <a:p>
            <a:pPr lvl="0"/>
            <a:r>
              <a:rPr lang="en-US"/>
              <a:t>Click to edit Master text styles</a:t>
            </a:r>
          </a:p>
          <a:p>
            <a:pPr lvl="1"/>
            <a:r>
              <a:rPr lang="en-US"/>
              <a:t>Second level</a:t>
            </a:r>
          </a:p>
        </p:txBody>
      </p:sp>
      <p:sp>
        <p:nvSpPr>
          <p:cNvPr id="9" name="Text Placeholder 10"/>
          <p:cNvSpPr>
            <a:spLocks noGrp="1"/>
          </p:cNvSpPr>
          <p:nvPr>
            <p:ph type="body" sz="quarter" idx="15"/>
          </p:nvPr>
        </p:nvSpPr>
        <p:spPr>
          <a:xfrm>
            <a:off x="5043071" y="3486272"/>
            <a:ext cx="3843755" cy="657105"/>
          </a:xfrm>
        </p:spPr>
        <p:txBody>
          <a:bodyPr/>
          <a:lstStyle>
            <a:lvl1pPr>
              <a:defRPr lang="en-US" sz="1200" kern="1200" cap="none" baseline="0" dirty="0" smtClean="0">
                <a:solidFill>
                  <a:schemeClr val="tx1"/>
                </a:solidFill>
                <a:latin typeface="+mn-lt"/>
                <a:ea typeface="+mn-ea"/>
                <a:cs typeface="+mn-cs"/>
              </a:defRPr>
            </a:lvl1pPr>
            <a:lvl2pPr marL="197599" indent="-137132">
              <a:buFont typeface="Arial" panose="020B0604020202020204" pitchFamily="34" charset="0"/>
              <a:buChar char="•"/>
              <a:defRPr>
                <a:solidFill>
                  <a:schemeClr val="tx1"/>
                </a:solidFill>
              </a:defRPr>
            </a:lvl2pPr>
          </a:lstStyle>
          <a:p>
            <a:pPr lvl="0"/>
            <a:r>
              <a:rPr lang="en-US"/>
              <a:t>Click to edit Master text styles</a:t>
            </a:r>
          </a:p>
          <a:p>
            <a:pPr lvl="1"/>
            <a:r>
              <a:rPr lang="en-US"/>
              <a:t>Second level</a:t>
            </a:r>
          </a:p>
        </p:txBody>
      </p:sp>
      <p:sp>
        <p:nvSpPr>
          <p:cNvPr id="7" name="Picture Placeholder 6"/>
          <p:cNvSpPr>
            <a:spLocks noGrp="1"/>
          </p:cNvSpPr>
          <p:nvPr>
            <p:ph type="pic" sz="quarter" idx="16"/>
          </p:nvPr>
        </p:nvSpPr>
        <p:spPr>
          <a:xfrm>
            <a:off x="242688" y="1831103"/>
            <a:ext cx="3843755" cy="1550392"/>
          </a:xfrm>
        </p:spPr>
        <p:txBody>
          <a:bodyPr>
            <a:normAutofit/>
          </a:bodyPr>
          <a:lstStyle>
            <a:lvl1pPr>
              <a:defRPr sz="1100">
                <a:solidFill>
                  <a:schemeClr val="bg2"/>
                </a:solidFill>
              </a:defRPr>
            </a:lvl1pPr>
          </a:lstStyle>
          <a:p>
            <a:r>
              <a:rPr lang="en-US" dirty="0"/>
              <a:t>Click icon to add picture</a:t>
            </a:r>
            <a:endParaRPr lang="en-GB" dirty="0"/>
          </a:p>
        </p:txBody>
      </p:sp>
      <p:sp>
        <p:nvSpPr>
          <p:cNvPr id="12" name="Picture Placeholder 6"/>
          <p:cNvSpPr>
            <a:spLocks noGrp="1"/>
          </p:cNvSpPr>
          <p:nvPr>
            <p:ph type="pic" sz="quarter" idx="17"/>
          </p:nvPr>
        </p:nvSpPr>
        <p:spPr>
          <a:xfrm>
            <a:off x="5043071" y="1831103"/>
            <a:ext cx="3843755" cy="1550392"/>
          </a:xfrm>
        </p:spPr>
        <p:txBody>
          <a:bodyPr>
            <a:normAutofit/>
          </a:bodyPr>
          <a:lstStyle>
            <a:lvl1pPr>
              <a:defRPr sz="1100">
                <a:solidFill>
                  <a:schemeClr val="bg2"/>
                </a:solidFill>
              </a:defRPr>
            </a:lvl1pPr>
          </a:lstStyle>
          <a:p>
            <a:r>
              <a:rPr lang="en-US" dirty="0"/>
              <a:t>Click icon to add picture</a:t>
            </a:r>
            <a:endParaRPr lang="en-GB" dirty="0"/>
          </a:p>
        </p:txBody>
      </p:sp>
      <p:sp>
        <p:nvSpPr>
          <p:cNvPr id="13" name="Text Placeholder 10"/>
          <p:cNvSpPr>
            <a:spLocks noGrp="1"/>
          </p:cNvSpPr>
          <p:nvPr>
            <p:ph type="body" sz="quarter" idx="18"/>
          </p:nvPr>
        </p:nvSpPr>
        <p:spPr>
          <a:xfrm>
            <a:off x="242688" y="1388445"/>
            <a:ext cx="3843755" cy="442661"/>
          </a:xfrm>
          <a:solidFill>
            <a:schemeClr val="tx2"/>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en-US"/>
              <a:t>Click to edit Master text styles</a:t>
            </a:r>
          </a:p>
        </p:txBody>
      </p:sp>
      <p:sp>
        <p:nvSpPr>
          <p:cNvPr id="14" name="Text Placeholder 10"/>
          <p:cNvSpPr>
            <a:spLocks noGrp="1"/>
          </p:cNvSpPr>
          <p:nvPr>
            <p:ph type="body" sz="quarter" idx="19"/>
          </p:nvPr>
        </p:nvSpPr>
        <p:spPr>
          <a:xfrm>
            <a:off x="5043071" y="1388445"/>
            <a:ext cx="3843755" cy="442661"/>
          </a:xfrm>
          <a:solidFill>
            <a:schemeClr val="accent2"/>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en-US"/>
              <a:t>Click to edit Master text styles</a:t>
            </a:r>
          </a:p>
        </p:txBody>
      </p:sp>
      <p:sp>
        <p:nvSpPr>
          <p:cNvPr id="16" name="TextBox 15"/>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2"/>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2"/>
              </a:solidFill>
              <a:latin typeface="+mn-lt"/>
              <a:ea typeface="+mn-ea"/>
              <a:cs typeface="+mn-cs"/>
            </a:endParaRPr>
          </a:p>
        </p:txBody>
      </p:sp>
      <p:sp>
        <p:nvSpPr>
          <p:cNvPr id="17" name="Title Placeholder 1"/>
          <p:cNvSpPr>
            <a:spLocks noGrp="1"/>
          </p:cNvSpPr>
          <p:nvPr>
            <p:ph type="title"/>
          </p:nvPr>
        </p:nvSpPr>
        <p:spPr>
          <a:xfrm>
            <a:off x="232377" y="248323"/>
            <a:ext cx="8654595" cy="461548"/>
          </a:xfrm>
          <a:prstGeom prst="rect">
            <a:avLst/>
          </a:prstGeom>
        </p:spPr>
        <p:txBody>
          <a:bodyPr vert="horz" wrap="square" lIns="0" tIns="0" rIns="0" bIns="0" rtlCol="0" anchor="t">
            <a:spAutoFit/>
          </a:bodyPr>
          <a:lstStyle/>
          <a:p>
            <a:r>
              <a:rPr lang="en-US" dirty="0"/>
              <a:t>Click to add emphasis part of title</a:t>
            </a:r>
          </a:p>
        </p:txBody>
      </p:sp>
    </p:spTree>
    <p:extLst>
      <p:ext uri="{BB962C8B-B14F-4D97-AF65-F5344CB8AC3E}">
        <p14:creationId xmlns:p14="http://schemas.microsoft.com/office/powerpoint/2010/main" val="14069971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Column Image Slide - No wayfinder in header">
    <p:spTree>
      <p:nvGrpSpPr>
        <p:cNvPr id="1" name=""/>
        <p:cNvGrpSpPr/>
        <p:nvPr/>
      </p:nvGrpSpPr>
      <p:grpSpPr>
        <a:xfrm>
          <a:off x="0" y="0"/>
          <a:ext cx="0" cy="0"/>
          <a:chOff x="0" y="0"/>
          <a:chExt cx="0" cy="0"/>
        </a:xfrm>
      </p:grpSpPr>
      <p:sp>
        <p:nvSpPr>
          <p:cNvPr id="11" name="Text Placeholder 10"/>
          <p:cNvSpPr>
            <a:spLocks noGrp="1"/>
          </p:cNvSpPr>
          <p:nvPr>
            <p:ph type="body" sz="quarter" idx="14"/>
          </p:nvPr>
        </p:nvSpPr>
        <p:spPr>
          <a:xfrm>
            <a:off x="244534" y="3481305"/>
            <a:ext cx="2561615" cy="785512"/>
          </a:xfrm>
        </p:spPr>
        <p:txBody>
          <a:bodyPr/>
          <a:lstStyle>
            <a:lvl1pPr>
              <a:defRPr lang="en-US" sz="1200" kern="1200" cap="none" baseline="0" dirty="0" smtClean="0">
                <a:solidFill>
                  <a:schemeClr val="tx1"/>
                </a:solidFill>
                <a:latin typeface="+mn-lt"/>
                <a:ea typeface="+mn-ea"/>
                <a:cs typeface="+mn-cs"/>
              </a:defRPr>
            </a:lvl1pPr>
            <a:lvl2pPr marL="197599" indent="-137132">
              <a:buFont typeface="Arial" panose="020B0604020202020204" pitchFamily="34" charset="0"/>
              <a:buChar char="•"/>
              <a:defRPr>
                <a:solidFill>
                  <a:schemeClr val="tx1"/>
                </a:solidFill>
              </a:defRPr>
            </a:lvl2pPr>
          </a:lstStyle>
          <a:p>
            <a:pPr lvl="0"/>
            <a:r>
              <a:rPr lang="en-US"/>
              <a:t>Click to edit Master text styles</a:t>
            </a:r>
          </a:p>
          <a:p>
            <a:pPr lvl="1"/>
            <a:r>
              <a:rPr lang="en-US"/>
              <a:t>Second level</a:t>
            </a:r>
          </a:p>
        </p:txBody>
      </p:sp>
      <p:sp>
        <p:nvSpPr>
          <p:cNvPr id="9" name="Text Placeholder 10"/>
          <p:cNvSpPr>
            <a:spLocks noGrp="1"/>
          </p:cNvSpPr>
          <p:nvPr>
            <p:ph type="body" sz="quarter" idx="15"/>
          </p:nvPr>
        </p:nvSpPr>
        <p:spPr>
          <a:xfrm>
            <a:off x="3300206" y="3481305"/>
            <a:ext cx="2561615" cy="785512"/>
          </a:xfrm>
        </p:spPr>
        <p:txBody>
          <a:bodyPr/>
          <a:lstStyle>
            <a:lvl1pPr>
              <a:defRPr lang="en-US" sz="1200" kern="1200" cap="none" baseline="0" dirty="0" smtClean="0">
                <a:solidFill>
                  <a:schemeClr val="tx1"/>
                </a:solidFill>
                <a:latin typeface="+mn-lt"/>
                <a:ea typeface="+mn-ea"/>
                <a:cs typeface="+mn-cs"/>
              </a:defRPr>
            </a:lvl1pPr>
            <a:lvl2pPr marL="197599" indent="-137132">
              <a:buFont typeface="Arial" panose="020B0604020202020204" pitchFamily="34" charset="0"/>
              <a:buChar char="•"/>
              <a:defRPr>
                <a:solidFill>
                  <a:schemeClr val="tx1"/>
                </a:solidFill>
              </a:defRPr>
            </a:lvl2pPr>
          </a:lstStyle>
          <a:p>
            <a:pPr lvl="0"/>
            <a:r>
              <a:rPr lang="en-US"/>
              <a:t>Click to edit Master text styles</a:t>
            </a:r>
          </a:p>
          <a:p>
            <a:pPr lvl="1"/>
            <a:r>
              <a:rPr lang="en-US"/>
              <a:t>Second level</a:t>
            </a:r>
          </a:p>
        </p:txBody>
      </p:sp>
      <p:sp>
        <p:nvSpPr>
          <p:cNvPr id="7" name="Picture Placeholder 6"/>
          <p:cNvSpPr>
            <a:spLocks noGrp="1"/>
          </p:cNvSpPr>
          <p:nvPr>
            <p:ph type="pic" sz="quarter" idx="16"/>
          </p:nvPr>
        </p:nvSpPr>
        <p:spPr>
          <a:xfrm>
            <a:off x="244534" y="1831103"/>
            <a:ext cx="2561615" cy="1550392"/>
          </a:xfrm>
        </p:spPr>
        <p:txBody>
          <a:bodyPr>
            <a:normAutofit/>
          </a:bodyPr>
          <a:lstStyle>
            <a:lvl1pPr>
              <a:defRPr sz="1100">
                <a:solidFill>
                  <a:schemeClr val="bg2"/>
                </a:solidFill>
              </a:defRPr>
            </a:lvl1pPr>
          </a:lstStyle>
          <a:p>
            <a:r>
              <a:rPr lang="en-US" dirty="0"/>
              <a:t>Click icon to add picture</a:t>
            </a:r>
            <a:endParaRPr lang="en-GB" dirty="0"/>
          </a:p>
        </p:txBody>
      </p:sp>
      <p:sp>
        <p:nvSpPr>
          <p:cNvPr id="12" name="Picture Placeholder 6"/>
          <p:cNvSpPr>
            <a:spLocks noGrp="1"/>
          </p:cNvSpPr>
          <p:nvPr>
            <p:ph type="pic" sz="quarter" idx="17"/>
          </p:nvPr>
        </p:nvSpPr>
        <p:spPr>
          <a:xfrm>
            <a:off x="3300206" y="1831103"/>
            <a:ext cx="2561615" cy="1550392"/>
          </a:xfrm>
        </p:spPr>
        <p:txBody>
          <a:bodyPr>
            <a:normAutofit/>
          </a:bodyPr>
          <a:lstStyle>
            <a:lvl1pPr>
              <a:defRPr sz="1100">
                <a:solidFill>
                  <a:schemeClr val="bg2"/>
                </a:solidFill>
              </a:defRPr>
            </a:lvl1pPr>
          </a:lstStyle>
          <a:p>
            <a:r>
              <a:rPr lang="en-US" dirty="0"/>
              <a:t>Click icon to add picture</a:t>
            </a:r>
            <a:endParaRPr lang="en-GB" dirty="0"/>
          </a:p>
        </p:txBody>
      </p:sp>
      <p:sp>
        <p:nvSpPr>
          <p:cNvPr id="13" name="Text Placeholder 10"/>
          <p:cNvSpPr>
            <a:spLocks noGrp="1"/>
          </p:cNvSpPr>
          <p:nvPr>
            <p:ph type="body" sz="quarter" idx="18"/>
          </p:nvPr>
        </p:nvSpPr>
        <p:spPr>
          <a:xfrm>
            <a:off x="244534" y="1388445"/>
            <a:ext cx="2561615" cy="442661"/>
          </a:xfrm>
          <a:solidFill>
            <a:schemeClr val="tx2"/>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en-US"/>
              <a:t>Click to edit Master text styles</a:t>
            </a:r>
          </a:p>
        </p:txBody>
      </p:sp>
      <p:sp>
        <p:nvSpPr>
          <p:cNvPr id="14" name="Text Placeholder 10"/>
          <p:cNvSpPr>
            <a:spLocks noGrp="1"/>
          </p:cNvSpPr>
          <p:nvPr>
            <p:ph type="body" sz="quarter" idx="19"/>
          </p:nvPr>
        </p:nvSpPr>
        <p:spPr>
          <a:xfrm>
            <a:off x="3300206" y="1388445"/>
            <a:ext cx="2561615" cy="442661"/>
          </a:xfrm>
          <a:solidFill>
            <a:schemeClr val="accent2"/>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en-US"/>
              <a:t>Click to edit Master text styles</a:t>
            </a:r>
          </a:p>
        </p:txBody>
      </p:sp>
      <p:sp>
        <p:nvSpPr>
          <p:cNvPr id="15" name="Text Placeholder 10"/>
          <p:cNvSpPr>
            <a:spLocks noGrp="1"/>
          </p:cNvSpPr>
          <p:nvPr>
            <p:ph type="body" sz="quarter" idx="20"/>
          </p:nvPr>
        </p:nvSpPr>
        <p:spPr>
          <a:xfrm>
            <a:off x="6301030" y="3481305"/>
            <a:ext cx="2561615" cy="785512"/>
          </a:xfrm>
        </p:spPr>
        <p:txBody>
          <a:bodyPr/>
          <a:lstStyle>
            <a:lvl1pPr>
              <a:defRPr lang="en-US" sz="1200" kern="1200" cap="none" baseline="0" dirty="0" smtClean="0">
                <a:solidFill>
                  <a:schemeClr val="tx1"/>
                </a:solidFill>
                <a:latin typeface="+mn-lt"/>
                <a:ea typeface="+mn-ea"/>
                <a:cs typeface="+mn-cs"/>
              </a:defRPr>
            </a:lvl1pPr>
            <a:lvl2pPr marL="197599" indent="-137132">
              <a:buFont typeface="Arial" panose="020B0604020202020204" pitchFamily="34" charset="0"/>
              <a:buChar char="•"/>
              <a:defRPr>
                <a:solidFill>
                  <a:schemeClr val="tx1"/>
                </a:solidFill>
              </a:defRPr>
            </a:lvl2pPr>
          </a:lstStyle>
          <a:p>
            <a:pPr lvl="0"/>
            <a:r>
              <a:rPr lang="en-US"/>
              <a:t>Click to edit Master text styles</a:t>
            </a:r>
          </a:p>
          <a:p>
            <a:pPr lvl="1"/>
            <a:r>
              <a:rPr lang="en-US"/>
              <a:t>Second level</a:t>
            </a:r>
          </a:p>
        </p:txBody>
      </p:sp>
      <p:sp>
        <p:nvSpPr>
          <p:cNvPr id="16" name="Picture Placeholder 6"/>
          <p:cNvSpPr>
            <a:spLocks noGrp="1"/>
          </p:cNvSpPr>
          <p:nvPr>
            <p:ph type="pic" sz="quarter" idx="21"/>
          </p:nvPr>
        </p:nvSpPr>
        <p:spPr>
          <a:xfrm>
            <a:off x="6301030" y="1831103"/>
            <a:ext cx="2561615" cy="1550392"/>
          </a:xfrm>
        </p:spPr>
        <p:txBody>
          <a:bodyPr>
            <a:normAutofit/>
          </a:bodyPr>
          <a:lstStyle>
            <a:lvl1pPr>
              <a:defRPr sz="1100">
                <a:solidFill>
                  <a:schemeClr val="bg2"/>
                </a:solidFill>
              </a:defRPr>
            </a:lvl1pPr>
          </a:lstStyle>
          <a:p>
            <a:r>
              <a:rPr lang="en-US" dirty="0"/>
              <a:t>Click icon to add picture</a:t>
            </a:r>
            <a:endParaRPr lang="en-GB" dirty="0"/>
          </a:p>
        </p:txBody>
      </p:sp>
      <p:sp>
        <p:nvSpPr>
          <p:cNvPr id="17" name="Text Placeholder 10"/>
          <p:cNvSpPr>
            <a:spLocks noGrp="1"/>
          </p:cNvSpPr>
          <p:nvPr>
            <p:ph type="body" sz="quarter" idx="22"/>
          </p:nvPr>
        </p:nvSpPr>
        <p:spPr>
          <a:xfrm>
            <a:off x="6301030" y="1388445"/>
            <a:ext cx="2561615" cy="442661"/>
          </a:xfrm>
          <a:solidFill>
            <a:schemeClr val="accent6"/>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en-US"/>
              <a:t>Click to edit Master text styles</a:t>
            </a:r>
          </a:p>
        </p:txBody>
      </p:sp>
      <p:sp>
        <p:nvSpPr>
          <p:cNvPr id="18" name="TextBox 17"/>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2"/>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2"/>
              </a:solidFill>
              <a:latin typeface="+mn-lt"/>
              <a:ea typeface="+mn-ea"/>
              <a:cs typeface="+mn-cs"/>
            </a:endParaRPr>
          </a:p>
        </p:txBody>
      </p:sp>
      <p:sp>
        <p:nvSpPr>
          <p:cNvPr id="19" name="Title Placeholder 1"/>
          <p:cNvSpPr>
            <a:spLocks noGrp="1"/>
          </p:cNvSpPr>
          <p:nvPr>
            <p:ph type="title"/>
          </p:nvPr>
        </p:nvSpPr>
        <p:spPr>
          <a:xfrm>
            <a:off x="232377" y="248323"/>
            <a:ext cx="8654595" cy="461548"/>
          </a:xfrm>
          <a:prstGeom prst="rect">
            <a:avLst/>
          </a:prstGeom>
        </p:spPr>
        <p:txBody>
          <a:bodyPr vert="horz" wrap="square" lIns="0" tIns="0" rIns="0" bIns="0" rtlCol="0" anchor="t">
            <a:spAutoFit/>
          </a:bodyPr>
          <a:lstStyle/>
          <a:p>
            <a:r>
              <a:rPr lang="en-US" dirty="0"/>
              <a:t>Click to add emphasis part of title</a:t>
            </a:r>
          </a:p>
        </p:txBody>
      </p:sp>
    </p:spTree>
    <p:extLst>
      <p:ext uri="{BB962C8B-B14F-4D97-AF65-F5344CB8AC3E}">
        <p14:creationId xmlns:p14="http://schemas.microsoft.com/office/powerpoint/2010/main" val="9124080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 Column Image Slide - No wayfinder in header">
    <p:spTree>
      <p:nvGrpSpPr>
        <p:cNvPr id="1" name=""/>
        <p:cNvGrpSpPr/>
        <p:nvPr/>
      </p:nvGrpSpPr>
      <p:grpSpPr>
        <a:xfrm>
          <a:off x="0" y="0"/>
          <a:ext cx="0" cy="0"/>
          <a:chOff x="0" y="0"/>
          <a:chExt cx="0" cy="0"/>
        </a:xfrm>
      </p:grpSpPr>
      <p:sp>
        <p:nvSpPr>
          <p:cNvPr id="11" name="Text Placeholder 10"/>
          <p:cNvSpPr>
            <a:spLocks noGrp="1"/>
          </p:cNvSpPr>
          <p:nvPr>
            <p:ph type="body" sz="quarter" idx="14"/>
          </p:nvPr>
        </p:nvSpPr>
        <p:spPr>
          <a:xfrm>
            <a:off x="235007" y="3481305"/>
            <a:ext cx="1948831" cy="840694"/>
          </a:xfrm>
        </p:spPr>
        <p:txBody>
          <a:bodyPr/>
          <a:lstStyle>
            <a:lvl1pPr>
              <a:defRPr lang="en-US" sz="1200" kern="1200" cap="none" baseline="0" dirty="0" smtClean="0">
                <a:solidFill>
                  <a:schemeClr val="tx1"/>
                </a:solidFill>
                <a:latin typeface="+mn-lt"/>
                <a:ea typeface="+mn-ea"/>
                <a:cs typeface="+mn-cs"/>
              </a:defRPr>
            </a:lvl1pPr>
            <a:lvl2pPr marL="197599" indent="-137132">
              <a:buFont typeface="Arial" panose="020B0604020202020204" pitchFamily="34" charset="0"/>
              <a:buChar char="•"/>
              <a:defRPr/>
            </a:lvl2pPr>
          </a:lstStyle>
          <a:p>
            <a:pPr lvl="0"/>
            <a:r>
              <a:rPr lang="en-US"/>
              <a:t>Click to edit Master text styles</a:t>
            </a:r>
          </a:p>
          <a:p>
            <a:pPr lvl="1"/>
            <a:r>
              <a:rPr lang="en-US"/>
              <a:t>Second level</a:t>
            </a:r>
          </a:p>
        </p:txBody>
      </p:sp>
      <p:sp>
        <p:nvSpPr>
          <p:cNvPr id="9" name="Text Placeholder 10"/>
          <p:cNvSpPr>
            <a:spLocks noGrp="1"/>
          </p:cNvSpPr>
          <p:nvPr>
            <p:ph type="body" sz="quarter" idx="15"/>
          </p:nvPr>
        </p:nvSpPr>
        <p:spPr>
          <a:xfrm>
            <a:off x="2469337" y="3481305"/>
            <a:ext cx="1948831" cy="840694"/>
          </a:xfrm>
        </p:spPr>
        <p:txBody>
          <a:bodyPr/>
          <a:lstStyle>
            <a:lvl1pPr>
              <a:defRPr lang="en-US" sz="1200" kern="1200" cap="none" baseline="0" dirty="0" smtClean="0">
                <a:solidFill>
                  <a:schemeClr val="tx1"/>
                </a:solidFill>
                <a:latin typeface="+mn-lt"/>
                <a:ea typeface="+mn-ea"/>
                <a:cs typeface="+mn-cs"/>
              </a:defRPr>
            </a:lvl1pPr>
            <a:lvl2pPr marL="197599" indent="-137132">
              <a:buFont typeface="Arial" panose="020B0604020202020204" pitchFamily="34" charset="0"/>
              <a:buChar char="•"/>
              <a:defRPr/>
            </a:lvl2pPr>
          </a:lstStyle>
          <a:p>
            <a:pPr lvl="0"/>
            <a:r>
              <a:rPr lang="en-US"/>
              <a:t>Click to edit Master text styles</a:t>
            </a:r>
          </a:p>
          <a:p>
            <a:pPr lvl="1"/>
            <a:r>
              <a:rPr lang="en-US"/>
              <a:t>Second level</a:t>
            </a:r>
          </a:p>
        </p:txBody>
      </p:sp>
      <p:sp>
        <p:nvSpPr>
          <p:cNvPr id="7" name="Picture Placeholder 6"/>
          <p:cNvSpPr>
            <a:spLocks noGrp="1"/>
          </p:cNvSpPr>
          <p:nvPr>
            <p:ph type="pic" sz="quarter" idx="16"/>
          </p:nvPr>
        </p:nvSpPr>
        <p:spPr>
          <a:xfrm>
            <a:off x="235007" y="1831103"/>
            <a:ext cx="1948831" cy="1550392"/>
          </a:xfrm>
        </p:spPr>
        <p:txBody>
          <a:bodyPr lIns="72000" tIns="72000" rIns="72000" bIns="72000">
            <a:normAutofit/>
          </a:bodyPr>
          <a:lstStyle>
            <a:lvl1pPr>
              <a:defRPr sz="1100">
                <a:solidFill>
                  <a:schemeClr val="bg2"/>
                </a:solidFill>
              </a:defRPr>
            </a:lvl1pPr>
          </a:lstStyle>
          <a:p>
            <a:r>
              <a:rPr lang="en-US" dirty="0"/>
              <a:t>Click icon to add picture</a:t>
            </a:r>
            <a:endParaRPr lang="en-GB" dirty="0"/>
          </a:p>
        </p:txBody>
      </p:sp>
      <p:sp>
        <p:nvSpPr>
          <p:cNvPr id="13" name="Text Placeholder 10"/>
          <p:cNvSpPr>
            <a:spLocks noGrp="1"/>
          </p:cNvSpPr>
          <p:nvPr>
            <p:ph type="body" sz="quarter" idx="18"/>
          </p:nvPr>
        </p:nvSpPr>
        <p:spPr>
          <a:xfrm>
            <a:off x="235007" y="1388443"/>
            <a:ext cx="1948831" cy="442660"/>
          </a:xfrm>
          <a:solidFill>
            <a:schemeClr val="tx2"/>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en-US"/>
              <a:t>Click to edit Master text styles</a:t>
            </a:r>
          </a:p>
        </p:txBody>
      </p:sp>
      <p:sp>
        <p:nvSpPr>
          <p:cNvPr id="14" name="Text Placeholder 10"/>
          <p:cNvSpPr>
            <a:spLocks noGrp="1"/>
          </p:cNvSpPr>
          <p:nvPr>
            <p:ph type="body" sz="quarter" idx="19"/>
          </p:nvPr>
        </p:nvSpPr>
        <p:spPr>
          <a:xfrm>
            <a:off x="2469337" y="1388443"/>
            <a:ext cx="1948831" cy="442660"/>
          </a:xfrm>
          <a:solidFill>
            <a:schemeClr val="accent2"/>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en-US"/>
              <a:t>Click to edit Master text styles</a:t>
            </a:r>
          </a:p>
        </p:txBody>
      </p:sp>
      <p:sp>
        <p:nvSpPr>
          <p:cNvPr id="12" name="Picture Placeholder 6"/>
          <p:cNvSpPr>
            <a:spLocks noGrp="1"/>
          </p:cNvSpPr>
          <p:nvPr>
            <p:ph type="pic" sz="quarter" idx="17"/>
          </p:nvPr>
        </p:nvSpPr>
        <p:spPr>
          <a:xfrm>
            <a:off x="2469337" y="1831103"/>
            <a:ext cx="1948831" cy="1550392"/>
          </a:xfrm>
        </p:spPr>
        <p:txBody>
          <a:bodyPr lIns="72000" tIns="72000" rIns="72000" bIns="72000">
            <a:normAutofit/>
          </a:bodyPr>
          <a:lstStyle>
            <a:lvl1pPr>
              <a:defRPr sz="1100">
                <a:solidFill>
                  <a:schemeClr val="bg2"/>
                </a:solidFill>
              </a:defRPr>
            </a:lvl1pPr>
          </a:lstStyle>
          <a:p>
            <a:r>
              <a:rPr lang="en-US" dirty="0"/>
              <a:t>Click icon to add picture</a:t>
            </a:r>
            <a:endParaRPr lang="en-GB" dirty="0"/>
          </a:p>
        </p:txBody>
      </p:sp>
      <p:sp>
        <p:nvSpPr>
          <p:cNvPr id="15" name="Text Placeholder 10"/>
          <p:cNvSpPr>
            <a:spLocks noGrp="1"/>
          </p:cNvSpPr>
          <p:nvPr>
            <p:ph type="body" sz="quarter" idx="20"/>
          </p:nvPr>
        </p:nvSpPr>
        <p:spPr>
          <a:xfrm>
            <a:off x="4703666" y="3481305"/>
            <a:ext cx="1948831" cy="840694"/>
          </a:xfrm>
        </p:spPr>
        <p:txBody>
          <a:bodyPr/>
          <a:lstStyle>
            <a:lvl1pPr>
              <a:defRPr lang="en-US" sz="1200" kern="1200" cap="none" baseline="0" dirty="0" smtClean="0">
                <a:solidFill>
                  <a:schemeClr val="tx1"/>
                </a:solidFill>
                <a:latin typeface="+mn-lt"/>
                <a:ea typeface="+mn-ea"/>
                <a:cs typeface="+mn-cs"/>
              </a:defRPr>
            </a:lvl1pPr>
            <a:lvl2pPr marL="197599" indent="-137132">
              <a:buFont typeface="Arial" panose="020B0604020202020204" pitchFamily="34" charset="0"/>
              <a:buChar char="•"/>
              <a:defRPr/>
            </a:lvl2pPr>
          </a:lstStyle>
          <a:p>
            <a:pPr lvl="0"/>
            <a:r>
              <a:rPr lang="en-US"/>
              <a:t>Click to edit Master text styles</a:t>
            </a:r>
          </a:p>
          <a:p>
            <a:pPr lvl="1"/>
            <a:r>
              <a:rPr lang="en-US"/>
              <a:t>Second level</a:t>
            </a:r>
          </a:p>
        </p:txBody>
      </p:sp>
      <p:sp>
        <p:nvSpPr>
          <p:cNvPr id="17" name="Text Placeholder 10"/>
          <p:cNvSpPr>
            <a:spLocks noGrp="1"/>
          </p:cNvSpPr>
          <p:nvPr>
            <p:ph type="body" sz="quarter" idx="22"/>
          </p:nvPr>
        </p:nvSpPr>
        <p:spPr>
          <a:xfrm>
            <a:off x="4703666" y="1388443"/>
            <a:ext cx="1948831" cy="442660"/>
          </a:xfrm>
          <a:solidFill>
            <a:schemeClr val="accent6"/>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en-US"/>
              <a:t>Click to edit Master text styles</a:t>
            </a:r>
          </a:p>
        </p:txBody>
      </p:sp>
      <p:sp>
        <p:nvSpPr>
          <p:cNvPr id="16" name="Picture Placeholder 6"/>
          <p:cNvSpPr>
            <a:spLocks noGrp="1"/>
          </p:cNvSpPr>
          <p:nvPr>
            <p:ph type="pic" sz="quarter" idx="21"/>
          </p:nvPr>
        </p:nvSpPr>
        <p:spPr>
          <a:xfrm>
            <a:off x="4703666" y="1831103"/>
            <a:ext cx="1948831" cy="1550392"/>
          </a:xfrm>
        </p:spPr>
        <p:txBody>
          <a:bodyPr lIns="72000" tIns="72000" rIns="72000" bIns="72000">
            <a:normAutofit/>
          </a:bodyPr>
          <a:lstStyle>
            <a:lvl1pPr>
              <a:defRPr sz="1100">
                <a:solidFill>
                  <a:schemeClr val="bg2"/>
                </a:solidFill>
              </a:defRPr>
            </a:lvl1pPr>
          </a:lstStyle>
          <a:p>
            <a:r>
              <a:rPr lang="en-US" dirty="0"/>
              <a:t>Click icon to add picture</a:t>
            </a:r>
            <a:endParaRPr lang="en-GB" dirty="0"/>
          </a:p>
        </p:txBody>
      </p:sp>
      <p:sp>
        <p:nvSpPr>
          <p:cNvPr id="18" name="Text Placeholder 10"/>
          <p:cNvSpPr>
            <a:spLocks noGrp="1"/>
          </p:cNvSpPr>
          <p:nvPr>
            <p:ph type="body" sz="quarter" idx="23"/>
          </p:nvPr>
        </p:nvSpPr>
        <p:spPr>
          <a:xfrm>
            <a:off x="6937995" y="3481305"/>
            <a:ext cx="1948831" cy="840694"/>
          </a:xfrm>
        </p:spPr>
        <p:txBody>
          <a:bodyPr/>
          <a:lstStyle>
            <a:lvl1pPr>
              <a:defRPr lang="en-US" sz="1200" kern="1200" cap="none" baseline="0" dirty="0" smtClean="0">
                <a:solidFill>
                  <a:schemeClr val="tx1"/>
                </a:solidFill>
                <a:latin typeface="+mn-lt"/>
                <a:ea typeface="+mn-ea"/>
                <a:cs typeface="+mn-cs"/>
              </a:defRPr>
            </a:lvl1pPr>
            <a:lvl2pPr marL="197599" indent="-137132">
              <a:buFont typeface="Arial" panose="020B0604020202020204" pitchFamily="34" charset="0"/>
              <a:buChar char="•"/>
              <a:defRPr/>
            </a:lvl2pPr>
          </a:lstStyle>
          <a:p>
            <a:pPr lvl="0"/>
            <a:r>
              <a:rPr lang="en-US"/>
              <a:t>Click to edit Master text styles</a:t>
            </a:r>
          </a:p>
          <a:p>
            <a:pPr lvl="1"/>
            <a:r>
              <a:rPr lang="en-US"/>
              <a:t>Second level</a:t>
            </a:r>
          </a:p>
        </p:txBody>
      </p:sp>
      <p:sp>
        <p:nvSpPr>
          <p:cNvPr id="20" name="Text Placeholder 10"/>
          <p:cNvSpPr>
            <a:spLocks noGrp="1"/>
          </p:cNvSpPr>
          <p:nvPr>
            <p:ph type="body" sz="quarter" idx="25"/>
          </p:nvPr>
        </p:nvSpPr>
        <p:spPr>
          <a:xfrm>
            <a:off x="6937995" y="1388443"/>
            <a:ext cx="1948831" cy="442660"/>
          </a:xfrm>
          <a:solidFill>
            <a:schemeClr val="accent3"/>
          </a:solidFill>
        </p:spPr>
        <p:txBody>
          <a:bodyPr lIns="73459" rIns="24486" anchor="ctr">
            <a:normAutofit/>
          </a:bodyPr>
          <a:lstStyle>
            <a:lvl1pPr>
              <a:lnSpc>
                <a:spcPct val="80000"/>
              </a:lnSpc>
              <a:spcBef>
                <a:spcPts val="816"/>
              </a:spcBef>
              <a:defRPr lang="en-US" sz="1600" kern="1200" cap="all" baseline="0" dirty="0" smtClean="0">
                <a:solidFill>
                  <a:schemeClr val="bg1"/>
                </a:solidFill>
                <a:latin typeface="+mn-lt"/>
                <a:ea typeface="+mn-ea"/>
                <a:cs typeface="+mn-cs"/>
              </a:defRPr>
            </a:lvl1pPr>
            <a:lvl2pPr marL="197599" indent="-137132">
              <a:buFont typeface="Arial" panose="020B0604020202020204" pitchFamily="34" charset="0"/>
              <a:buChar char="•"/>
              <a:defRPr>
                <a:solidFill>
                  <a:schemeClr val="bg1"/>
                </a:solidFill>
              </a:defRPr>
            </a:lvl2pPr>
          </a:lstStyle>
          <a:p>
            <a:pPr lvl="0"/>
            <a:r>
              <a:rPr lang="en-US"/>
              <a:t>Click to edit Master text styles</a:t>
            </a:r>
          </a:p>
        </p:txBody>
      </p:sp>
      <p:sp>
        <p:nvSpPr>
          <p:cNvPr id="19" name="Picture Placeholder 6"/>
          <p:cNvSpPr>
            <a:spLocks noGrp="1"/>
          </p:cNvSpPr>
          <p:nvPr>
            <p:ph type="pic" sz="quarter" idx="24"/>
          </p:nvPr>
        </p:nvSpPr>
        <p:spPr>
          <a:xfrm>
            <a:off x="6937995" y="1831103"/>
            <a:ext cx="1948831" cy="1550392"/>
          </a:xfrm>
        </p:spPr>
        <p:txBody>
          <a:bodyPr lIns="72000" tIns="72000" rIns="72000" bIns="72000">
            <a:normAutofit/>
          </a:bodyPr>
          <a:lstStyle>
            <a:lvl1pPr>
              <a:defRPr sz="1100">
                <a:solidFill>
                  <a:schemeClr val="bg2"/>
                </a:solidFill>
              </a:defRPr>
            </a:lvl1pPr>
          </a:lstStyle>
          <a:p>
            <a:r>
              <a:rPr lang="en-US" dirty="0"/>
              <a:t>Click icon to add picture</a:t>
            </a:r>
            <a:endParaRPr lang="en-GB" dirty="0"/>
          </a:p>
        </p:txBody>
      </p:sp>
      <p:sp>
        <p:nvSpPr>
          <p:cNvPr id="21" name="TextBox 20"/>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2"/>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2"/>
              </a:solidFill>
              <a:latin typeface="+mn-lt"/>
              <a:ea typeface="+mn-ea"/>
              <a:cs typeface="+mn-cs"/>
            </a:endParaRPr>
          </a:p>
        </p:txBody>
      </p:sp>
      <p:sp>
        <p:nvSpPr>
          <p:cNvPr id="22" name="Title Placeholder 1"/>
          <p:cNvSpPr>
            <a:spLocks noGrp="1"/>
          </p:cNvSpPr>
          <p:nvPr>
            <p:ph type="title"/>
          </p:nvPr>
        </p:nvSpPr>
        <p:spPr>
          <a:xfrm>
            <a:off x="232377" y="248323"/>
            <a:ext cx="8654595" cy="461548"/>
          </a:xfrm>
          <a:prstGeom prst="rect">
            <a:avLst/>
          </a:prstGeom>
        </p:spPr>
        <p:txBody>
          <a:bodyPr vert="horz" wrap="square" lIns="0" tIns="0" rIns="0" bIns="0" rtlCol="0" anchor="t">
            <a:spAutoFit/>
          </a:bodyPr>
          <a:lstStyle/>
          <a:p>
            <a:r>
              <a:rPr lang="en-US" dirty="0"/>
              <a:t>Click to add emphasis part of title</a:t>
            </a:r>
          </a:p>
        </p:txBody>
      </p:sp>
    </p:spTree>
    <p:extLst>
      <p:ext uri="{BB962C8B-B14F-4D97-AF65-F5344CB8AC3E}">
        <p14:creationId xmlns:p14="http://schemas.microsoft.com/office/powerpoint/2010/main" val="4279803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 Angled Wide image">
    <p:spTree>
      <p:nvGrpSpPr>
        <p:cNvPr id="1" name=""/>
        <p:cNvGrpSpPr/>
        <p:nvPr/>
      </p:nvGrpSpPr>
      <p:grpSpPr>
        <a:xfrm>
          <a:off x="0" y="0"/>
          <a:ext cx="0" cy="0"/>
          <a:chOff x="0" y="0"/>
          <a:chExt cx="0" cy="0"/>
        </a:xfrm>
      </p:grpSpPr>
      <p:sp>
        <p:nvSpPr>
          <p:cNvPr id="17" name="Rectangle 16"/>
          <p:cNvSpPr/>
          <p:nvPr/>
        </p:nvSpPr>
        <p:spPr bwMode="white">
          <a:xfrm>
            <a:off x="0" y="4679249"/>
            <a:ext cx="1867883" cy="462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2195" tIns="31098" rIns="62195" bIns="31098" rtlCol="0" anchor="ctr"/>
          <a:lstStyle/>
          <a:p>
            <a:pPr algn="ctr"/>
            <a:endParaRPr lang="en-GB" sz="1800" dirty="0"/>
          </a:p>
        </p:txBody>
      </p:sp>
      <p:sp>
        <p:nvSpPr>
          <p:cNvPr id="2" name="Title 1"/>
          <p:cNvSpPr>
            <a:spLocks noGrp="1"/>
          </p:cNvSpPr>
          <p:nvPr>
            <p:ph type="ctrTitle" hasCustomPrompt="1"/>
          </p:nvPr>
        </p:nvSpPr>
        <p:spPr>
          <a:xfrm>
            <a:off x="6741097" y="2136387"/>
            <a:ext cx="2145875" cy="747897"/>
          </a:xfrm>
        </p:spPr>
        <p:txBody>
          <a:bodyPr anchor="ctr"/>
          <a:lstStyle>
            <a:lvl1pPr>
              <a:defRPr sz="2700" cap="all" baseline="0"/>
            </a:lvl1pPr>
          </a:lstStyle>
          <a:p>
            <a:r>
              <a:rPr lang="en-GB" dirty="0"/>
              <a:t>Title </a:t>
            </a:r>
            <a:r>
              <a:rPr lang="en-GB" dirty="0" err="1"/>
              <a:t>title</a:t>
            </a:r>
            <a:r>
              <a:rPr lang="en-GB" dirty="0"/>
              <a:t> </a:t>
            </a:r>
            <a:r>
              <a:rPr lang="en-GB" dirty="0" err="1"/>
              <a:t>title</a:t>
            </a:r>
            <a:r>
              <a:rPr lang="en-GB" dirty="0"/>
              <a:t> </a:t>
            </a:r>
            <a:r>
              <a:rPr lang="en-GB" dirty="0" err="1"/>
              <a:t>title</a:t>
            </a:r>
            <a:endParaRPr lang="en-US" dirty="0"/>
          </a:p>
        </p:txBody>
      </p:sp>
      <p:sp>
        <p:nvSpPr>
          <p:cNvPr id="7" name="Rectangle 6"/>
          <p:cNvSpPr/>
          <p:nvPr/>
        </p:nvSpPr>
        <p:spPr bwMode="white">
          <a:xfrm>
            <a:off x="0" y="4679249"/>
            <a:ext cx="1867883" cy="462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2195" tIns="31098" rIns="62195" bIns="31098" rtlCol="0" anchor="ctr"/>
          <a:lstStyle/>
          <a:p>
            <a:pPr algn="ctr"/>
            <a:endParaRPr lang="en-GB" sz="1800" dirty="0"/>
          </a:p>
        </p:txBody>
      </p:sp>
      <p:sp>
        <p:nvSpPr>
          <p:cNvPr id="8" name="Rectangle 7"/>
          <p:cNvSpPr/>
          <p:nvPr/>
        </p:nvSpPr>
        <p:spPr bwMode="white">
          <a:xfrm>
            <a:off x="0" y="4679249"/>
            <a:ext cx="1867883" cy="462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2195" tIns="31098" rIns="62195" bIns="31098" rtlCol="0" anchor="ctr"/>
          <a:lstStyle/>
          <a:p>
            <a:pPr algn="ctr"/>
            <a:endParaRPr lang="en-GB" sz="1800" dirty="0"/>
          </a:p>
        </p:txBody>
      </p:sp>
      <p:sp>
        <p:nvSpPr>
          <p:cNvPr id="10" name="Rectangle 9"/>
          <p:cNvSpPr/>
          <p:nvPr/>
        </p:nvSpPr>
        <p:spPr bwMode="white">
          <a:xfrm>
            <a:off x="0" y="4679249"/>
            <a:ext cx="1867883" cy="462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2195" tIns="31098" rIns="62195" bIns="31098" rtlCol="0" anchor="ctr"/>
          <a:lstStyle/>
          <a:p>
            <a:pPr algn="ctr"/>
            <a:endParaRPr lang="en-GB" sz="1800" dirty="0"/>
          </a:p>
        </p:txBody>
      </p:sp>
      <p:sp>
        <p:nvSpPr>
          <p:cNvPr id="12" name="Rectangle 11"/>
          <p:cNvSpPr/>
          <p:nvPr/>
        </p:nvSpPr>
        <p:spPr bwMode="white">
          <a:xfrm>
            <a:off x="0" y="4679249"/>
            <a:ext cx="1867883" cy="462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2195" tIns="31098" rIns="62195" bIns="31098" rtlCol="0" anchor="ctr"/>
          <a:lstStyle/>
          <a:p>
            <a:pPr algn="ctr"/>
            <a:endParaRPr lang="en-GB" sz="1800" dirty="0"/>
          </a:p>
        </p:txBody>
      </p:sp>
      <p:sp>
        <p:nvSpPr>
          <p:cNvPr id="14" name="Rectangle 13"/>
          <p:cNvSpPr/>
          <p:nvPr/>
        </p:nvSpPr>
        <p:spPr bwMode="white">
          <a:xfrm>
            <a:off x="0" y="4679249"/>
            <a:ext cx="1867883" cy="462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2195" tIns="31098" rIns="62195" bIns="31098" rtlCol="0" anchor="ctr"/>
          <a:lstStyle/>
          <a:p>
            <a:pPr algn="ctr"/>
            <a:endParaRPr lang="en-GB" sz="1800" dirty="0"/>
          </a:p>
        </p:txBody>
      </p:sp>
      <p:sp>
        <p:nvSpPr>
          <p:cNvPr id="16" name="Rectangle 15"/>
          <p:cNvSpPr/>
          <p:nvPr/>
        </p:nvSpPr>
        <p:spPr bwMode="white">
          <a:xfrm>
            <a:off x="0" y="4679249"/>
            <a:ext cx="1867883" cy="462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2195" tIns="31098" rIns="62195" bIns="31098" rtlCol="0" anchor="ctr"/>
          <a:lstStyle/>
          <a:p>
            <a:pPr algn="ctr"/>
            <a:endParaRPr lang="en-GB" sz="1800" dirty="0"/>
          </a:p>
        </p:txBody>
      </p:sp>
      <p:sp>
        <p:nvSpPr>
          <p:cNvPr id="20" name="Rectangle 19"/>
          <p:cNvSpPr/>
          <p:nvPr/>
        </p:nvSpPr>
        <p:spPr bwMode="white">
          <a:xfrm>
            <a:off x="0" y="4679249"/>
            <a:ext cx="1867883" cy="462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2195" tIns="31098" rIns="62195" bIns="31098" rtlCol="0" anchor="ctr"/>
          <a:lstStyle/>
          <a:p>
            <a:pPr algn="ctr"/>
            <a:endParaRPr lang="en-GB" sz="1800" dirty="0"/>
          </a:p>
        </p:txBody>
      </p:sp>
      <p:sp>
        <p:nvSpPr>
          <p:cNvPr id="22" name="Rectangle 21"/>
          <p:cNvSpPr/>
          <p:nvPr/>
        </p:nvSpPr>
        <p:spPr bwMode="white">
          <a:xfrm>
            <a:off x="0" y="4679249"/>
            <a:ext cx="1867883" cy="462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2195" tIns="31098" rIns="62195" bIns="31098" rtlCol="0" anchor="ctr"/>
          <a:lstStyle/>
          <a:p>
            <a:pPr algn="ctr"/>
            <a:endParaRPr lang="en-GB" sz="1800" dirty="0"/>
          </a:p>
        </p:txBody>
      </p:sp>
      <p:sp>
        <p:nvSpPr>
          <p:cNvPr id="24" name="Rectangle 23"/>
          <p:cNvSpPr/>
          <p:nvPr userDrawn="1"/>
        </p:nvSpPr>
        <p:spPr bwMode="white">
          <a:xfrm>
            <a:off x="0" y="4679249"/>
            <a:ext cx="1867883" cy="462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2195" tIns="31098" rIns="62195" bIns="31098" rtlCol="0" anchor="ctr"/>
          <a:lstStyle/>
          <a:p>
            <a:pPr algn="ctr"/>
            <a:endParaRPr lang="en-GB" sz="1800" dirty="0"/>
          </a:p>
        </p:txBody>
      </p:sp>
      <p:sp>
        <p:nvSpPr>
          <p:cNvPr id="4" name="Picture Placeholder 3"/>
          <p:cNvSpPr>
            <a:spLocks noGrp="1"/>
          </p:cNvSpPr>
          <p:nvPr>
            <p:ph type="pic" sz="quarter" idx="10"/>
          </p:nvPr>
        </p:nvSpPr>
        <p:spPr>
          <a:xfrm>
            <a:off x="0" y="0"/>
            <a:ext cx="6340288" cy="5143500"/>
          </a:xfrm>
          <a:custGeom>
            <a:avLst/>
            <a:gdLst>
              <a:gd name="connsiteX0" fmla="*/ 0 w 6438900"/>
              <a:gd name="connsiteY0" fmla="*/ 0 h 5143500"/>
              <a:gd name="connsiteX1" fmla="*/ 6438900 w 6438900"/>
              <a:gd name="connsiteY1" fmla="*/ 0 h 5143500"/>
              <a:gd name="connsiteX2" fmla="*/ 6438900 w 6438900"/>
              <a:gd name="connsiteY2" fmla="*/ 5143500 h 5143500"/>
              <a:gd name="connsiteX3" fmla="*/ 0 w 6438900"/>
              <a:gd name="connsiteY3" fmla="*/ 5143500 h 5143500"/>
              <a:gd name="connsiteX4" fmla="*/ 0 w 6438900"/>
              <a:gd name="connsiteY4" fmla="*/ 0 h 5143500"/>
              <a:gd name="connsiteX0" fmla="*/ 0 w 6438900"/>
              <a:gd name="connsiteY0" fmla="*/ 0 h 5143500"/>
              <a:gd name="connsiteX1" fmla="*/ 4654924 w 6438900"/>
              <a:gd name="connsiteY1" fmla="*/ 0 h 5143500"/>
              <a:gd name="connsiteX2" fmla="*/ 6438900 w 6438900"/>
              <a:gd name="connsiteY2" fmla="*/ 5143500 h 5143500"/>
              <a:gd name="connsiteX3" fmla="*/ 0 w 6438900"/>
              <a:gd name="connsiteY3" fmla="*/ 5143500 h 5143500"/>
              <a:gd name="connsiteX4" fmla="*/ 0 w 6438900"/>
              <a:gd name="connsiteY4" fmla="*/ 0 h 5143500"/>
              <a:gd name="connsiteX0" fmla="*/ 0 w 6340288"/>
              <a:gd name="connsiteY0" fmla="*/ 0 h 5143500"/>
              <a:gd name="connsiteX1" fmla="*/ 4654924 w 6340288"/>
              <a:gd name="connsiteY1" fmla="*/ 0 h 5143500"/>
              <a:gd name="connsiteX2" fmla="*/ 6340288 w 6340288"/>
              <a:gd name="connsiteY2" fmla="*/ 5143500 h 5143500"/>
              <a:gd name="connsiteX3" fmla="*/ 0 w 6340288"/>
              <a:gd name="connsiteY3" fmla="*/ 5143500 h 5143500"/>
              <a:gd name="connsiteX4" fmla="*/ 0 w 6340288"/>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0288" h="5143500">
                <a:moveTo>
                  <a:pt x="0" y="0"/>
                </a:moveTo>
                <a:lnTo>
                  <a:pt x="4654924" y="0"/>
                </a:lnTo>
                <a:lnTo>
                  <a:pt x="6340288" y="5143500"/>
                </a:lnTo>
                <a:lnTo>
                  <a:pt x="0" y="5143500"/>
                </a:lnTo>
                <a:lnTo>
                  <a:pt x="0" y="0"/>
                </a:lnTo>
                <a:close/>
              </a:path>
            </a:pathLst>
          </a:custGeom>
        </p:spPr>
        <p:txBody>
          <a:bodyPr/>
          <a:lstStyle/>
          <a:p>
            <a:r>
              <a:rPr lang="en-US" dirty="0"/>
              <a:t>Click icon to add picture</a:t>
            </a:r>
            <a:endParaRPr lang="en-GB" dirty="0"/>
          </a:p>
        </p:txBody>
      </p:sp>
      <p:sp>
        <p:nvSpPr>
          <p:cNvPr id="19" name="TextBox 18"/>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2"/>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2"/>
              </a:solidFill>
              <a:latin typeface="+mn-lt"/>
              <a:ea typeface="+mn-ea"/>
              <a:cs typeface="+mn-cs"/>
            </a:endParaRPr>
          </a:p>
        </p:txBody>
      </p:sp>
    </p:spTree>
    <p:extLst>
      <p:ext uri="{BB962C8B-B14F-4D97-AF65-F5344CB8AC3E}">
        <p14:creationId xmlns:p14="http://schemas.microsoft.com/office/powerpoint/2010/main" val="31084116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obile Upright">
    <p:spTree>
      <p:nvGrpSpPr>
        <p:cNvPr id="1" name=""/>
        <p:cNvGrpSpPr/>
        <p:nvPr/>
      </p:nvGrpSpPr>
      <p:grpSpPr>
        <a:xfrm>
          <a:off x="0" y="0"/>
          <a:ext cx="0" cy="0"/>
          <a:chOff x="0" y="0"/>
          <a:chExt cx="0" cy="0"/>
        </a:xfrm>
      </p:grpSpPr>
      <p:sp>
        <p:nvSpPr>
          <p:cNvPr id="7" name="Picture Placeholder 6"/>
          <p:cNvSpPr>
            <a:spLocks noGrp="1"/>
          </p:cNvSpPr>
          <p:nvPr>
            <p:ph type="pic" sz="quarter" idx="16"/>
          </p:nvPr>
        </p:nvSpPr>
        <p:spPr>
          <a:xfrm>
            <a:off x="6808772" y="1707293"/>
            <a:ext cx="1501361" cy="2420380"/>
          </a:xfrm>
        </p:spPr>
        <p:txBody>
          <a:bodyPr/>
          <a:lstStyle/>
          <a:p>
            <a:r>
              <a:rPr lang="en-US" dirty="0"/>
              <a:t>Click icon to add picture</a:t>
            </a:r>
            <a:endParaRPr lang="en-GB" dirty="0"/>
          </a:p>
        </p:txBody>
      </p:sp>
      <p:sp>
        <p:nvSpPr>
          <p:cNvPr id="9" name="Text Placeholder 6"/>
          <p:cNvSpPr>
            <a:spLocks noGrp="1"/>
          </p:cNvSpPr>
          <p:nvPr>
            <p:ph type="body" sz="quarter" idx="17" hasCustomPrompt="1"/>
          </p:nvPr>
        </p:nvSpPr>
        <p:spPr>
          <a:xfrm>
            <a:off x="631890" y="4219808"/>
            <a:ext cx="6326279" cy="318287"/>
          </a:xfrm>
        </p:spPr>
        <p:txBody>
          <a:bodyPr anchor="b">
            <a:normAutofit/>
          </a:bodyPr>
          <a:lstStyle>
            <a:lvl1pPr algn="l">
              <a:lnSpc>
                <a:spcPct val="95000"/>
              </a:lnSpc>
              <a:spcBef>
                <a:spcPts val="204"/>
              </a:spcBef>
              <a:defRPr sz="1000" cap="none" baseline="0">
                <a:solidFill>
                  <a:schemeClr val="bg2"/>
                </a:solidFill>
              </a:defRPr>
            </a:lvl1pPr>
          </a:lstStyle>
          <a:p>
            <a:pPr lvl="0"/>
            <a:r>
              <a:rPr lang="en-US" dirty="0"/>
              <a:t>Question and Base</a:t>
            </a:r>
            <a:endParaRPr lang="en-GB" dirty="0"/>
          </a:p>
        </p:txBody>
      </p:sp>
      <p:sp>
        <p:nvSpPr>
          <p:cNvPr id="6" name="Title Placeholder 1"/>
          <p:cNvSpPr>
            <a:spLocks noGrp="1"/>
          </p:cNvSpPr>
          <p:nvPr>
            <p:ph type="title"/>
          </p:nvPr>
        </p:nvSpPr>
        <p:spPr>
          <a:xfrm>
            <a:off x="232377" y="514881"/>
            <a:ext cx="8654595" cy="461548"/>
          </a:xfrm>
          <a:prstGeom prst="rect">
            <a:avLst/>
          </a:prstGeom>
        </p:spPr>
        <p:txBody>
          <a:bodyPr vert="horz" wrap="square" lIns="0" tIns="0" rIns="0" bIns="0" rtlCol="0" anchor="t">
            <a:spAutoFit/>
          </a:bodyPr>
          <a:lstStyle/>
          <a:p>
            <a:r>
              <a:rPr lang="en-US" dirty="0"/>
              <a:t>Click to add emphasis part of title</a:t>
            </a:r>
          </a:p>
        </p:txBody>
      </p:sp>
      <p:sp>
        <p:nvSpPr>
          <p:cNvPr id="10" name="Text Placeholder 7"/>
          <p:cNvSpPr>
            <a:spLocks noGrp="1"/>
          </p:cNvSpPr>
          <p:nvPr>
            <p:ph type="body" sz="quarter" idx="13" hasCustomPrompt="1"/>
          </p:nvPr>
        </p:nvSpPr>
        <p:spPr>
          <a:xfrm>
            <a:off x="228602" y="248325"/>
            <a:ext cx="6718167" cy="261265"/>
          </a:xfrm>
        </p:spPr>
        <p:txBody>
          <a:bodyPr anchor="t">
            <a:noAutofit/>
          </a:bodyPr>
          <a:lstStyle>
            <a:lvl1pPr marL="0" indent="0">
              <a:buNone/>
              <a:defRPr sz="1900" b="0" baseline="0">
                <a:solidFill>
                  <a:schemeClr val="bg2"/>
                </a:solidFill>
              </a:defRPr>
            </a:lvl1pPr>
          </a:lstStyle>
          <a:p>
            <a:pPr lvl="0"/>
            <a:r>
              <a:rPr lang="en-US" dirty="0"/>
              <a:t>CLICK TO ADD TAG LINE OR BEGINNING OF TITLE</a:t>
            </a:r>
            <a:endParaRPr lang="en-GB" dirty="0"/>
          </a:p>
        </p:txBody>
      </p:sp>
      <p:sp>
        <p:nvSpPr>
          <p:cNvPr id="11" name="TextBox 10"/>
          <p:cNvSpPr txBox="1"/>
          <p:nvPr userDrawn="1"/>
        </p:nvSpPr>
        <p:spPr>
          <a:xfrm>
            <a:off x="0" y="4715404"/>
            <a:ext cx="9144000" cy="238005"/>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800" kern="1200" smtClean="0">
                <a:solidFill>
                  <a:schemeClr val="bg2"/>
                </a:solidFill>
                <a:latin typeface="+mn-lt"/>
                <a:ea typeface="+mn-ea"/>
                <a:cs typeface="+mn-cs"/>
              </a:rPr>
              <a:pPr marL="0" algn="ctr" defTabSz="924282" rtl="0" eaLnBrk="1" latinLnBrk="0" hangingPunct="1">
                <a:lnSpc>
                  <a:spcPct val="85000"/>
                </a:lnSpc>
                <a:spcBef>
                  <a:spcPts val="204"/>
                </a:spcBef>
              </a:pPr>
              <a:t>‹#›</a:t>
            </a:fld>
            <a:endParaRPr lang="en-GB" sz="800" kern="1200" dirty="0">
              <a:solidFill>
                <a:schemeClr val="bg2"/>
              </a:solidFill>
              <a:latin typeface="+mn-lt"/>
              <a:ea typeface="+mn-ea"/>
              <a:cs typeface="+mn-cs"/>
            </a:endParaRPr>
          </a:p>
        </p:txBody>
      </p:sp>
    </p:spTree>
    <p:extLst>
      <p:ext uri="{BB962C8B-B14F-4D97-AF65-F5344CB8AC3E}">
        <p14:creationId xmlns:p14="http://schemas.microsoft.com/office/powerpoint/2010/main" val="25372182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Slide +  Image [Green]">
    <p:bg>
      <p:bgPr>
        <a:solidFill>
          <a:schemeClr val="accent6"/>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652767" y="1388446"/>
            <a:ext cx="4216925" cy="2247851"/>
          </a:xfrm>
        </p:spPr>
        <p:txBody>
          <a:bodyPr anchor="ctr">
            <a:normAutofit/>
          </a:bodyPr>
          <a:lstStyle>
            <a:lvl1pPr marL="0" indent="0" algn="l">
              <a:buNone/>
              <a:defRPr sz="2700" b="1" baseline="0">
                <a:solidFill>
                  <a:schemeClr val="bg1"/>
                </a:solidFill>
              </a:defRPr>
            </a:lvl1pPr>
            <a:lvl2pPr marL="3240" indent="0" algn="l">
              <a:lnSpc>
                <a:spcPct val="90000"/>
              </a:lnSpc>
              <a:spcBef>
                <a:spcPts val="408"/>
              </a:spcBef>
              <a:buNone/>
              <a:tabLst/>
              <a:defRPr sz="2200" baseline="0">
                <a:solidFill>
                  <a:schemeClr val="bg1">
                    <a:alpha val="70000"/>
                  </a:schemeClr>
                </a:solidFill>
              </a:defRPr>
            </a:lvl2pPr>
            <a:lvl3pPr marL="924282" indent="0" algn="ctr">
              <a:buNone/>
              <a:defRPr>
                <a:solidFill>
                  <a:schemeClr val="tx1">
                    <a:tint val="75000"/>
                  </a:schemeClr>
                </a:solidFill>
              </a:defRPr>
            </a:lvl3pPr>
            <a:lvl4pPr marL="1386422" indent="0" algn="ctr">
              <a:buNone/>
              <a:defRPr>
                <a:solidFill>
                  <a:schemeClr val="tx1">
                    <a:tint val="75000"/>
                  </a:schemeClr>
                </a:solidFill>
              </a:defRPr>
            </a:lvl4pPr>
            <a:lvl5pPr marL="1848564" indent="0" algn="ctr">
              <a:buNone/>
              <a:defRPr>
                <a:solidFill>
                  <a:schemeClr val="tx1">
                    <a:tint val="75000"/>
                  </a:schemeClr>
                </a:solidFill>
              </a:defRPr>
            </a:lvl5pPr>
            <a:lvl6pPr marL="2310704" indent="0" algn="ctr">
              <a:buNone/>
              <a:defRPr>
                <a:solidFill>
                  <a:schemeClr val="tx1">
                    <a:tint val="75000"/>
                  </a:schemeClr>
                </a:solidFill>
              </a:defRPr>
            </a:lvl6pPr>
            <a:lvl7pPr marL="2772846" indent="0" algn="ctr">
              <a:buNone/>
              <a:defRPr>
                <a:solidFill>
                  <a:schemeClr val="tx1">
                    <a:tint val="75000"/>
                  </a:schemeClr>
                </a:solidFill>
              </a:defRPr>
            </a:lvl7pPr>
            <a:lvl8pPr marL="3234986" indent="0" algn="ctr">
              <a:buNone/>
              <a:defRPr>
                <a:solidFill>
                  <a:schemeClr val="tx1">
                    <a:tint val="75000"/>
                  </a:schemeClr>
                </a:solidFill>
              </a:defRPr>
            </a:lvl8pPr>
            <a:lvl9pPr marL="3697126" indent="0" algn="ctr">
              <a:buNone/>
              <a:defRPr>
                <a:solidFill>
                  <a:schemeClr val="tx1">
                    <a:tint val="75000"/>
                  </a:schemeClr>
                </a:solidFill>
              </a:defRPr>
            </a:lvl9pPr>
          </a:lstStyle>
          <a:p>
            <a:r>
              <a:rPr lang="en-US" dirty="0"/>
              <a:t>Slide Title</a:t>
            </a:r>
          </a:p>
          <a:p>
            <a:pPr lvl="1"/>
            <a:r>
              <a:rPr lang="en-US" dirty="0"/>
              <a:t>Lorem ipsum dolor sit amet, consectetuer adipiscing elit. Maecenas porttitor congue </a:t>
            </a:r>
            <a:r>
              <a:rPr lang="en-US" dirty="0" err="1"/>
              <a:t>massa</a:t>
            </a:r>
            <a:r>
              <a:rPr lang="en-US" dirty="0"/>
              <a:t>.</a:t>
            </a:r>
          </a:p>
        </p:txBody>
      </p:sp>
      <p:sp>
        <p:nvSpPr>
          <p:cNvPr id="9" name="TextBox 8"/>
          <p:cNvSpPr txBox="1"/>
          <p:nvPr userDrawn="1"/>
        </p:nvSpPr>
        <p:spPr>
          <a:xfrm>
            <a:off x="247650" y="4784502"/>
            <a:ext cx="691172" cy="168907"/>
          </a:xfrm>
          <a:prstGeom prst="rect">
            <a:avLst/>
          </a:prstGeom>
        </p:spPr>
        <p:txBody>
          <a:bodyPr vert="horz" wrap="none" lIns="0" tIns="0" rIns="0" bIns="0" rtlCol="0" anchor="b">
            <a:normAutofit/>
          </a:bodyPr>
          <a:lstStyle/>
          <a:p>
            <a:pPr marL="0" marR="0" indent="0" algn="l" defTabSz="924282" rtl="0" eaLnBrk="1" fontAlgn="auto" latinLnBrk="0" hangingPunct="1">
              <a:lnSpc>
                <a:spcPct val="85000"/>
              </a:lnSpc>
              <a:spcBef>
                <a:spcPts val="204"/>
              </a:spcBef>
              <a:spcAft>
                <a:spcPts val="0"/>
              </a:spcAft>
              <a:buClrTx/>
              <a:buSzTx/>
              <a:buFontTx/>
              <a:buNone/>
              <a:tabLst/>
              <a:defRPr/>
            </a:pPr>
            <a:r>
              <a:rPr lang="en-GB" sz="800" kern="1200" dirty="0">
                <a:solidFill>
                  <a:schemeClr val="bg1"/>
                </a:solidFill>
                <a:latin typeface="+mn-lt"/>
                <a:ea typeface="+mn-ea"/>
                <a:cs typeface="+mn-cs"/>
              </a:rPr>
              <a:t>© 2016 Ipsos</a:t>
            </a:r>
            <a:endParaRPr lang="en-GB" sz="1200" dirty="0">
              <a:solidFill>
                <a:schemeClr val="bg1"/>
              </a:solidFill>
            </a:endParaRPr>
          </a:p>
        </p:txBody>
      </p:sp>
      <p:sp>
        <p:nvSpPr>
          <p:cNvPr id="8" name="Picture Placeholder 5"/>
          <p:cNvSpPr>
            <a:spLocks noGrp="1"/>
          </p:cNvSpPr>
          <p:nvPr>
            <p:ph type="pic" sz="quarter" idx="16"/>
          </p:nvPr>
        </p:nvSpPr>
        <p:spPr>
          <a:xfrm>
            <a:off x="-1482" y="-5425"/>
            <a:ext cx="3950435" cy="5156947"/>
          </a:xfrm>
          <a:custGeom>
            <a:avLst/>
            <a:gdLst>
              <a:gd name="connsiteX0" fmla="*/ 0 w 4392706"/>
              <a:gd name="connsiteY0" fmla="*/ 0 h 5143500"/>
              <a:gd name="connsiteX1" fmla="*/ 4392706 w 4392706"/>
              <a:gd name="connsiteY1" fmla="*/ 0 h 5143500"/>
              <a:gd name="connsiteX2" fmla="*/ 4392706 w 4392706"/>
              <a:gd name="connsiteY2" fmla="*/ 5143500 h 5143500"/>
              <a:gd name="connsiteX3" fmla="*/ 0 w 4392706"/>
              <a:gd name="connsiteY3" fmla="*/ 5143500 h 5143500"/>
              <a:gd name="connsiteX4" fmla="*/ 0 w 4392706"/>
              <a:gd name="connsiteY4" fmla="*/ 0 h 5143500"/>
              <a:gd name="connsiteX0" fmla="*/ 0 w 4392706"/>
              <a:gd name="connsiteY0" fmla="*/ 8965 h 5152465"/>
              <a:gd name="connsiteX1" fmla="*/ 2707341 w 4392706"/>
              <a:gd name="connsiteY1" fmla="*/ 0 h 5152465"/>
              <a:gd name="connsiteX2" fmla="*/ 4392706 w 4392706"/>
              <a:gd name="connsiteY2" fmla="*/ 5152465 h 5152465"/>
              <a:gd name="connsiteX3" fmla="*/ 0 w 4392706"/>
              <a:gd name="connsiteY3" fmla="*/ 5152465 h 5152465"/>
              <a:gd name="connsiteX4" fmla="*/ 0 w 4392706"/>
              <a:gd name="connsiteY4" fmla="*/ 8965 h 5152465"/>
              <a:gd name="connsiteX0" fmla="*/ 0 w 4392706"/>
              <a:gd name="connsiteY0" fmla="*/ 8965 h 5152465"/>
              <a:gd name="connsiteX1" fmla="*/ 2707341 w 4392706"/>
              <a:gd name="connsiteY1" fmla="*/ 0 h 5152465"/>
              <a:gd name="connsiteX2" fmla="*/ 4392706 w 4392706"/>
              <a:gd name="connsiteY2" fmla="*/ 5152465 h 5152465"/>
              <a:gd name="connsiteX3" fmla="*/ 0 w 4392706"/>
              <a:gd name="connsiteY3" fmla="*/ 5152465 h 5152465"/>
              <a:gd name="connsiteX4" fmla="*/ 0 w 4392706"/>
              <a:gd name="connsiteY4" fmla="*/ 8965 h 5152465"/>
              <a:gd name="connsiteX0" fmla="*/ 0 w 4392706"/>
              <a:gd name="connsiteY0" fmla="*/ 8965 h 5152465"/>
              <a:gd name="connsiteX1" fmla="*/ 2716306 w 4392706"/>
              <a:gd name="connsiteY1" fmla="*/ 0 h 5152465"/>
              <a:gd name="connsiteX2" fmla="*/ 4392706 w 4392706"/>
              <a:gd name="connsiteY2" fmla="*/ 5152465 h 5152465"/>
              <a:gd name="connsiteX3" fmla="*/ 0 w 4392706"/>
              <a:gd name="connsiteY3" fmla="*/ 5152465 h 5152465"/>
              <a:gd name="connsiteX4" fmla="*/ 0 w 4392706"/>
              <a:gd name="connsiteY4" fmla="*/ 8965 h 5152465"/>
              <a:gd name="connsiteX0" fmla="*/ 0 w 4392706"/>
              <a:gd name="connsiteY0" fmla="*/ 8965 h 5152465"/>
              <a:gd name="connsiteX1" fmla="*/ 2716306 w 4392706"/>
              <a:gd name="connsiteY1" fmla="*/ 0 h 5152465"/>
              <a:gd name="connsiteX2" fmla="*/ 4392706 w 4392706"/>
              <a:gd name="connsiteY2" fmla="*/ 5152465 h 5152465"/>
              <a:gd name="connsiteX3" fmla="*/ 645459 w 4392706"/>
              <a:gd name="connsiteY3" fmla="*/ 4937312 h 5152465"/>
              <a:gd name="connsiteX4" fmla="*/ 0 w 4392706"/>
              <a:gd name="connsiteY4" fmla="*/ 8965 h 5152465"/>
              <a:gd name="connsiteX0" fmla="*/ 0 w 4392706"/>
              <a:gd name="connsiteY0" fmla="*/ 8965 h 5152465"/>
              <a:gd name="connsiteX1" fmla="*/ 2716306 w 4392706"/>
              <a:gd name="connsiteY1" fmla="*/ 0 h 5152465"/>
              <a:gd name="connsiteX2" fmla="*/ 4392706 w 4392706"/>
              <a:gd name="connsiteY2" fmla="*/ 5152465 h 5152465"/>
              <a:gd name="connsiteX3" fmla="*/ 443753 w 4392706"/>
              <a:gd name="connsiteY3" fmla="*/ 5152465 h 5152465"/>
              <a:gd name="connsiteX4" fmla="*/ 0 w 4392706"/>
              <a:gd name="connsiteY4" fmla="*/ 8965 h 5152465"/>
              <a:gd name="connsiteX0" fmla="*/ 0 w 3962400"/>
              <a:gd name="connsiteY0" fmla="*/ 0 h 5156947"/>
              <a:gd name="connsiteX1" fmla="*/ 2286000 w 3962400"/>
              <a:gd name="connsiteY1" fmla="*/ 4482 h 5156947"/>
              <a:gd name="connsiteX2" fmla="*/ 3962400 w 3962400"/>
              <a:gd name="connsiteY2" fmla="*/ 5156947 h 5156947"/>
              <a:gd name="connsiteX3" fmla="*/ 13447 w 3962400"/>
              <a:gd name="connsiteY3" fmla="*/ 5156947 h 5156947"/>
              <a:gd name="connsiteX4" fmla="*/ 0 w 3962400"/>
              <a:gd name="connsiteY4" fmla="*/ 0 h 5156947"/>
              <a:gd name="connsiteX0" fmla="*/ 67 w 3950435"/>
              <a:gd name="connsiteY0" fmla="*/ 0 h 5156947"/>
              <a:gd name="connsiteX1" fmla="*/ 2274035 w 3950435"/>
              <a:gd name="connsiteY1" fmla="*/ 4482 h 5156947"/>
              <a:gd name="connsiteX2" fmla="*/ 3950435 w 3950435"/>
              <a:gd name="connsiteY2" fmla="*/ 5156947 h 5156947"/>
              <a:gd name="connsiteX3" fmla="*/ 1482 w 3950435"/>
              <a:gd name="connsiteY3" fmla="*/ 5156947 h 5156947"/>
              <a:gd name="connsiteX4" fmla="*/ 67 w 3950435"/>
              <a:gd name="connsiteY4" fmla="*/ 0 h 5156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0435" h="5156947">
                <a:moveTo>
                  <a:pt x="67" y="0"/>
                </a:moveTo>
                <a:lnTo>
                  <a:pt x="2274035" y="4482"/>
                </a:lnTo>
                <a:lnTo>
                  <a:pt x="3950435" y="5156947"/>
                </a:lnTo>
                <a:lnTo>
                  <a:pt x="1482" y="5156947"/>
                </a:lnTo>
                <a:cubicBezTo>
                  <a:pt x="-3000" y="3437965"/>
                  <a:pt x="4549" y="1718982"/>
                  <a:pt x="67" y="0"/>
                </a:cubicBezTo>
                <a:close/>
              </a:path>
            </a:pathLst>
          </a:custGeom>
        </p:spPr>
        <p:txBody>
          <a:bodyPr/>
          <a:lstStyle/>
          <a:p>
            <a:r>
              <a:rPr lang="en-US" dirty="0"/>
              <a:t>Click icon to add picture</a:t>
            </a:r>
            <a:endParaRPr lang="en-GB" dirty="0"/>
          </a:p>
        </p:txBody>
      </p:sp>
      <p:pic>
        <p:nvPicPr>
          <p:cNvPr id="10" name="Picture 9" descr="IPSOS_GAMECHANGERS_blue.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78888" t="-9671" b="-1"/>
          <a:stretch/>
        </p:blipFill>
        <p:spPr>
          <a:xfrm>
            <a:off x="8388605" y="4623250"/>
            <a:ext cx="377327" cy="355982"/>
          </a:xfrm>
          <a:prstGeom prst="rect">
            <a:avLst/>
          </a:prstGeom>
        </p:spPr>
      </p:pic>
      <p:sp>
        <p:nvSpPr>
          <p:cNvPr id="16" name="TextBox 15"/>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1"/>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1"/>
              </a:solidFill>
              <a:latin typeface="+mn-lt"/>
              <a:ea typeface="+mn-ea"/>
              <a:cs typeface="+mn-cs"/>
            </a:endParaRPr>
          </a:p>
        </p:txBody>
      </p:sp>
    </p:spTree>
    <p:extLst>
      <p:ext uri="{BB962C8B-B14F-4D97-AF65-F5344CB8AC3E}">
        <p14:creationId xmlns:p14="http://schemas.microsoft.com/office/powerpoint/2010/main" val="7971976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Slide + wide image [Green]">
    <p:bg>
      <p:bgPr>
        <a:solidFill>
          <a:schemeClr val="accent6"/>
        </a:solidFill>
        <a:effectLst/>
      </p:bgPr>
    </p:b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1" y="-8964"/>
            <a:ext cx="6223748" cy="5152464"/>
          </a:xfrm>
          <a:custGeom>
            <a:avLst/>
            <a:gdLst>
              <a:gd name="connsiteX0" fmla="*/ 0 w 6438900"/>
              <a:gd name="connsiteY0" fmla="*/ 0 h 5143500"/>
              <a:gd name="connsiteX1" fmla="*/ 6438900 w 6438900"/>
              <a:gd name="connsiteY1" fmla="*/ 0 h 5143500"/>
              <a:gd name="connsiteX2" fmla="*/ 6438900 w 6438900"/>
              <a:gd name="connsiteY2" fmla="*/ 5143500 h 5143500"/>
              <a:gd name="connsiteX3" fmla="*/ 0 w 6438900"/>
              <a:gd name="connsiteY3" fmla="*/ 5143500 h 5143500"/>
              <a:gd name="connsiteX4" fmla="*/ 0 w 6438900"/>
              <a:gd name="connsiteY4" fmla="*/ 0 h 5143500"/>
              <a:gd name="connsiteX0" fmla="*/ 0 w 6438900"/>
              <a:gd name="connsiteY0" fmla="*/ 0 h 5143500"/>
              <a:gd name="connsiteX1" fmla="*/ 4654924 w 6438900"/>
              <a:gd name="connsiteY1" fmla="*/ 0 h 5143500"/>
              <a:gd name="connsiteX2" fmla="*/ 6438900 w 6438900"/>
              <a:gd name="connsiteY2" fmla="*/ 5143500 h 5143500"/>
              <a:gd name="connsiteX3" fmla="*/ 0 w 6438900"/>
              <a:gd name="connsiteY3" fmla="*/ 5143500 h 5143500"/>
              <a:gd name="connsiteX4" fmla="*/ 0 w 6438900"/>
              <a:gd name="connsiteY4" fmla="*/ 0 h 5143500"/>
              <a:gd name="connsiteX0" fmla="*/ 0 w 6340288"/>
              <a:gd name="connsiteY0" fmla="*/ 0 h 5143500"/>
              <a:gd name="connsiteX1" fmla="*/ 4654924 w 6340288"/>
              <a:gd name="connsiteY1" fmla="*/ 0 h 5143500"/>
              <a:gd name="connsiteX2" fmla="*/ 6340288 w 6340288"/>
              <a:gd name="connsiteY2" fmla="*/ 5143500 h 5143500"/>
              <a:gd name="connsiteX3" fmla="*/ 0 w 6340288"/>
              <a:gd name="connsiteY3" fmla="*/ 5143500 h 5143500"/>
              <a:gd name="connsiteX4" fmla="*/ 0 w 6340288"/>
              <a:gd name="connsiteY4" fmla="*/ 0 h 5143500"/>
              <a:gd name="connsiteX0" fmla="*/ 0 w 6205818"/>
              <a:gd name="connsiteY0" fmla="*/ 0 h 5143500"/>
              <a:gd name="connsiteX1" fmla="*/ 4654924 w 6205818"/>
              <a:gd name="connsiteY1" fmla="*/ 0 h 5143500"/>
              <a:gd name="connsiteX2" fmla="*/ 6205818 w 6205818"/>
              <a:gd name="connsiteY2" fmla="*/ 5134535 h 5143500"/>
              <a:gd name="connsiteX3" fmla="*/ 0 w 6205818"/>
              <a:gd name="connsiteY3" fmla="*/ 5143500 h 5143500"/>
              <a:gd name="connsiteX4" fmla="*/ 0 w 6205818"/>
              <a:gd name="connsiteY4" fmla="*/ 0 h 5143500"/>
              <a:gd name="connsiteX0" fmla="*/ 0 w 6205818"/>
              <a:gd name="connsiteY0" fmla="*/ 0 h 5143500"/>
              <a:gd name="connsiteX1" fmla="*/ 4493559 w 6205818"/>
              <a:gd name="connsiteY1" fmla="*/ 17930 h 5143500"/>
              <a:gd name="connsiteX2" fmla="*/ 6205818 w 6205818"/>
              <a:gd name="connsiteY2" fmla="*/ 5134535 h 5143500"/>
              <a:gd name="connsiteX3" fmla="*/ 0 w 6205818"/>
              <a:gd name="connsiteY3" fmla="*/ 5143500 h 5143500"/>
              <a:gd name="connsiteX4" fmla="*/ 0 w 6205818"/>
              <a:gd name="connsiteY4" fmla="*/ 0 h 5143500"/>
              <a:gd name="connsiteX0" fmla="*/ 0 w 6205818"/>
              <a:gd name="connsiteY0" fmla="*/ 0 h 5143500"/>
              <a:gd name="connsiteX1" fmla="*/ 4502524 w 6205818"/>
              <a:gd name="connsiteY1" fmla="*/ 26895 h 5143500"/>
              <a:gd name="connsiteX2" fmla="*/ 6205818 w 6205818"/>
              <a:gd name="connsiteY2" fmla="*/ 5134535 h 5143500"/>
              <a:gd name="connsiteX3" fmla="*/ 0 w 6205818"/>
              <a:gd name="connsiteY3" fmla="*/ 5143500 h 5143500"/>
              <a:gd name="connsiteX4" fmla="*/ 0 w 6205818"/>
              <a:gd name="connsiteY4" fmla="*/ 0 h 5143500"/>
              <a:gd name="connsiteX0" fmla="*/ 0 w 6205818"/>
              <a:gd name="connsiteY0" fmla="*/ 0 h 5143500"/>
              <a:gd name="connsiteX1" fmla="*/ 4502524 w 6205818"/>
              <a:gd name="connsiteY1" fmla="*/ 1 h 5143500"/>
              <a:gd name="connsiteX2" fmla="*/ 6205818 w 6205818"/>
              <a:gd name="connsiteY2" fmla="*/ 5134535 h 5143500"/>
              <a:gd name="connsiteX3" fmla="*/ 0 w 6205818"/>
              <a:gd name="connsiteY3" fmla="*/ 5143500 h 5143500"/>
              <a:gd name="connsiteX4" fmla="*/ 0 w 6205818"/>
              <a:gd name="connsiteY4" fmla="*/ 0 h 5143500"/>
              <a:gd name="connsiteX0" fmla="*/ 0 w 6223748"/>
              <a:gd name="connsiteY0" fmla="*/ 0 h 5143500"/>
              <a:gd name="connsiteX1" fmla="*/ 4502524 w 6223748"/>
              <a:gd name="connsiteY1" fmla="*/ 1 h 5143500"/>
              <a:gd name="connsiteX2" fmla="*/ 6223748 w 6223748"/>
              <a:gd name="connsiteY2" fmla="*/ 5143499 h 5143500"/>
              <a:gd name="connsiteX3" fmla="*/ 0 w 6223748"/>
              <a:gd name="connsiteY3" fmla="*/ 5143500 h 5143500"/>
              <a:gd name="connsiteX4" fmla="*/ 0 w 6223748"/>
              <a:gd name="connsiteY4" fmla="*/ 0 h 5143500"/>
              <a:gd name="connsiteX0" fmla="*/ 0 w 6223748"/>
              <a:gd name="connsiteY0" fmla="*/ 8964 h 5152464"/>
              <a:gd name="connsiteX1" fmla="*/ 4529418 w 6223748"/>
              <a:gd name="connsiteY1" fmla="*/ 0 h 5152464"/>
              <a:gd name="connsiteX2" fmla="*/ 6223748 w 6223748"/>
              <a:gd name="connsiteY2" fmla="*/ 5152463 h 5152464"/>
              <a:gd name="connsiteX3" fmla="*/ 0 w 6223748"/>
              <a:gd name="connsiteY3" fmla="*/ 5152464 h 5152464"/>
              <a:gd name="connsiteX4" fmla="*/ 0 w 6223748"/>
              <a:gd name="connsiteY4" fmla="*/ 8964 h 5152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748" h="5152464">
                <a:moveTo>
                  <a:pt x="0" y="8964"/>
                </a:moveTo>
                <a:lnTo>
                  <a:pt x="4529418" y="0"/>
                </a:lnTo>
                <a:lnTo>
                  <a:pt x="6223748" y="5152463"/>
                </a:lnTo>
                <a:lnTo>
                  <a:pt x="0" y="5152464"/>
                </a:lnTo>
                <a:lnTo>
                  <a:pt x="0" y="8964"/>
                </a:lnTo>
                <a:close/>
              </a:path>
            </a:pathLst>
          </a:custGeom>
        </p:spPr>
        <p:txBody>
          <a:bodyPr/>
          <a:lstStyle/>
          <a:p>
            <a:r>
              <a:rPr lang="en-US" dirty="0"/>
              <a:t>Click icon to add picture</a:t>
            </a:r>
            <a:endParaRPr lang="en-GB" dirty="0"/>
          </a:p>
        </p:txBody>
      </p:sp>
      <p:sp>
        <p:nvSpPr>
          <p:cNvPr id="2" name="Title 1"/>
          <p:cNvSpPr>
            <a:spLocks noGrp="1"/>
          </p:cNvSpPr>
          <p:nvPr>
            <p:ph type="ctrTitle" hasCustomPrompt="1"/>
          </p:nvPr>
        </p:nvSpPr>
        <p:spPr>
          <a:xfrm>
            <a:off x="6679000" y="2102792"/>
            <a:ext cx="2190693" cy="747897"/>
          </a:xfrm>
        </p:spPr>
        <p:txBody>
          <a:bodyPr anchor="ctr"/>
          <a:lstStyle>
            <a:lvl1pPr>
              <a:defRPr sz="2700" baseline="0">
                <a:solidFill>
                  <a:schemeClr val="bg1"/>
                </a:solidFill>
              </a:defRPr>
            </a:lvl1pPr>
          </a:lstStyle>
          <a:p>
            <a:r>
              <a:rPr lang="en-US" dirty="0"/>
              <a:t>TITLE </a:t>
            </a:r>
            <a:r>
              <a:rPr lang="en-US" dirty="0" err="1"/>
              <a:t>TITLE</a:t>
            </a:r>
            <a:r>
              <a:rPr lang="en-US" dirty="0"/>
              <a:t> </a:t>
            </a:r>
            <a:r>
              <a:rPr lang="en-US" dirty="0" err="1"/>
              <a:t>TITLE</a:t>
            </a:r>
            <a:r>
              <a:rPr lang="en-US" dirty="0"/>
              <a:t> </a:t>
            </a:r>
            <a:r>
              <a:rPr lang="en-US" dirty="0" err="1"/>
              <a:t>TITLE</a:t>
            </a:r>
            <a:endParaRPr lang="en-US" dirty="0"/>
          </a:p>
        </p:txBody>
      </p:sp>
      <p:sp>
        <p:nvSpPr>
          <p:cNvPr id="10" name="TextBox 9"/>
          <p:cNvSpPr txBox="1"/>
          <p:nvPr userDrawn="1"/>
        </p:nvSpPr>
        <p:spPr>
          <a:xfrm>
            <a:off x="247650" y="4784502"/>
            <a:ext cx="691172" cy="168907"/>
          </a:xfrm>
          <a:prstGeom prst="rect">
            <a:avLst/>
          </a:prstGeom>
        </p:spPr>
        <p:txBody>
          <a:bodyPr vert="horz" wrap="none" lIns="0" tIns="0" rIns="0" bIns="0" rtlCol="0" anchor="b">
            <a:normAutofit/>
          </a:bodyPr>
          <a:lstStyle/>
          <a:p>
            <a:pPr marL="0" marR="0" indent="0" algn="l" defTabSz="924282" rtl="0" eaLnBrk="1" fontAlgn="auto" latinLnBrk="0" hangingPunct="1">
              <a:lnSpc>
                <a:spcPct val="85000"/>
              </a:lnSpc>
              <a:spcBef>
                <a:spcPts val="204"/>
              </a:spcBef>
              <a:spcAft>
                <a:spcPts val="0"/>
              </a:spcAft>
              <a:buClrTx/>
              <a:buSzTx/>
              <a:buFontTx/>
              <a:buNone/>
              <a:tabLst/>
              <a:defRPr/>
            </a:pPr>
            <a:r>
              <a:rPr lang="en-GB" sz="800" kern="1200" dirty="0">
                <a:solidFill>
                  <a:schemeClr val="bg1"/>
                </a:solidFill>
                <a:latin typeface="+mn-lt"/>
                <a:ea typeface="+mn-ea"/>
                <a:cs typeface="+mn-cs"/>
              </a:rPr>
              <a:t>© 2016 Ipsos</a:t>
            </a:r>
            <a:endParaRPr lang="en-GB" sz="1200" dirty="0">
              <a:solidFill>
                <a:schemeClr val="bg1"/>
              </a:solidFill>
            </a:endParaRPr>
          </a:p>
        </p:txBody>
      </p:sp>
      <p:pic>
        <p:nvPicPr>
          <p:cNvPr id="8" name="Picture 7" descr="IPSOS_GAMECHANGERS_blue.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78888" t="-9671" b="-1"/>
          <a:stretch/>
        </p:blipFill>
        <p:spPr>
          <a:xfrm>
            <a:off x="8388605" y="4623250"/>
            <a:ext cx="377327" cy="355982"/>
          </a:xfrm>
          <a:prstGeom prst="rect">
            <a:avLst/>
          </a:prstGeom>
        </p:spPr>
      </p:pic>
      <p:sp>
        <p:nvSpPr>
          <p:cNvPr id="13" name="TextBox 12"/>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1"/>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1"/>
              </a:solidFill>
              <a:latin typeface="+mn-lt"/>
              <a:ea typeface="+mn-ea"/>
              <a:cs typeface="+mn-cs"/>
            </a:endParaRPr>
          </a:p>
        </p:txBody>
      </p:sp>
    </p:spTree>
    <p:extLst>
      <p:ext uri="{BB962C8B-B14F-4D97-AF65-F5344CB8AC3E}">
        <p14:creationId xmlns:p14="http://schemas.microsoft.com/office/powerpoint/2010/main" val="42076817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Slide -  Image [Orange]">
    <p:bg>
      <p:bgPr>
        <a:solidFill>
          <a:schemeClr val="accent1"/>
        </a:solidFill>
        <a:effectLst/>
      </p:bgPr>
    </p:bg>
    <p:spTree>
      <p:nvGrpSpPr>
        <p:cNvPr id="1" name=""/>
        <p:cNvGrpSpPr/>
        <p:nvPr/>
      </p:nvGrpSpPr>
      <p:grpSpPr>
        <a:xfrm>
          <a:off x="0" y="0"/>
          <a:ext cx="0" cy="0"/>
          <a:chOff x="0" y="0"/>
          <a:chExt cx="0" cy="0"/>
        </a:xfrm>
      </p:grpSpPr>
      <p:sp>
        <p:nvSpPr>
          <p:cNvPr id="17" name="Picture Placeholder 5"/>
          <p:cNvSpPr>
            <a:spLocks noGrp="1"/>
          </p:cNvSpPr>
          <p:nvPr>
            <p:ph type="pic" sz="quarter" idx="18"/>
          </p:nvPr>
        </p:nvSpPr>
        <p:spPr>
          <a:xfrm>
            <a:off x="-4335" y="-13002"/>
            <a:ext cx="4397040" cy="5156501"/>
          </a:xfrm>
          <a:custGeom>
            <a:avLst/>
            <a:gdLst>
              <a:gd name="connsiteX0" fmla="*/ 0 w 4392706"/>
              <a:gd name="connsiteY0" fmla="*/ 0 h 5143500"/>
              <a:gd name="connsiteX1" fmla="*/ 4392706 w 4392706"/>
              <a:gd name="connsiteY1" fmla="*/ 0 h 5143500"/>
              <a:gd name="connsiteX2" fmla="*/ 4392706 w 4392706"/>
              <a:gd name="connsiteY2" fmla="*/ 5143500 h 5143500"/>
              <a:gd name="connsiteX3" fmla="*/ 0 w 4392706"/>
              <a:gd name="connsiteY3" fmla="*/ 5143500 h 5143500"/>
              <a:gd name="connsiteX4" fmla="*/ 0 w 4392706"/>
              <a:gd name="connsiteY4" fmla="*/ 0 h 5143500"/>
              <a:gd name="connsiteX0" fmla="*/ 0 w 4392706"/>
              <a:gd name="connsiteY0" fmla="*/ 8965 h 5152465"/>
              <a:gd name="connsiteX1" fmla="*/ 2707341 w 4392706"/>
              <a:gd name="connsiteY1" fmla="*/ 0 h 5152465"/>
              <a:gd name="connsiteX2" fmla="*/ 4392706 w 4392706"/>
              <a:gd name="connsiteY2" fmla="*/ 5152465 h 5152465"/>
              <a:gd name="connsiteX3" fmla="*/ 0 w 4392706"/>
              <a:gd name="connsiteY3" fmla="*/ 5152465 h 5152465"/>
              <a:gd name="connsiteX4" fmla="*/ 0 w 4392706"/>
              <a:gd name="connsiteY4" fmla="*/ 8965 h 5152465"/>
              <a:gd name="connsiteX0" fmla="*/ 0 w 4392706"/>
              <a:gd name="connsiteY0" fmla="*/ 8965 h 5152465"/>
              <a:gd name="connsiteX1" fmla="*/ 2707341 w 4392706"/>
              <a:gd name="connsiteY1" fmla="*/ 0 h 5152465"/>
              <a:gd name="connsiteX2" fmla="*/ 4392706 w 4392706"/>
              <a:gd name="connsiteY2" fmla="*/ 5152465 h 5152465"/>
              <a:gd name="connsiteX3" fmla="*/ 0 w 4392706"/>
              <a:gd name="connsiteY3" fmla="*/ 5152465 h 5152465"/>
              <a:gd name="connsiteX4" fmla="*/ 0 w 4392706"/>
              <a:gd name="connsiteY4" fmla="*/ 8965 h 5152465"/>
              <a:gd name="connsiteX0" fmla="*/ 0 w 4392706"/>
              <a:gd name="connsiteY0" fmla="*/ 8965 h 5152465"/>
              <a:gd name="connsiteX1" fmla="*/ 2716306 w 4392706"/>
              <a:gd name="connsiteY1" fmla="*/ 0 h 5152465"/>
              <a:gd name="connsiteX2" fmla="*/ 4392706 w 4392706"/>
              <a:gd name="connsiteY2" fmla="*/ 5152465 h 5152465"/>
              <a:gd name="connsiteX3" fmla="*/ 0 w 4392706"/>
              <a:gd name="connsiteY3" fmla="*/ 5152465 h 5152465"/>
              <a:gd name="connsiteX4" fmla="*/ 0 w 4392706"/>
              <a:gd name="connsiteY4" fmla="*/ 8965 h 5152465"/>
              <a:gd name="connsiteX0" fmla="*/ 0 w 4397040"/>
              <a:gd name="connsiteY0" fmla="*/ 0 h 5156501"/>
              <a:gd name="connsiteX1" fmla="*/ 2720640 w 4397040"/>
              <a:gd name="connsiteY1" fmla="*/ 4036 h 5156501"/>
              <a:gd name="connsiteX2" fmla="*/ 4397040 w 4397040"/>
              <a:gd name="connsiteY2" fmla="*/ 5156501 h 5156501"/>
              <a:gd name="connsiteX3" fmla="*/ 4334 w 4397040"/>
              <a:gd name="connsiteY3" fmla="*/ 5156501 h 5156501"/>
              <a:gd name="connsiteX4" fmla="*/ 0 w 4397040"/>
              <a:gd name="connsiteY4" fmla="*/ 0 h 5156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7040" h="5156501">
                <a:moveTo>
                  <a:pt x="0" y="0"/>
                </a:moveTo>
                <a:lnTo>
                  <a:pt x="2720640" y="4036"/>
                </a:lnTo>
                <a:lnTo>
                  <a:pt x="4397040" y="5156501"/>
                </a:lnTo>
                <a:lnTo>
                  <a:pt x="4334" y="5156501"/>
                </a:lnTo>
                <a:cubicBezTo>
                  <a:pt x="2889" y="3437667"/>
                  <a:pt x="1445" y="1718834"/>
                  <a:pt x="0" y="0"/>
                </a:cubicBezTo>
                <a:close/>
              </a:path>
            </a:pathLst>
          </a:custGeom>
        </p:spPr>
        <p:txBody>
          <a:bodyPr/>
          <a:lstStyle/>
          <a:p>
            <a:r>
              <a:rPr lang="en-US" dirty="0"/>
              <a:t>Click icon to add picture</a:t>
            </a:r>
            <a:endParaRPr lang="en-GB" dirty="0"/>
          </a:p>
        </p:txBody>
      </p:sp>
      <p:sp>
        <p:nvSpPr>
          <p:cNvPr id="3" name="Subtitle 2"/>
          <p:cNvSpPr>
            <a:spLocks noGrp="1"/>
          </p:cNvSpPr>
          <p:nvPr>
            <p:ph type="subTitle" idx="1" hasCustomPrompt="1"/>
          </p:nvPr>
        </p:nvSpPr>
        <p:spPr>
          <a:xfrm>
            <a:off x="4670047" y="1388446"/>
            <a:ext cx="4216925" cy="2247851"/>
          </a:xfrm>
        </p:spPr>
        <p:txBody>
          <a:bodyPr anchor="ctr">
            <a:normAutofit/>
          </a:bodyPr>
          <a:lstStyle>
            <a:lvl1pPr marL="0" indent="0" algn="l">
              <a:buNone/>
              <a:defRPr sz="2700" b="1" baseline="0">
                <a:solidFill>
                  <a:schemeClr val="bg1"/>
                </a:solidFill>
              </a:defRPr>
            </a:lvl1pPr>
            <a:lvl2pPr marL="3240" indent="0" algn="l">
              <a:lnSpc>
                <a:spcPct val="90000"/>
              </a:lnSpc>
              <a:spcBef>
                <a:spcPts val="408"/>
              </a:spcBef>
              <a:buNone/>
              <a:tabLst/>
              <a:defRPr sz="2200" baseline="0">
                <a:solidFill>
                  <a:schemeClr val="bg1">
                    <a:alpha val="70000"/>
                  </a:schemeClr>
                </a:solidFill>
              </a:defRPr>
            </a:lvl2pPr>
            <a:lvl3pPr marL="924282" indent="0" algn="ctr">
              <a:buNone/>
              <a:defRPr>
                <a:solidFill>
                  <a:schemeClr val="tx1">
                    <a:tint val="75000"/>
                  </a:schemeClr>
                </a:solidFill>
              </a:defRPr>
            </a:lvl3pPr>
            <a:lvl4pPr marL="1386422" indent="0" algn="ctr">
              <a:buNone/>
              <a:defRPr>
                <a:solidFill>
                  <a:schemeClr val="tx1">
                    <a:tint val="75000"/>
                  </a:schemeClr>
                </a:solidFill>
              </a:defRPr>
            </a:lvl4pPr>
            <a:lvl5pPr marL="1848564" indent="0" algn="ctr">
              <a:buNone/>
              <a:defRPr>
                <a:solidFill>
                  <a:schemeClr val="tx1">
                    <a:tint val="75000"/>
                  </a:schemeClr>
                </a:solidFill>
              </a:defRPr>
            </a:lvl5pPr>
            <a:lvl6pPr marL="2310704" indent="0" algn="ctr">
              <a:buNone/>
              <a:defRPr>
                <a:solidFill>
                  <a:schemeClr val="tx1">
                    <a:tint val="75000"/>
                  </a:schemeClr>
                </a:solidFill>
              </a:defRPr>
            </a:lvl6pPr>
            <a:lvl7pPr marL="2772846" indent="0" algn="ctr">
              <a:buNone/>
              <a:defRPr>
                <a:solidFill>
                  <a:schemeClr val="tx1">
                    <a:tint val="75000"/>
                  </a:schemeClr>
                </a:solidFill>
              </a:defRPr>
            </a:lvl7pPr>
            <a:lvl8pPr marL="3234986" indent="0" algn="ctr">
              <a:buNone/>
              <a:defRPr>
                <a:solidFill>
                  <a:schemeClr val="tx1">
                    <a:tint val="75000"/>
                  </a:schemeClr>
                </a:solidFill>
              </a:defRPr>
            </a:lvl8pPr>
            <a:lvl9pPr marL="3697126" indent="0" algn="ctr">
              <a:buNone/>
              <a:defRPr>
                <a:solidFill>
                  <a:schemeClr val="tx1">
                    <a:tint val="75000"/>
                  </a:schemeClr>
                </a:solidFill>
              </a:defRPr>
            </a:lvl9pPr>
          </a:lstStyle>
          <a:p>
            <a:r>
              <a:rPr lang="en-US" dirty="0"/>
              <a:t>Slide Title</a:t>
            </a:r>
          </a:p>
          <a:p>
            <a:pPr lvl="1"/>
            <a:r>
              <a:rPr lang="en-US" dirty="0"/>
              <a:t>Lorem ipsum dolor sit amet, consectetuer adipiscing elit. Maecenas porttitor congue </a:t>
            </a:r>
            <a:r>
              <a:rPr lang="en-US" dirty="0" err="1"/>
              <a:t>massa</a:t>
            </a:r>
            <a:r>
              <a:rPr lang="en-US" dirty="0"/>
              <a:t>.</a:t>
            </a:r>
          </a:p>
        </p:txBody>
      </p:sp>
      <p:sp>
        <p:nvSpPr>
          <p:cNvPr id="10" name="TextBox 9"/>
          <p:cNvSpPr txBox="1"/>
          <p:nvPr userDrawn="1"/>
        </p:nvSpPr>
        <p:spPr>
          <a:xfrm>
            <a:off x="247650" y="4784502"/>
            <a:ext cx="691172" cy="168907"/>
          </a:xfrm>
          <a:prstGeom prst="rect">
            <a:avLst/>
          </a:prstGeom>
        </p:spPr>
        <p:txBody>
          <a:bodyPr vert="horz" wrap="none" lIns="0" tIns="0" rIns="0" bIns="0" rtlCol="0" anchor="b">
            <a:normAutofit/>
          </a:bodyPr>
          <a:lstStyle/>
          <a:p>
            <a:pPr marL="0" marR="0" indent="0" algn="l" defTabSz="924282" rtl="0" eaLnBrk="1" fontAlgn="auto" latinLnBrk="0" hangingPunct="1">
              <a:lnSpc>
                <a:spcPct val="85000"/>
              </a:lnSpc>
              <a:spcBef>
                <a:spcPts val="204"/>
              </a:spcBef>
              <a:spcAft>
                <a:spcPts val="0"/>
              </a:spcAft>
              <a:buClrTx/>
              <a:buSzTx/>
              <a:buFontTx/>
              <a:buNone/>
              <a:tabLst/>
              <a:defRPr/>
            </a:pPr>
            <a:r>
              <a:rPr lang="en-GB" sz="800" kern="1200" dirty="0">
                <a:solidFill>
                  <a:schemeClr val="bg1"/>
                </a:solidFill>
                <a:latin typeface="+mn-lt"/>
                <a:ea typeface="+mn-ea"/>
                <a:cs typeface="+mn-cs"/>
              </a:rPr>
              <a:t>© 2016 Ipsos</a:t>
            </a:r>
            <a:endParaRPr lang="en-GB" sz="1200" dirty="0">
              <a:solidFill>
                <a:schemeClr val="bg1"/>
              </a:solidFill>
            </a:endParaRPr>
          </a:p>
        </p:txBody>
      </p:sp>
      <p:pic>
        <p:nvPicPr>
          <p:cNvPr id="8" name="Picture 7" descr="IPSOS_GAMECHANGERS_blue.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78888" t="-9671" b="-1"/>
          <a:stretch/>
        </p:blipFill>
        <p:spPr>
          <a:xfrm>
            <a:off x="8388605" y="4623250"/>
            <a:ext cx="377327" cy="355982"/>
          </a:xfrm>
          <a:prstGeom prst="rect">
            <a:avLst/>
          </a:prstGeom>
        </p:spPr>
      </p:pic>
      <p:sp>
        <p:nvSpPr>
          <p:cNvPr id="14" name="TextBox 13"/>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1"/>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1"/>
              </a:solidFill>
              <a:latin typeface="+mn-lt"/>
              <a:ea typeface="+mn-ea"/>
              <a:cs typeface="+mn-cs"/>
            </a:endParaRPr>
          </a:p>
        </p:txBody>
      </p:sp>
    </p:spTree>
    <p:extLst>
      <p:ext uri="{BB962C8B-B14F-4D97-AF65-F5344CB8AC3E}">
        <p14:creationId xmlns:p14="http://schemas.microsoft.com/office/powerpoint/2010/main" val="13063792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Section Header - Oran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2833" y="2480191"/>
            <a:ext cx="7093160" cy="962868"/>
          </a:xfrm>
        </p:spPr>
        <p:txBody>
          <a:bodyPr lIns="0" anchor="t"/>
          <a:lstStyle>
            <a:lvl1pPr>
              <a:lnSpc>
                <a:spcPct val="80000"/>
              </a:lnSpc>
              <a:spcBef>
                <a:spcPts val="816"/>
              </a:spcBef>
              <a:defRPr sz="7800" cap="all" baseline="0">
                <a:solidFill>
                  <a:schemeClr val="bg1"/>
                </a:solidFill>
              </a:defRPr>
            </a:lvl1pPr>
          </a:lstStyle>
          <a:p>
            <a:r>
              <a:rPr lang="en-US" dirty="0"/>
              <a:t>DOLOR SIT</a:t>
            </a:r>
            <a:endParaRPr lang="en-GB" dirty="0"/>
          </a:p>
        </p:txBody>
      </p:sp>
      <p:sp>
        <p:nvSpPr>
          <p:cNvPr id="7" name="Text Placeholder 6"/>
          <p:cNvSpPr>
            <a:spLocks noGrp="1"/>
          </p:cNvSpPr>
          <p:nvPr>
            <p:ph type="body" sz="quarter" idx="13" hasCustomPrompt="1"/>
          </p:nvPr>
        </p:nvSpPr>
        <p:spPr>
          <a:xfrm>
            <a:off x="221813" y="1858307"/>
            <a:ext cx="6033723" cy="621884"/>
          </a:xfrm>
        </p:spPr>
        <p:txBody>
          <a:bodyPr anchor="b">
            <a:normAutofit/>
          </a:bodyPr>
          <a:lstStyle>
            <a:lvl1pPr>
              <a:spcBef>
                <a:spcPts val="1224"/>
              </a:spcBef>
              <a:defRPr sz="2700" b="0" cap="none" baseline="0">
                <a:solidFill>
                  <a:schemeClr val="bg1"/>
                </a:solidFill>
              </a:defRPr>
            </a:lvl1pPr>
          </a:lstStyle>
          <a:p>
            <a:pPr lvl="0"/>
            <a:r>
              <a:rPr lang="en-US" dirty="0"/>
              <a:t>Lorem Ipsum</a:t>
            </a:r>
            <a:endParaRPr lang="en-GB" dirty="0"/>
          </a:p>
        </p:txBody>
      </p:sp>
      <p:sp>
        <p:nvSpPr>
          <p:cNvPr id="11" name="TextBox 10"/>
          <p:cNvSpPr txBox="1"/>
          <p:nvPr userDrawn="1"/>
        </p:nvSpPr>
        <p:spPr>
          <a:xfrm>
            <a:off x="247650" y="4784502"/>
            <a:ext cx="691172" cy="168907"/>
          </a:xfrm>
          <a:prstGeom prst="rect">
            <a:avLst/>
          </a:prstGeom>
        </p:spPr>
        <p:txBody>
          <a:bodyPr vert="horz" wrap="none" lIns="0" tIns="0" rIns="0" bIns="0" rtlCol="0" anchor="b">
            <a:normAutofit/>
          </a:bodyPr>
          <a:lstStyle/>
          <a:p>
            <a:pPr marL="0" marR="0" indent="0" algn="l" defTabSz="924282" rtl="0" eaLnBrk="1" fontAlgn="auto" latinLnBrk="0" hangingPunct="1">
              <a:lnSpc>
                <a:spcPct val="85000"/>
              </a:lnSpc>
              <a:spcBef>
                <a:spcPts val="204"/>
              </a:spcBef>
              <a:spcAft>
                <a:spcPts val="0"/>
              </a:spcAft>
              <a:buClrTx/>
              <a:buSzTx/>
              <a:buFontTx/>
              <a:buNone/>
              <a:tabLst/>
              <a:defRPr/>
            </a:pPr>
            <a:r>
              <a:rPr lang="en-GB" sz="800" kern="1200" dirty="0">
                <a:solidFill>
                  <a:schemeClr val="bg1"/>
                </a:solidFill>
                <a:latin typeface="+mn-lt"/>
                <a:ea typeface="+mn-ea"/>
                <a:cs typeface="+mn-cs"/>
              </a:rPr>
              <a:t>© 2016 Ipsos</a:t>
            </a:r>
            <a:endParaRPr lang="en-GB" sz="1200" dirty="0">
              <a:solidFill>
                <a:schemeClr val="bg1"/>
              </a:solidFill>
            </a:endParaRPr>
          </a:p>
        </p:txBody>
      </p:sp>
      <p:pic>
        <p:nvPicPr>
          <p:cNvPr id="9" name="Picture 8" descr="IPSOS_GAMECHANGERS_blue.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78888" t="-9671" b="-1"/>
          <a:stretch/>
        </p:blipFill>
        <p:spPr>
          <a:xfrm>
            <a:off x="8388605" y="4623250"/>
            <a:ext cx="377327" cy="355982"/>
          </a:xfrm>
          <a:prstGeom prst="rect">
            <a:avLst/>
          </a:prstGeom>
        </p:spPr>
      </p:pic>
      <p:sp>
        <p:nvSpPr>
          <p:cNvPr id="14" name="TextBox 13"/>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b="0" kern="1200" smtClean="0">
                <a:solidFill>
                  <a:schemeClr val="bg1"/>
                </a:solidFill>
                <a:latin typeface="+mn-lt"/>
                <a:ea typeface="+mn-ea"/>
                <a:cs typeface="+mn-cs"/>
              </a:rPr>
              <a:pPr marL="0" algn="ctr" defTabSz="924282" rtl="0" eaLnBrk="1" latinLnBrk="0" hangingPunct="1">
                <a:lnSpc>
                  <a:spcPct val="85000"/>
                </a:lnSpc>
                <a:spcBef>
                  <a:spcPts val="204"/>
                </a:spcBef>
              </a:pPr>
              <a:t>‹#›</a:t>
            </a:fld>
            <a:endParaRPr lang="en-GB" sz="900" b="0" kern="1200" dirty="0">
              <a:solidFill>
                <a:schemeClr val="bg1"/>
              </a:solidFill>
              <a:latin typeface="+mn-lt"/>
              <a:ea typeface="+mn-ea"/>
              <a:cs typeface="+mn-cs"/>
            </a:endParaRPr>
          </a:p>
        </p:txBody>
      </p:sp>
    </p:spTree>
    <p:extLst>
      <p:ext uri="{BB962C8B-B14F-4D97-AF65-F5344CB8AC3E}">
        <p14:creationId xmlns:p14="http://schemas.microsoft.com/office/powerpoint/2010/main" val="9567264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 -  Image [Yellow]">
    <p:bg>
      <p:bgPr>
        <a:solidFill>
          <a:schemeClr val="accent2"/>
        </a:solidFill>
        <a:effectLst/>
      </p:bgPr>
    </p:bg>
    <p:spTree>
      <p:nvGrpSpPr>
        <p:cNvPr id="1" name=""/>
        <p:cNvGrpSpPr/>
        <p:nvPr/>
      </p:nvGrpSpPr>
      <p:grpSpPr>
        <a:xfrm>
          <a:off x="0" y="0"/>
          <a:ext cx="0" cy="0"/>
          <a:chOff x="0" y="0"/>
          <a:chExt cx="0" cy="0"/>
        </a:xfrm>
      </p:grpSpPr>
      <p:sp>
        <p:nvSpPr>
          <p:cNvPr id="17" name="Picture Placeholder 5"/>
          <p:cNvSpPr>
            <a:spLocks noGrp="1"/>
          </p:cNvSpPr>
          <p:nvPr>
            <p:ph type="pic" sz="quarter" idx="18"/>
          </p:nvPr>
        </p:nvSpPr>
        <p:spPr>
          <a:xfrm>
            <a:off x="-4335" y="-13002"/>
            <a:ext cx="4397040" cy="5156501"/>
          </a:xfrm>
          <a:custGeom>
            <a:avLst/>
            <a:gdLst>
              <a:gd name="connsiteX0" fmla="*/ 0 w 4392706"/>
              <a:gd name="connsiteY0" fmla="*/ 0 h 5143500"/>
              <a:gd name="connsiteX1" fmla="*/ 4392706 w 4392706"/>
              <a:gd name="connsiteY1" fmla="*/ 0 h 5143500"/>
              <a:gd name="connsiteX2" fmla="*/ 4392706 w 4392706"/>
              <a:gd name="connsiteY2" fmla="*/ 5143500 h 5143500"/>
              <a:gd name="connsiteX3" fmla="*/ 0 w 4392706"/>
              <a:gd name="connsiteY3" fmla="*/ 5143500 h 5143500"/>
              <a:gd name="connsiteX4" fmla="*/ 0 w 4392706"/>
              <a:gd name="connsiteY4" fmla="*/ 0 h 5143500"/>
              <a:gd name="connsiteX0" fmla="*/ 0 w 4392706"/>
              <a:gd name="connsiteY0" fmla="*/ 8965 h 5152465"/>
              <a:gd name="connsiteX1" fmla="*/ 2707341 w 4392706"/>
              <a:gd name="connsiteY1" fmla="*/ 0 h 5152465"/>
              <a:gd name="connsiteX2" fmla="*/ 4392706 w 4392706"/>
              <a:gd name="connsiteY2" fmla="*/ 5152465 h 5152465"/>
              <a:gd name="connsiteX3" fmla="*/ 0 w 4392706"/>
              <a:gd name="connsiteY3" fmla="*/ 5152465 h 5152465"/>
              <a:gd name="connsiteX4" fmla="*/ 0 w 4392706"/>
              <a:gd name="connsiteY4" fmla="*/ 8965 h 5152465"/>
              <a:gd name="connsiteX0" fmla="*/ 0 w 4392706"/>
              <a:gd name="connsiteY0" fmla="*/ 8965 h 5152465"/>
              <a:gd name="connsiteX1" fmla="*/ 2707341 w 4392706"/>
              <a:gd name="connsiteY1" fmla="*/ 0 h 5152465"/>
              <a:gd name="connsiteX2" fmla="*/ 4392706 w 4392706"/>
              <a:gd name="connsiteY2" fmla="*/ 5152465 h 5152465"/>
              <a:gd name="connsiteX3" fmla="*/ 0 w 4392706"/>
              <a:gd name="connsiteY3" fmla="*/ 5152465 h 5152465"/>
              <a:gd name="connsiteX4" fmla="*/ 0 w 4392706"/>
              <a:gd name="connsiteY4" fmla="*/ 8965 h 5152465"/>
              <a:gd name="connsiteX0" fmla="*/ 0 w 4392706"/>
              <a:gd name="connsiteY0" fmla="*/ 8965 h 5152465"/>
              <a:gd name="connsiteX1" fmla="*/ 2716306 w 4392706"/>
              <a:gd name="connsiteY1" fmla="*/ 0 h 5152465"/>
              <a:gd name="connsiteX2" fmla="*/ 4392706 w 4392706"/>
              <a:gd name="connsiteY2" fmla="*/ 5152465 h 5152465"/>
              <a:gd name="connsiteX3" fmla="*/ 0 w 4392706"/>
              <a:gd name="connsiteY3" fmla="*/ 5152465 h 5152465"/>
              <a:gd name="connsiteX4" fmla="*/ 0 w 4392706"/>
              <a:gd name="connsiteY4" fmla="*/ 8965 h 5152465"/>
              <a:gd name="connsiteX0" fmla="*/ 0 w 4397040"/>
              <a:gd name="connsiteY0" fmla="*/ 0 h 5156501"/>
              <a:gd name="connsiteX1" fmla="*/ 2720640 w 4397040"/>
              <a:gd name="connsiteY1" fmla="*/ 4036 h 5156501"/>
              <a:gd name="connsiteX2" fmla="*/ 4397040 w 4397040"/>
              <a:gd name="connsiteY2" fmla="*/ 5156501 h 5156501"/>
              <a:gd name="connsiteX3" fmla="*/ 4334 w 4397040"/>
              <a:gd name="connsiteY3" fmla="*/ 5156501 h 5156501"/>
              <a:gd name="connsiteX4" fmla="*/ 0 w 4397040"/>
              <a:gd name="connsiteY4" fmla="*/ 0 h 5156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7040" h="5156501">
                <a:moveTo>
                  <a:pt x="0" y="0"/>
                </a:moveTo>
                <a:lnTo>
                  <a:pt x="2720640" y="4036"/>
                </a:lnTo>
                <a:lnTo>
                  <a:pt x="4397040" y="5156501"/>
                </a:lnTo>
                <a:lnTo>
                  <a:pt x="4334" y="5156501"/>
                </a:lnTo>
                <a:cubicBezTo>
                  <a:pt x="2889" y="3437667"/>
                  <a:pt x="1445" y="1718834"/>
                  <a:pt x="0" y="0"/>
                </a:cubicBezTo>
                <a:close/>
              </a:path>
            </a:pathLst>
          </a:custGeom>
        </p:spPr>
        <p:txBody>
          <a:bodyPr/>
          <a:lstStyle/>
          <a:p>
            <a:r>
              <a:rPr lang="en-US" dirty="0"/>
              <a:t>Click icon to add picture</a:t>
            </a:r>
            <a:endParaRPr lang="en-GB" dirty="0"/>
          </a:p>
        </p:txBody>
      </p:sp>
      <p:sp>
        <p:nvSpPr>
          <p:cNvPr id="3" name="Subtitle 2"/>
          <p:cNvSpPr>
            <a:spLocks noGrp="1"/>
          </p:cNvSpPr>
          <p:nvPr>
            <p:ph type="subTitle" idx="1" hasCustomPrompt="1"/>
          </p:nvPr>
        </p:nvSpPr>
        <p:spPr>
          <a:xfrm>
            <a:off x="4670047" y="1388446"/>
            <a:ext cx="4216925" cy="2247851"/>
          </a:xfrm>
        </p:spPr>
        <p:txBody>
          <a:bodyPr anchor="ctr">
            <a:normAutofit/>
          </a:bodyPr>
          <a:lstStyle>
            <a:lvl1pPr marL="0" indent="0" algn="l">
              <a:buNone/>
              <a:defRPr sz="2700" b="1" baseline="0">
                <a:solidFill>
                  <a:schemeClr val="bg1"/>
                </a:solidFill>
              </a:defRPr>
            </a:lvl1pPr>
            <a:lvl2pPr marL="3240" indent="0" algn="l">
              <a:lnSpc>
                <a:spcPct val="90000"/>
              </a:lnSpc>
              <a:spcBef>
                <a:spcPts val="408"/>
              </a:spcBef>
              <a:buNone/>
              <a:tabLst/>
              <a:defRPr sz="2200" baseline="0">
                <a:solidFill>
                  <a:schemeClr val="bg1">
                    <a:alpha val="70000"/>
                  </a:schemeClr>
                </a:solidFill>
              </a:defRPr>
            </a:lvl2pPr>
            <a:lvl3pPr marL="924282" indent="0" algn="ctr">
              <a:buNone/>
              <a:defRPr>
                <a:solidFill>
                  <a:schemeClr val="tx1">
                    <a:tint val="75000"/>
                  </a:schemeClr>
                </a:solidFill>
              </a:defRPr>
            </a:lvl3pPr>
            <a:lvl4pPr marL="1386422" indent="0" algn="ctr">
              <a:buNone/>
              <a:defRPr>
                <a:solidFill>
                  <a:schemeClr val="tx1">
                    <a:tint val="75000"/>
                  </a:schemeClr>
                </a:solidFill>
              </a:defRPr>
            </a:lvl4pPr>
            <a:lvl5pPr marL="1848564" indent="0" algn="ctr">
              <a:buNone/>
              <a:defRPr>
                <a:solidFill>
                  <a:schemeClr val="tx1">
                    <a:tint val="75000"/>
                  </a:schemeClr>
                </a:solidFill>
              </a:defRPr>
            </a:lvl5pPr>
            <a:lvl6pPr marL="2310704" indent="0" algn="ctr">
              <a:buNone/>
              <a:defRPr>
                <a:solidFill>
                  <a:schemeClr val="tx1">
                    <a:tint val="75000"/>
                  </a:schemeClr>
                </a:solidFill>
              </a:defRPr>
            </a:lvl6pPr>
            <a:lvl7pPr marL="2772846" indent="0" algn="ctr">
              <a:buNone/>
              <a:defRPr>
                <a:solidFill>
                  <a:schemeClr val="tx1">
                    <a:tint val="75000"/>
                  </a:schemeClr>
                </a:solidFill>
              </a:defRPr>
            </a:lvl7pPr>
            <a:lvl8pPr marL="3234986" indent="0" algn="ctr">
              <a:buNone/>
              <a:defRPr>
                <a:solidFill>
                  <a:schemeClr val="tx1">
                    <a:tint val="75000"/>
                  </a:schemeClr>
                </a:solidFill>
              </a:defRPr>
            </a:lvl8pPr>
            <a:lvl9pPr marL="3697126" indent="0" algn="ctr">
              <a:buNone/>
              <a:defRPr>
                <a:solidFill>
                  <a:schemeClr val="tx1">
                    <a:tint val="75000"/>
                  </a:schemeClr>
                </a:solidFill>
              </a:defRPr>
            </a:lvl9pPr>
          </a:lstStyle>
          <a:p>
            <a:r>
              <a:rPr lang="en-US" dirty="0"/>
              <a:t>Slide Title</a:t>
            </a:r>
          </a:p>
          <a:p>
            <a:pPr lvl="1"/>
            <a:r>
              <a:rPr lang="en-US" dirty="0"/>
              <a:t>Lorem ipsum dolor sit amet, consectetuer adipiscing elit. Maecenas porttitor congue </a:t>
            </a:r>
            <a:r>
              <a:rPr lang="en-US" dirty="0" err="1"/>
              <a:t>massa</a:t>
            </a:r>
            <a:r>
              <a:rPr lang="en-US" dirty="0"/>
              <a:t>.</a:t>
            </a:r>
          </a:p>
        </p:txBody>
      </p:sp>
      <p:sp>
        <p:nvSpPr>
          <p:cNvPr id="10" name="TextBox 9"/>
          <p:cNvSpPr txBox="1"/>
          <p:nvPr userDrawn="1"/>
        </p:nvSpPr>
        <p:spPr>
          <a:xfrm>
            <a:off x="247650" y="4784502"/>
            <a:ext cx="691172" cy="168907"/>
          </a:xfrm>
          <a:prstGeom prst="rect">
            <a:avLst/>
          </a:prstGeom>
        </p:spPr>
        <p:txBody>
          <a:bodyPr vert="horz" wrap="none" lIns="0" tIns="0" rIns="0" bIns="0" rtlCol="0" anchor="b">
            <a:normAutofit/>
          </a:bodyPr>
          <a:lstStyle/>
          <a:p>
            <a:pPr marL="0" marR="0" indent="0" algn="l" defTabSz="924282" rtl="0" eaLnBrk="1" fontAlgn="auto" latinLnBrk="0" hangingPunct="1">
              <a:lnSpc>
                <a:spcPct val="85000"/>
              </a:lnSpc>
              <a:spcBef>
                <a:spcPts val="204"/>
              </a:spcBef>
              <a:spcAft>
                <a:spcPts val="0"/>
              </a:spcAft>
              <a:buClrTx/>
              <a:buSzTx/>
              <a:buFontTx/>
              <a:buNone/>
              <a:tabLst/>
              <a:defRPr/>
            </a:pPr>
            <a:r>
              <a:rPr lang="en-GB" sz="800" kern="1200" dirty="0">
                <a:solidFill>
                  <a:schemeClr val="bg1"/>
                </a:solidFill>
                <a:latin typeface="+mn-lt"/>
                <a:ea typeface="+mn-ea"/>
                <a:cs typeface="+mn-cs"/>
              </a:rPr>
              <a:t>© 2016 Ipsos</a:t>
            </a:r>
            <a:endParaRPr lang="en-GB" sz="1200" dirty="0">
              <a:solidFill>
                <a:schemeClr val="bg1"/>
              </a:solidFill>
            </a:endParaRPr>
          </a:p>
        </p:txBody>
      </p:sp>
      <p:pic>
        <p:nvPicPr>
          <p:cNvPr id="8" name="Picture 7" descr="IPSOS_GAMECHANGERS_blue.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78888" t="-9671" b="-1"/>
          <a:stretch/>
        </p:blipFill>
        <p:spPr>
          <a:xfrm>
            <a:off x="8388605" y="4623250"/>
            <a:ext cx="377327" cy="355982"/>
          </a:xfrm>
          <a:prstGeom prst="rect">
            <a:avLst/>
          </a:prstGeom>
        </p:spPr>
      </p:pic>
      <p:sp>
        <p:nvSpPr>
          <p:cNvPr id="14" name="TextBox 13"/>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1"/>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1"/>
              </a:solidFill>
              <a:latin typeface="+mn-lt"/>
              <a:ea typeface="+mn-ea"/>
              <a:cs typeface="+mn-cs"/>
            </a:endParaRPr>
          </a:p>
        </p:txBody>
      </p:sp>
    </p:spTree>
    <p:extLst>
      <p:ext uri="{BB962C8B-B14F-4D97-AF65-F5344CB8AC3E}">
        <p14:creationId xmlns:p14="http://schemas.microsoft.com/office/powerpoint/2010/main" val="31620079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Slide - Wide image [Yellow]">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587482" y="2102795"/>
            <a:ext cx="2342277" cy="747897"/>
          </a:xfrm>
        </p:spPr>
        <p:txBody>
          <a:bodyPr anchor="ctr"/>
          <a:lstStyle>
            <a:lvl1pPr>
              <a:defRPr sz="2700" b="1" spc="-20" baseline="0">
                <a:solidFill>
                  <a:schemeClr val="bg1"/>
                </a:solidFill>
              </a:defRPr>
            </a:lvl1pPr>
          </a:lstStyle>
          <a:p>
            <a:r>
              <a:rPr lang="en-US" dirty="0"/>
              <a:t>TITLE </a:t>
            </a:r>
            <a:r>
              <a:rPr lang="en-US" dirty="0" err="1"/>
              <a:t>TITLE</a:t>
            </a:r>
            <a:r>
              <a:rPr lang="en-US" dirty="0"/>
              <a:t> </a:t>
            </a:r>
            <a:r>
              <a:rPr lang="en-US" dirty="0" err="1"/>
              <a:t>TITLE</a:t>
            </a:r>
            <a:r>
              <a:rPr lang="en-US" dirty="0"/>
              <a:t> </a:t>
            </a:r>
            <a:r>
              <a:rPr lang="en-US" dirty="0" err="1"/>
              <a:t>TITLE</a:t>
            </a:r>
            <a:endParaRPr lang="en-US" dirty="0"/>
          </a:p>
        </p:txBody>
      </p:sp>
      <p:sp>
        <p:nvSpPr>
          <p:cNvPr id="10" name="TextBox 9"/>
          <p:cNvSpPr txBox="1"/>
          <p:nvPr userDrawn="1"/>
        </p:nvSpPr>
        <p:spPr>
          <a:xfrm>
            <a:off x="247650" y="4784502"/>
            <a:ext cx="691172" cy="168907"/>
          </a:xfrm>
          <a:prstGeom prst="rect">
            <a:avLst/>
          </a:prstGeom>
        </p:spPr>
        <p:txBody>
          <a:bodyPr vert="horz" wrap="none" lIns="0" tIns="0" rIns="0" bIns="0" rtlCol="0" anchor="b">
            <a:normAutofit/>
          </a:bodyPr>
          <a:lstStyle/>
          <a:p>
            <a:pPr marL="0" marR="0" indent="0" algn="l" defTabSz="924282" rtl="0" eaLnBrk="1" fontAlgn="auto" latinLnBrk="0" hangingPunct="1">
              <a:lnSpc>
                <a:spcPct val="85000"/>
              </a:lnSpc>
              <a:spcBef>
                <a:spcPts val="204"/>
              </a:spcBef>
              <a:spcAft>
                <a:spcPts val="0"/>
              </a:spcAft>
              <a:buClrTx/>
              <a:buSzTx/>
              <a:buFontTx/>
              <a:buNone/>
              <a:tabLst/>
              <a:defRPr/>
            </a:pPr>
            <a:r>
              <a:rPr lang="en-GB" sz="800" kern="1200" dirty="0">
                <a:solidFill>
                  <a:schemeClr val="bg1"/>
                </a:solidFill>
                <a:latin typeface="+mn-lt"/>
                <a:ea typeface="+mn-ea"/>
                <a:cs typeface="+mn-cs"/>
              </a:rPr>
              <a:t>© 2016 Ipsos</a:t>
            </a:r>
            <a:endParaRPr lang="en-GB" sz="1200" dirty="0">
              <a:solidFill>
                <a:schemeClr val="bg1"/>
              </a:solidFill>
            </a:endParaRPr>
          </a:p>
        </p:txBody>
      </p:sp>
      <p:sp>
        <p:nvSpPr>
          <p:cNvPr id="8" name="Picture Placeholder 3"/>
          <p:cNvSpPr>
            <a:spLocks noGrp="1"/>
          </p:cNvSpPr>
          <p:nvPr>
            <p:ph type="pic" sz="quarter" idx="10"/>
          </p:nvPr>
        </p:nvSpPr>
        <p:spPr>
          <a:xfrm>
            <a:off x="1" y="-8964"/>
            <a:ext cx="6223748" cy="5152464"/>
          </a:xfrm>
          <a:custGeom>
            <a:avLst/>
            <a:gdLst>
              <a:gd name="connsiteX0" fmla="*/ 0 w 6438900"/>
              <a:gd name="connsiteY0" fmla="*/ 0 h 5143500"/>
              <a:gd name="connsiteX1" fmla="*/ 6438900 w 6438900"/>
              <a:gd name="connsiteY1" fmla="*/ 0 h 5143500"/>
              <a:gd name="connsiteX2" fmla="*/ 6438900 w 6438900"/>
              <a:gd name="connsiteY2" fmla="*/ 5143500 h 5143500"/>
              <a:gd name="connsiteX3" fmla="*/ 0 w 6438900"/>
              <a:gd name="connsiteY3" fmla="*/ 5143500 h 5143500"/>
              <a:gd name="connsiteX4" fmla="*/ 0 w 6438900"/>
              <a:gd name="connsiteY4" fmla="*/ 0 h 5143500"/>
              <a:gd name="connsiteX0" fmla="*/ 0 w 6438900"/>
              <a:gd name="connsiteY0" fmla="*/ 0 h 5143500"/>
              <a:gd name="connsiteX1" fmla="*/ 4654924 w 6438900"/>
              <a:gd name="connsiteY1" fmla="*/ 0 h 5143500"/>
              <a:gd name="connsiteX2" fmla="*/ 6438900 w 6438900"/>
              <a:gd name="connsiteY2" fmla="*/ 5143500 h 5143500"/>
              <a:gd name="connsiteX3" fmla="*/ 0 w 6438900"/>
              <a:gd name="connsiteY3" fmla="*/ 5143500 h 5143500"/>
              <a:gd name="connsiteX4" fmla="*/ 0 w 6438900"/>
              <a:gd name="connsiteY4" fmla="*/ 0 h 5143500"/>
              <a:gd name="connsiteX0" fmla="*/ 0 w 6340288"/>
              <a:gd name="connsiteY0" fmla="*/ 0 h 5143500"/>
              <a:gd name="connsiteX1" fmla="*/ 4654924 w 6340288"/>
              <a:gd name="connsiteY1" fmla="*/ 0 h 5143500"/>
              <a:gd name="connsiteX2" fmla="*/ 6340288 w 6340288"/>
              <a:gd name="connsiteY2" fmla="*/ 5143500 h 5143500"/>
              <a:gd name="connsiteX3" fmla="*/ 0 w 6340288"/>
              <a:gd name="connsiteY3" fmla="*/ 5143500 h 5143500"/>
              <a:gd name="connsiteX4" fmla="*/ 0 w 6340288"/>
              <a:gd name="connsiteY4" fmla="*/ 0 h 5143500"/>
              <a:gd name="connsiteX0" fmla="*/ 0 w 6205818"/>
              <a:gd name="connsiteY0" fmla="*/ 0 h 5143500"/>
              <a:gd name="connsiteX1" fmla="*/ 4654924 w 6205818"/>
              <a:gd name="connsiteY1" fmla="*/ 0 h 5143500"/>
              <a:gd name="connsiteX2" fmla="*/ 6205818 w 6205818"/>
              <a:gd name="connsiteY2" fmla="*/ 5134535 h 5143500"/>
              <a:gd name="connsiteX3" fmla="*/ 0 w 6205818"/>
              <a:gd name="connsiteY3" fmla="*/ 5143500 h 5143500"/>
              <a:gd name="connsiteX4" fmla="*/ 0 w 6205818"/>
              <a:gd name="connsiteY4" fmla="*/ 0 h 5143500"/>
              <a:gd name="connsiteX0" fmla="*/ 0 w 6205818"/>
              <a:gd name="connsiteY0" fmla="*/ 0 h 5143500"/>
              <a:gd name="connsiteX1" fmla="*/ 4493559 w 6205818"/>
              <a:gd name="connsiteY1" fmla="*/ 17930 h 5143500"/>
              <a:gd name="connsiteX2" fmla="*/ 6205818 w 6205818"/>
              <a:gd name="connsiteY2" fmla="*/ 5134535 h 5143500"/>
              <a:gd name="connsiteX3" fmla="*/ 0 w 6205818"/>
              <a:gd name="connsiteY3" fmla="*/ 5143500 h 5143500"/>
              <a:gd name="connsiteX4" fmla="*/ 0 w 6205818"/>
              <a:gd name="connsiteY4" fmla="*/ 0 h 5143500"/>
              <a:gd name="connsiteX0" fmla="*/ 0 w 6205818"/>
              <a:gd name="connsiteY0" fmla="*/ 0 h 5143500"/>
              <a:gd name="connsiteX1" fmla="*/ 4502524 w 6205818"/>
              <a:gd name="connsiteY1" fmla="*/ 26895 h 5143500"/>
              <a:gd name="connsiteX2" fmla="*/ 6205818 w 6205818"/>
              <a:gd name="connsiteY2" fmla="*/ 5134535 h 5143500"/>
              <a:gd name="connsiteX3" fmla="*/ 0 w 6205818"/>
              <a:gd name="connsiteY3" fmla="*/ 5143500 h 5143500"/>
              <a:gd name="connsiteX4" fmla="*/ 0 w 6205818"/>
              <a:gd name="connsiteY4" fmla="*/ 0 h 5143500"/>
              <a:gd name="connsiteX0" fmla="*/ 0 w 6205818"/>
              <a:gd name="connsiteY0" fmla="*/ 0 h 5143500"/>
              <a:gd name="connsiteX1" fmla="*/ 4502524 w 6205818"/>
              <a:gd name="connsiteY1" fmla="*/ 1 h 5143500"/>
              <a:gd name="connsiteX2" fmla="*/ 6205818 w 6205818"/>
              <a:gd name="connsiteY2" fmla="*/ 5134535 h 5143500"/>
              <a:gd name="connsiteX3" fmla="*/ 0 w 6205818"/>
              <a:gd name="connsiteY3" fmla="*/ 5143500 h 5143500"/>
              <a:gd name="connsiteX4" fmla="*/ 0 w 6205818"/>
              <a:gd name="connsiteY4" fmla="*/ 0 h 5143500"/>
              <a:gd name="connsiteX0" fmla="*/ 0 w 6223748"/>
              <a:gd name="connsiteY0" fmla="*/ 0 h 5143500"/>
              <a:gd name="connsiteX1" fmla="*/ 4502524 w 6223748"/>
              <a:gd name="connsiteY1" fmla="*/ 1 h 5143500"/>
              <a:gd name="connsiteX2" fmla="*/ 6223748 w 6223748"/>
              <a:gd name="connsiteY2" fmla="*/ 5143499 h 5143500"/>
              <a:gd name="connsiteX3" fmla="*/ 0 w 6223748"/>
              <a:gd name="connsiteY3" fmla="*/ 5143500 h 5143500"/>
              <a:gd name="connsiteX4" fmla="*/ 0 w 6223748"/>
              <a:gd name="connsiteY4" fmla="*/ 0 h 5143500"/>
              <a:gd name="connsiteX0" fmla="*/ 0 w 6223748"/>
              <a:gd name="connsiteY0" fmla="*/ 8964 h 5152464"/>
              <a:gd name="connsiteX1" fmla="*/ 4529418 w 6223748"/>
              <a:gd name="connsiteY1" fmla="*/ 0 h 5152464"/>
              <a:gd name="connsiteX2" fmla="*/ 6223748 w 6223748"/>
              <a:gd name="connsiteY2" fmla="*/ 5152463 h 5152464"/>
              <a:gd name="connsiteX3" fmla="*/ 0 w 6223748"/>
              <a:gd name="connsiteY3" fmla="*/ 5152464 h 5152464"/>
              <a:gd name="connsiteX4" fmla="*/ 0 w 6223748"/>
              <a:gd name="connsiteY4" fmla="*/ 8964 h 5152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748" h="5152464">
                <a:moveTo>
                  <a:pt x="0" y="8964"/>
                </a:moveTo>
                <a:lnTo>
                  <a:pt x="4529418" y="0"/>
                </a:lnTo>
                <a:lnTo>
                  <a:pt x="6223748" y="5152463"/>
                </a:lnTo>
                <a:lnTo>
                  <a:pt x="0" y="5152464"/>
                </a:lnTo>
                <a:lnTo>
                  <a:pt x="0" y="8964"/>
                </a:lnTo>
                <a:close/>
              </a:path>
            </a:pathLst>
          </a:custGeom>
        </p:spPr>
        <p:txBody>
          <a:bodyPr/>
          <a:lstStyle/>
          <a:p>
            <a:r>
              <a:rPr lang="en-US" dirty="0"/>
              <a:t>Click icon to add picture</a:t>
            </a:r>
            <a:endParaRPr lang="en-GB" dirty="0"/>
          </a:p>
        </p:txBody>
      </p:sp>
      <p:pic>
        <p:nvPicPr>
          <p:cNvPr id="12" name="Picture 11" descr="IPSOS_GAMECHANGERS_blue.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78888" t="-9671" b="-1"/>
          <a:stretch/>
        </p:blipFill>
        <p:spPr>
          <a:xfrm>
            <a:off x="8388605" y="4623250"/>
            <a:ext cx="377327" cy="355982"/>
          </a:xfrm>
          <a:prstGeom prst="rect">
            <a:avLst/>
          </a:prstGeom>
        </p:spPr>
      </p:pic>
      <p:sp>
        <p:nvSpPr>
          <p:cNvPr id="14" name="TextBox 13"/>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1"/>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1"/>
              </a:solidFill>
              <a:latin typeface="+mn-lt"/>
              <a:ea typeface="+mn-ea"/>
              <a:cs typeface="+mn-cs"/>
            </a:endParaRPr>
          </a:p>
        </p:txBody>
      </p:sp>
    </p:spTree>
    <p:extLst>
      <p:ext uri="{BB962C8B-B14F-4D97-AF65-F5344CB8AC3E}">
        <p14:creationId xmlns:p14="http://schemas.microsoft.com/office/powerpoint/2010/main" val="37459056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Section Header - Yellow">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2833" y="2480191"/>
            <a:ext cx="7093160" cy="962868"/>
          </a:xfrm>
        </p:spPr>
        <p:txBody>
          <a:bodyPr lIns="0" anchor="t"/>
          <a:lstStyle>
            <a:lvl1pPr>
              <a:lnSpc>
                <a:spcPct val="80000"/>
              </a:lnSpc>
              <a:spcBef>
                <a:spcPts val="816"/>
              </a:spcBef>
              <a:defRPr sz="7800" cap="all" baseline="0">
                <a:solidFill>
                  <a:schemeClr val="bg1"/>
                </a:solidFill>
              </a:defRPr>
            </a:lvl1pPr>
          </a:lstStyle>
          <a:p>
            <a:r>
              <a:rPr lang="en-US" dirty="0"/>
              <a:t>DOLOR SIT</a:t>
            </a:r>
            <a:endParaRPr lang="en-GB" dirty="0"/>
          </a:p>
        </p:txBody>
      </p:sp>
      <p:sp>
        <p:nvSpPr>
          <p:cNvPr id="7" name="Text Placeholder 6"/>
          <p:cNvSpPr>
            <a:spLocks noGrp="1"/>
          </p:cNvSpPr>
          <p:nvPr>
            <p:ph type="body" sz="quarter" idx="13" hasCustomPrompt="1"/>
          </p:nvPr>
        </p:nvSpPr>
        <p:spPr>
          <a:xfrm>
            <a:off x="221813" y="1858307"/>
            <a:ext cx="6033723" cy="621884"/>
          </a:xfrm>
        </p:spPr>
        <p:txBody>
          <a:bodyPr anchor="b">
            <a:normAutofit/>
          </a:bodyPr>
          <a:lstStyle>
            <a:lvl1pPr>
              <a:spcBef>
                <a:spcPts val="1224"/>
              </a:spcBef>
              <a:defRPr sz="2700" b="0" cap="none" baseline="0">
                <a:solidFill>
                  <a:schemeClr val="bg1"/>
                </a:solidFill>
              </a:defRPr>
            </a:lvl1pPr>
          </a:lstStyle>
          <a:p>
            <a:pPr lvl="0"/>
            <a:r>
              <a:rPr lang="en-US" dirty="0"/>
              <a:t>Lorem Ipsum</a:t>
            </a:r>
            <a:endParaRPr lang="en-GB" dirty="0"/>
          </a:p>
        </p:txBody>
      </p:sp>
      <p:sp>
        <p:nvSpPr>
          <p:cNvPr id="11" name="TextBox 10"/>
          <p:cNvSpPr txBox="1"/>
          <p:nvPr userDrawn="1"/>
        </p:nvSpPr>
        <p:spPr>
          <a:xfrm>
            <a:off x="247650" y="4784502"/>
            <a:ext cx="691172" cy="168907"/>
          </a:xfrm>
          <a:prstGeom prst="rect">
            <a:avLst/>
          </a:prstGeom>
        </p:spPr>
        <p:txBody>
          <a:bodyPr vert="horz" wrap="none" lIns="0" tIns="0" rIns="0" bIns="0" rtlCol="0" anchor="b">
            <a:normAutofit/>
          </a:bodyPr>
          <a:lstStyle/>
          <a:p>
            <a:pPr marL="0" marR="0" indent="0" algn="l" defTabSz="924282" rtl="0" eaLnBrk="1" fontAlgn="auto" latinLnBrk="0" hangingPunct="1">
              <a:lnSpc>
                <a:spcPct val="85000"/>
              </a:lnSpc>
              <a:spcBef>
                <a:spcPts val="204"/>
              </a:spcBef>
              <a:spcAft>
                <a:spcPts val="0"/>
              </a:spcAft>
              <a:buClrTx/>
              <a:buSzTx/>
              <a:buFontTx/>
              <a:buNone/>
              <a:tabLst/>
              <a:defRPr/>
            </a:pPr>
            <a:r>
              <a:rPr lang="en-GB" sz="800" kern="1200" dirty="0">
                <a:solidFill>
                  <a:schemeClr val="bg1"/>
                </a:solidFill>
                <a:latin typeface="+mn-lt"/>
                <a:ea typeface="+mn-ea"/>
                <a:cs typeface="+mn-cs"/>
              </a:rPr>
              <a:t>© 2016 Ipsos</a:t>
            </a:r>
            <a:endParaRPr lang="en-GB" sz="1200" dirty="0">
              <a:solidFill>
                <a:schemeClr val="bg1"/>
              </a:solidFill>
            </a:endParaRPr>
          </a:p>
        </p:txBody>
      </p:sp>
      <p:pic>
        <p:nvPicPr>
          <p:cNvPr id="9" name="Picture 8" descr="IPSOS_GAMECHANGERS_blue.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78888" t="-9671" b="-1"/>
          <a:stretch/>
        </p:blipFill>
        <p:spPr>
          <a:xfrm>
            <a:off x="8388605" y="4623250"/>
            <a:ext cx="377327" cy="355982"/>
          </a:xfrm>
          <a:prstGeom prst="rect">
            <a:avLst/>
          </a:prstGeom>
        </p:spPr>
      </p:pic>
      <p:sp>
        <p:nvSpPr>
          <p:cNvPr id="14" name="TextBox 13"/>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b="0" kern="1200" smtClean="0">
                <a:solidFill>
                  <a:schemeClr val="bg1"/>
                </a:solidFill>
                <a:latin typeface="+mn-lt"/>
                <a:ea typeface="+mn-ea"/>
                <a:cs typeface="+mn-cs"/>
              </a:rPr>
              <a:pPr marL="0" algn="ctr" defTabSz="924282" rtl="0" eaLnBrk="1" latinLnBrk="0" hangingPunct="1">
                <a:lnSpc>
                  <a:spcPct val="85000"/>
                </a:lnSpc>
                <a:spcBef>
                  <a:spcPts val="204"/>
                </a:spcBef>
              </a:pPr>
              <a:t>‹#›</a:t>
            </a:fld>
            <a:endParaRPr lang="en-GB" sz="900" b="0" kern="1200" dirty="0">
              <a:solidFill>
                <a:schemeClr val="bg1"/>
              </a:solidFill>
              <a:latin typeface="+mn-lt"/>
              <a:ea typeface="+mn-ea"/>
              <a:cs typeface="+mn-cs"/>
            </a:endParaRPr>
          </a:p>
        </p:txBody>
      </p:sp>
    </p:spTree>
    <p:extLst>
      <p:ext uri="{BB962C8B-B14F-4D97-AF65-F5344CB8AC3E}">
        <p14:creationId xmlns:p14="http://schemas.microsoft.com/office/powerpoint/2010/main" val="16246748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Text Options - Green Background">
    <p:bg>
      <p:bgPr>
        <a:solidFill>
          <a:schemeClr val="accent6"/>
        </a:solidFill>
        <a:effectLst/>
      </p:bgPr>
    </p:bg>
    <p:spTree>
      <p:nvGrpSpPr>
        <p:cNvPr id="1" name=""/>
        <p:cNvGrpSpPr/>
        <p:nvPr/>
      </p:nvGrpSpPr>
      <p:grpSpPr>
        <a:xfrm>
          <a:off x="0" y="0"/>
          <a:ext cx="0" cy="0"/>
          <a:chOff x="0" y="0"/>
          <a:chExt cx="0" cy="0"/>
        </a:xfrm>
      </p:grpSpPr>
      <p:sp>
        <p:nvSpPr>
          <p:cNvPr id="11" name="Text Placeholder 10"/>
          <p:cNvSpPr>
            <a:spLocks noGrp="1"/>
          </p:cNvSpPr>
          <p:nvPr>
            <p:ph type="body" sz="quarter" idx="14"/>
          </p:nvPr>
        </p:nvSpPr>
        <p:spPr>
          <a:xfrm>
            <a:off x="234001" y="1388443"/>
            <a:ext cx="8652825" cy="264300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7"/>
          <p:cNvSpPr>
            <a:spLocks noGrp="1"/>
          </p:cNvSpPr>
          <p:nvPr>
            <p:ph type="body" sz="quarter" idx="13" hasCustomPrompt="1"/>
          </p:nvPr>
        </p:nvSpPr>
        <p:spPr>
          <a:xfrm>
            <a:off x="228602" y="248325"/>
            <a:ext cx="6718167" cy="261265"/>
          </a:xfrm>
        </p:spPr>
        <p:txBody>
          <a:bodyPr anchor="t">
            <a:noAutofit/>
          </a:bodyPr>
          <a:lstStyle>
            <a:lvl1pPr marL="0" indent="0">
              <a:buNone/>
              <a:tabLst>
                <a:tab pos="4686300" algn="l"/>
              </a:tabLst>
              <a:defRPr sz="1900" b="0" baseline="0">
                <a:solidFill>
                  <a:schemeClr val="bg1"/>
                </a:solidFill>
              </a:defRPr>
            </a:lvl1pPr>
          </a:lstStyle>
          <a:p>
            <a:pPr lvl="0"/>
            <a:r>
              <a:rPr lang="en-US" dirty="0"/>
              <a:t>CLICK TO ADD TAG LINE OR BEGINNING OF TITLE</a:t>
            </a:r>
            <a:endParaRPr lang="en-GB" dirty="0"/>
          </a:p>
        </p:txBody>
      </p:sp>
      <p:sp>
        <p:nvSpPr>
          <p:cNvPr id="17" name="Title 1"/>
          <p:cNvSpPr>
            <a:spLocks noGrp="1"/>
          </p:cNvSpPr>
          <p:nvPr>
            <p:ph type="title" hasCustomPrompt="1"/>
          </p:nvPr>
        </p:nvSpPr>
        <p:spPr>
          <a:xfrm>
            <a:off x="232377" y="514881"/>
            <a:ext cx="8654595" cy="461548"/>
          </a:xfrm>
        </p:spPr>
        <p:txBody>
          <a:bodyPr/>
          <a:lstStyle>
            <a:lvl1pPr>
              <a:defRPr baseline="0">
                <a:solidFill>
                  <a:schemeClr val="bg1"/>
                </a:solidFill>
              </a:defRPr>
            </a:lvl1pPr>
          </a:lstStyle>
          <a:p>
            <a:r>
              <a:rPr lang="en-US" dirty="0"/>
              <a:t>Click to add emphasis part of title</a:t>
            </a:r>
          </a:p>
        </p:txBody>
      </p:sp>
      <p:sp>
        <p:nvSpPr>
          <p:cNvPr id="8" name="TextBox 7"/>
          <p:cNvSpPr txBox="1"/>
          <p:nvPr userDrawn="1"/>
        </p:nvSpPr>
        <p:spPr>
          <a:xfrm>
            <a:off x="247650" y="4784502"/>
            <a:ext cx="691172" cy="168907"/>
          </a:xfrm>
          <a:prstGeom prst="rect">
            <a:avLst/>
          </a:prstGeom>
        </p:spPr>
        <p:txBody>
          <a:bodyPr vert="horz" wrap="none" lIns="0" tIns="0" rIns="0" bIns="0" rtlCol="0" anchor="b">
            <a:normAutofit/>
          </a:bodyPr>
          <a:lstStyle/>
          <a:p>
            <a:pPr marL="0" marR="0" indent="0" algn="l" defTabSz="924282" rtl="0" eaLnBrk="1" fontAlgn="auto" latinLnBrk="0" hangingPunct="1">
              <a:lnSpc>
                <a:spcPct val="85000"/>
              </a:lnSpc>
              <a:spcBef>
                <a:spcPts val="204"/>
              </a:spcBef>
              <a:spcAft>
                <a:spcPts val="0"/>
              </a:spcAft>
              <a:buClrTx/>
              <a:buSzTx/>
              <a:buFontTx/>
              <a:buNone/>
              <a:tabLst/>
              <a:defRPr/>
            </a:pPr>
            <a:r>
              <a:rPr lang="en-GB" sz="800" kern="1200" dirty="0">
                <a:solidFill>
                  <a:schemeClr val="bg1"/>
                </a:solidFill>
                <a:latin typeface="+mn-lt"/>
                <a:ea typeface="+mn-ea"/>
                <a:cs typeface="+mn-cs"/>
              </a:rPr>
              <a:t>© 2016 Ipsos</a:t>
            </a:r>
            <a:endParaRPr lang="en-GB" sz="1200" dirty="0">
              <a:solidFill>
                <a:schemeClr val="bg1"/>
              </a:solidFill>
            </a:endParaRPr>
          </a:p>
        </p:txBody>
      </p:sp>
      <p:pic>
        <p:nvPicPr>
          <p:cNvPr id="9" name="Picture 8" descr="IPSOS_GAMECHANGERS_blue.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78888" t="-9671" b="-1"/>
          <a:stretch/>
        </p:blipFill>
        <p:spPr>
          <a:xfrm>
            <a:off x="8388605" y="4623250"/>
            <a:ext cx="377327" cy="355982"/>
          </a:xfrm>
          <a:prstGeom prst="rect">
            <a:avLst/>
          </a:prstGeom>
        </p:spPr>
      </p:pic>
      <p:sp>
        <p:nvSpPr>
          <p:cNvPr id="10" name="TextBox 9"/>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1"/>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1"/>
              </a:solidFill>
              <a:latin typeface="+mn-lt"/>
              <a:ea typeface="+mn-ea"/>
              <a:cs typeface="+mn-cs"/>
            </a:endParaRPr>
          </a:p>
        </p:txBody>
      </p:sp>
    </p:spTree>
    <p:extLst>
      <p:ext uri="{BB962C8B-B14F-4D97-AF65-F5344CB8AC3E}">
        <p14:creationId xmlns:p14="http://schemas.microsoft.com/office/powerpoint/2010/main" val="41610656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Bullets Only - Green Background">
    <p:bg>
      <p:bgPr>
        <a:solidFill>
          <a:schemeClr val="accent6"/>
        </a:solidFill>
        <a:effectLst/>
      </p:bgPr>
    </p:bg>
    <p:spTree>
      <p:nvGrpSpPr>
        <p:cNvPr id="1" name=""/>
        <p:cNvGrpSpPr/>
        <p:nvPr/>
      </p:nvGrpSpPr>
      <p:grpSpPr>
        <a:xfrm>
          <a:off x="0" y="0"/>
          <a:ext cx="0" cy="0"/>
          <a:chOff x="0" y="0"/>
          <a:chExt cx="0" cy="0"/>
        </a:xfrm>
      </p:grpSpPr>
      <p:sp>
        <p:nvSpPr>
          <p:cNvPr id="12" name="Text Placeholder 4"/>
          <p:cNvSpPr>
            <a:spLocks noGrp="1"/>
          </p:cNvSpPr>
          <p:nvPr>
            <p:ph type="body" sz="quarter" idx="14" hasCustomPrompt="1"/>
          </p:nvPr>
        </p:nvSpPr>
        <p:spPr>
          <a:xfrm>
            <a:off x="233363" y="1399205"/>
            <a:ext cx="8653463" cy="2639397"/>
          </a:xfrm>
        </p:spPr>
        <p:txBody>
          <a:bodyPr/>
          <a:lstStyle>
            <a:lvl1pPr marL="176213" indent="-176213">
              <a:lnSpc>
                <a:spcPct val="100000"/>
              </a:lnSpc>
              <a:spcBef>
                <a:spcPts val="300"/>
              </a:spcBef>
              <a:spcAft>
                <a:spcPts val="300"/>
              </a:spcAft>
              <a:buFont typeface="Arial" panose="020B0604020202020204" pitchFamily="34" charset="0"/>
              <a:buChar char="•"/>
              <a:defRPr sz="1200" cap="none">
                <a:solidFill>
                  <a:schemeClr val="bg1"/>
                </a:solidFill>
              </a:defRPr>
            </a:lvl1pPr>
            <a:lvl2pPr marL="476250" indent="-166688">
              <a:lnSpc>
                <a:spcPct val="100000"/>
              </a:lnSpc>
              <a:spcBef>
                <a:spcPts val="300"/>
              </a:spcBef>
              <a:spcAft>
                <a:spcPts val="300"/>
              </a:spcAft>
              <a:buFont typeface="Arial" panose="020B0604020202020204" pitchFamily="34" charset="0"/>
              <a:buChar char="–"/>
              <a:tabLst/>
              <a:defRPr sz="1200">
                <a:solidFill>
                  <a:schemeClr val="bg1"/>
                </a:solidFill>
              </a:defRPr>
            </a:lvl2pPr>
            <a:lvl3pPr marL="692150" indent="-177800">
              <a:lnSpc>
                <a:spcPct val="100000"/>
              </a:lnSpc>
              <a:spcBef>
                <a:spcPts val="300"/>
              </a:spcBef>
              <a:spcAft>
                <a:spcPts val="300"/>
              </a:spcAft>
              <a:buSzPct val="85000"/>
              <a:buFont typeface="Arial" panose="020B0604020202020204" pitchFamily="34" charset="0"/>
              <a:buChar char="•"/>
              <a:defRPr sz="1200">
                <a:solidFill>
                  <a:schemeClr val="bg1"/>
                </a:solidFill>
              </a:defRPr>
            </a:lvl3pPr>
            <a:lvl5pPr marL="968375" indent="-174625">
              <a:lnSpc>
                <a:spcPct val="100000"/>
              </a:lnSpc>
              <a:spcBef>
                <a:spcPts val="300"/>
              </a:spcBef>
              <a:spcAft>
                <a:spcPts val="300"/>
              </a:spcAft>
              <a:buSzPct val="85000"/>
              <a:buFont typeface="Arial" panose="020B0604020202020204" pitchFamily="34" charset="0"/>
              <a:buChar char="-"/>
              <a:defRPr sz="1200">
                <a:solidFill>
                  <a:schemeClr val="bg1"/>
                </a:solidFill>
              </a:defRPr>
            </a:lvl5pPr>
          </a:lstStyle>
          <a:p>
            <a:pPr lvl="0"/>
            <a:r>
              <a:rPr lang="en-US" dirty="0"/>
              <a:t>First level bullet</a:t>
            </a:r>
          </a:p>
          <a:p>
            <a:pPr lvl="1"/>
            <a:r>
              <a:rPr lang="en-US" dirty="0"/>
              <a:t>Second level</a:t>
            </a:r>
          </a:p>
          <a:p>
            <a:pPr lvl="2"/>
            <a:r>
              <a:rPr lang="en-US" dirty="0"/>
              <a:t>Third level</a:t>
            </a:r>
          </a:p>
          <a:p>
            <a:pPr lvl="4"/>
            <a:r>
              <a:rPr lang="en-US" dirty="0"/>
              <a:t>Fourth level</a:t>
            </a:r>
            <a:endParaRPr lang="en-GB" dirty="0"/>
          </a:p>
        </p:txBody>
      </p:sp>
      <p:sp>
        <p:nvSpPr>
          <p:cNvPr id="11" name="Text Placeholder 7"/>
          <p:cNvSpPr>
            <a:spLocks noGrp="1"/>
          </p:cNvSpPr>
          <p:nvPr>
            <p:ph type="body" sz="quarter" idx="13" hasCustomPrompt="1"/>
          </p:nvPr>
        </p:nvSpPr>
        <p:spPr>
          <a:xfrm>
            <a:off x="228602" y="248325"/>
            <a:ext cx="6718167" cy="261265"/>
          </a:xfrm>
        </p:spPr>
        <p:txBody>
          <a:bodyPr anchor="t">
            <a:noAutofit/>
          </a:bodyPr>
          <a:lstStyle>
            <a:lvl1pPr marL="0" indent="0">
              <a:buNone/>
              <a:tabLst>
                <a:tab pos="4686300" algn="l"/>
              </a:tabLst>
              <a:defRPr sz="1900" b="0" baseline="0">
                <a:solidFill>
                  <a:schemeClr val="bg1"/>
                </a:solidFill>
              </a:defRPr>
            </a:lvl1pPr>
          </a:lstStyle>
          <a:p>
            <a:pPr lvl="0"/>
            <a:r>
              <a:rPr lang="en-US" dirty="0"/>
              <a:t>CLICK TO ADD TAG LINE OR BEGINNING OF TITLE</a:t>
            </a:r>
            <a:endParaRPr lang="en-GB" dirty="0"/>
          </a:p>
        </p:txBody>
      </p:sp>
      <p:sp>
        <p:nvSpPr>
          <p:cNvPr id="17" name="Title 1"/>
          <p:cNvSpPr>
            <a:spLocks noGrp="1"/>
          </p:cNvSpPr>
          <p:nvPr>
            <p:ph type="title" hasCustomPrompt="1"/>
          </p:nvPr>
        </p:nvSpPr>
        <p:spPr>
          <a:xfrm>
            <a:off x="232377" y="514881"/>
            <a:ext cx="8654595" cy="461548"/>
          </a:xfrm>
        </p:spPr>
        <p:txBody>
          <a:bodyPr/>
          <a:lstStyle>
            <a:lvl1pPr>
              <a:defRPr baseline="0">
                <a:solidFill>
                  <a:schemeClr val="bg1"/>
                </a:solidFill>
              </a:defRPr>
            </a:lvl1pPr>
          </a:lstStyle>
          <a:p>
            <a:r>
              <a:rPr lang="en-US" dirty="0"/>
              <a:t>Click to add emphasis part of title</a:t>
            </a:r>
          </a:p>
        </p:txBody>
      </p:sp>
      <p:sp>
        <p:nvSpPr>
          <p:cNvPr id="8" name="TextBox 7"/>
          <p:cNvSpPr txBox="1"/>
          <p:nvPr userDrawn="1"/>
        </p:nvSpPr>
        <p:spPr>
          <a:xfrm>
            <a:off x="247650" y="4784502"/>
            <a:ext cx="691172" cy="168907"/>
          </a:xfrm>
          <a:prstGeom prst="rect">
            <a:avLst/>
          </a:prstGeom>
        </p:spPr>
        <p:txBody>
          <a:bodyPr vert="horz" wrap="none" lIns="0" tIns="0" rIns="0" bIns="0" rtlCol="0" anchor="b">
            <a:normAutofit/>
          </a:bodyPr>
          <a:lstStyle/>
          <a:p>
            <a:pPr marL="0" marR="0" indent="0" algn="l" defTabSz="924282" rtl="0" eaLnBrk="1" fontAlgn="auto" latinLnBrk="0" hangingPunct="1">
              <a:lnSpc>
                <a:spcPct val="85000"/>
              </a:lnSpc>
              <a:spcBef>
                <a:spcPts val="204"/>
              </a:spcBef>
              <a:spcAft>
                <a:spcPts val="0"/>
              </a:spcAft>
              <a:buClrTx/>
              <a:buSzTx/>
              <a:buFontTx/>
              <a:buNone/>
              <a:tabLst/>
              <a:defRPr/>
            </a:pPr>
            <a:r>
              <a:rPr lang="en-GB" sz="800" kern="1200" dirty="0">
                <a:solidFill>
                  <a:schemeClr val="bg1"/>
                </a:solidFill>
                <a:latin typeface="+mn-lt"/>
                <a:ea typeface="+mn-ea"/>
                <a:cs typeface="+mn-cs"/>
              </a:rPr>
              <a:t>© 2016 Ipsos</a:t>
            </a:r>
            <a:endParaRPr lang="en-GB" sz="1200" dirty="0">
              <a:solidFill>
                <a:schemeClr val="bg1"/>
              </a:solidFill>
            </a:endParaRPr>
          </a:p>
        </p:txBody>
      </p:sp>
      <p:pic>
        <p:nvPicPr>
          <p:cNvPr id="9" name="Picture 8" descr="IPSOS_GAMECHANGERS_blue.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78888" t="-9671" b="-1"/>
          <a:stretch/>
        </p:blipFill>
        <p:spPr>
          <a:xfrm>
            <a:off x="8388605" y="4623250"/>
            <a:ext cx="377327" cy="355982"/>
          </a:xfrm>
          <a:prstGeom prst="rect">
            <a:avLst/>
          </a:prstGeom>
        </p:spPr>
      </p:pic>
      <p:sp>
        <p:nvSpPr>
          <p:cNvPr id="10" name="TextBox 9"/>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1"/>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1"/>
              </a:solidFill>
              <a:latin typeface="+mn-lt"/>
              <a:ea typeface="+mn-ea"/>
              <a:cs typeface="+mn-cs"/>
            </a:endParaRPr>
          </a:p>
        </p:txBody>
      </p:sp>
    </p:spTree>
    <p:extLst>
      <p:ext uri="{BB962C8B-B14F-4D97-AF65-F5344CB8AC3E}">
        <p14:creationId xmlns:p14="http://schemas.microsoft.com/office/powerpoint/2010/main" val="3099686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vider Slide - Box Image">
    <p:spTree>
      <p:nvGrpSpPr>
        <p:cNvPr id="1" name=""/>
        <p:cNvGrpSpPr/>
        <p:nvPr/>
      </p:nvGrpSpPr>
      <p:grpSpPr>
        <a:xfrm>
          <a:off x="0" y="0"/>
          <a:ext cx="0" cy="0"/>
          <a:chOff x="0" y="0"/>
          <a:chExt cx="0" cy="0"/>
        </a:xfrm>
      </p:grpSpPr>
      <p:sp>
        <p:nvSpPr>
          <p:cNvPr id="18" name="Picture Placeholder 17"/>
          <p:cNvSpPr>
            <a:spLocks noGrp="1"/>
          </p:cNvSpPr>
          <p:nvPr>
            <p:ph type="pic" sz="quarter" idx="14"/>
          </p:nvPr>
        </p:nvSpPr>
        <p:spPr>
          <a:xfrm>
            <a:off x="1" y="0"/>
            <a:ext cx="4571460" cy="5143500"/>
          </a:xfrm>
        </p:spPr>
        <p:txBody>
          <a:bodyPr/>
          <a:lstStyle/>
          <a:p>
            <a:r>
              <a:rPr lang="en-US" dirty="0"/>
              <a:t>Click icon to add picture</a:t>
            </a:r>
            <a:endParaRPr lang="en-GB" dirty="0"/>
          </a:p>
        </p:txBody>
      </p:sp>
      <p:sp>
        <p:nvSpPr>
          <p:cNvPr id="3" name="Subtitle 2"/>
          <p:cNvSpPr>
            <a:spLocks noGrp="1"/>
          </p:cNvSpPr>
          <p:nvPr>
            <p:ph type="subTitle" idx="1" hasCustomPrompt="1"/>
          </p:nvPr>
        </p:nvSpPr>
        <p:spPr>
          <a:xfrm>
            <a:off x="4786373" y="1122850"/>
            <a:ext cx="4100599" cy="2742335"/>
          </a:xfrm>
        </p:spPr>
        <p:txBody>
          <a:bodyPr anchor="ctr">
            <a:normAutofit/>
          </a:bodyPr>
          <a:lstStyle>
            <a:lvl1pPr marL="0" indent="0" algn="l">
              <a:buNone/>
              <a:defRPr sz="2700" b="1" baseline="0">
                <a:solidFill>
                  <a:schemeClr val="tx1"/>
                </a:solidFill>
              </a:defRPr>
            </a:lvl1pPr>
            <a:lvl2pPr marL="3240" indent="0" algn="l">
              <a:spcBef>
                <a:spcPts val="0"/>
              </a:spcBef>
              <a:buNone/>
              <a:tabLst/>
              <a:defRPr sz="2200" baseline="0">
                <a:solidFill>
                  <a:schemeClr val="bg2"/>
                </a:solidFill>
              </a:defRPr>
            </a:lvl2pPr>
            <a:lvl3pPr marL="924282" indent="0" algn="ctr">
              <a:buNone/>
              <a:defRPr>
                <a:solidFill>
                  <a:schemeClr val="tx1">
                    <a:tint val="75000"/>
                  </a:schemeClr>
                </a:solidFill>
              </a:defRPr>
            </a:lvl3pPr>
            <a:lvl4pPr marL="1386422" indent="0" algn="ctr">
              <a:buNone/>
              <a:defRPr>
                <a:solidFill>
                  <a:schemeClr val="tx1">
                    <a:tint val="75000"/>
                  </a:schemeClr>
                </a:solidFill>
              </a:defRPr>
            </a:lvl4pPr>
            <a:lvl5pPr marL="1848564" indent="0" algn="ctr">
              <a:buNone/>
              <a:defRPr>
                <a:solidFill>
                  <a:schemeClr val="tx1">
                    <a:tint val="75000"/>
                  </a:schemeClr>
                </a:solidFill>
              </a:defRPr>
            </a:lvl5pPr>
            <a:lvl6pPr marL="2310704" indent="0" algn="ctr">
              <a:buNone/>
              <a:defRPr>
                <a:solidFill>
                  <a:schemeClr val="tx1">
                    <a:tint val="75000"/>
                  </a:schemeClr>
                </a:solidFill>
              </a:defRPr>
            </a:lvl6pPr>
            <a:lvl7pPr marL="2772846" indent="0" algn="ctr">
              <a:buNone/>
              <a:defRPr>
                <a:solidFill>
                  <a:schemeClr val="tx1">
                    <a:tint val="75000"/>
                  </a:schemeClr>
                </a:solidFill>
              </a:defRPr>
            </a:lvl7pPr>
            <a:lvl8pPr marL="3234986" indent="0" algn="ctr">
              <a:buNone/>
              <a:defRPr>
                <a:solidFill>
                  <a:schemeClr val="tx1">
                    <a:tint val="75000"/>
                  </a:schemeClr>
                </a:solidFill>
              </a:defRPr>
            </a:lvl8pPr>
            <a:lvl9pPr marL="3697126" indent="0" algn="ctr">
              <a:buNone/>
              <a:defRPr>
                <a:solidFill>
                  <a:schemeClr val="tx1">
                    <a:tint val="75000"/>
                  </a:schemeClr>
                </a:solidFill>
              </a:defRPr>
            </a:lvl9pPr>
          </a:lstStyle>
          <a:p>
            <a:r>
              <a:rPr lang="en-US" dirty="0"/>
              <a:t>Slide Title</a:t>
            </a:r>
          </a:p>
          <a:p>
            <a:pPr lvl="1"/>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endParaRPr lang="en-US" dirty="0"/>
          </a:p>
        </p:txBody>
      </p:sp>
      <p:sp>
        <p:nvSpPr>
          <p:cNvPr id="6" name="TextBox 5"/>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2"/>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2"/>
              </a:solidFill>
              <a:latin typeface="+mn-lt"/>
              <a:ea typeface="+mn-ea"/>
              <a:cs typeface="+mn-cs"/>
            </a:endParaRPr>
          </a:p>
        </p:txBody>
      </p:sp>
    </p:spTree>
    <p:extLst>
      <p:ext uri="{BB962C8B-B14F-4D97-AF65-F5344CB8AC3E}">
        <p14:creationId xmlns:p14="http://schemas.microsoft.com/office/powerpoint/2010/main" val="376039858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Fill3_Title Only">
    <p:bg bwMode="inv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
        <p:txBody>
          <a:bodyPr/>
          <a:lstStyle>
            <a:lvl1pPr>
              <a:defRPr baseline="0">
                <a:solidFill>
                  <a:schemeClr val="bg1"/>
                </a:solidFill>
              </a:defRPr>
            </a:lvl1pPr>
          </a:lstStyle>
          <a:p>
            <a:r>
              <a:rPr lang="en-US" dirty="0"/>
              <a:t>Click to add emphasis part of title</a:t>
            </a:r>
          </a:p>
        </p:txBody>
      </p:sp>
      <p:sp>
        <p:nvSpPr>
          <p:cNvPr id="9" name="Text Placeholder 7"/>
          <p:cNvSpPr>
            <a:spLocks noGrp="1"/>
          </p:cNvSpPr>
          <p:nvPr>
            <p:ph type="body" sz="quarter" idx="13" hasCustomPrompt="1"/>
          </p:nvPr>
        </p:nvSpPr>
        <p:spPr>
          <a:xfrm>
            <a:off x="228602" y="248325"/>
            <a:ext cx="6718167" cy="261265"/>
          </a:xfrm>
        </p:spPr>
        <p:txBody>
          <a:bodyPr anchor="t">
            <a:noAutofit/>
          </a:bodyPr>
          <a:lstStyle>
            <a:lvl1pPr marL="0" indent="0">
              <a:buNone/>
              <a:tabLst>
                <a:tab pos="4686300" algn="l"/>
              </a:tabLst>
              <a:defRPr sz="1900" b="0" baseline="0">
                <a:solidFill>
                  <a:schemeClr val="bg1"/>
                </a:solidFill>
              </a:defRPr>
            </a:lvl1pPr>
          </a:lstStyle>
          <a:p>
            <a:pPr lvl="0"/>
            <a:r>
              <a:rPr lang="en-US" dirty="0"/>
              <a:t>CLICK TO ADD TAG LINE OR BEGINNING OF TITLE</a:t>
            </a:r>
            <a:endParaRPr lang="en-GB" dirty="0"/>
          </a:p>
        </p:txBody>
      </p:sp>
      <p:sp>
        <p:nvSpPr>
          <p:cNvPr id="7" name="TextBox 6"/>
          <p:cNvSpPr txBox="1"/>
          <p:nvPr userDrawn="1"/>
        </p:nvSpPr>
        <p:spPr>
          <a:xfrm>
            <a:off x="247650" y="4784502"/>
            <a:ext cx="691172" cy="168907"/>
          </a:xfrm>
          <a:prstGeom prst="rect">
            <a:avLst/>
          </a:prstGeom>
        </p:spPr>
        <p:txBody>
          <a:bodyPr vert="horz" wrap="none" lIns="0" tIns="0" rIns="0" bIns="0" rtlCol="0" anchor="b">
            <a:normAutofit/>
          </a:bodyPr>
          <a:lstStyle/>
          <a:p>
            <a:pPr marL="0" marR="0" indent="0" algn="l" defTabSz="924282" rtl="0" eaLnBrk="1" fontAlgn="auto" latinLnBrk="0" hangingPunct="1">
              <a:lnSpc>
                <a:spcPct val="85000"/>
              </a:lnSpc>
              <a:spcBef>
                <a:spcPts val="204"/>
              </a:spcBef>
              <a:spcAft>
                <a:spcPts val="0"/>
              </a:spcAft>
              <a:buClrTx/>
              <a:buSzTx/>
              <a:buFontTx/>
              <a:buNone/>
              <a:tabLst/>
              <a:defRPr/>
            </a:pPr>
            <a:r>
              <a:rPr lang="en-GB" sz="800" kern="1200" dirty="0">
                <a:solidFill>
                  <a:schemeClr val="bg1"/>
                </a:solidFill>
                <a:latin typeface="+mn-lt"/>
                <a:ea typeface="+mn-ea"/>
                <a:cs typeface="+mn-cs"/>
              </a:rPr>
              <a:t>© 2016 Ipsos</a:t>
            </a:r>
            <a:endParaRPr lang="en-GB" sz="1200" dirty="0">
              <a:solidFill>
                <a:schemeClr val="bg1"/>
              </a:solidFill>
            </a:endParaRPr>
          </a:p>
        </p:txBody>
      </p:sp>
      <p:pic>
        <p:nvPicPr>
          <p:cNvPr id="8" name="Picture 7" descr="IPSOS_GAMECHANGERS_blue.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78888" t="-9671" b="-1"/>
          <a:stretch/>
        </p:blipFill>
        <p:spPr>
          <a:xfrm>
            <a:off x="8388605" y="4623250"/>
            <a:ext cx="377327" cy="355982"/>
          </a:xfrm>
          <a:prstGeom prst="rect">
            <a:avLst/>
          </a:prstGeom>
        </p:spPr>
      </p:pic>
      <p:sp>
        <p:nvSpPr>
          <p:cNvPr id="10" name="TextBox 9"/>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1"/>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1"/>
              </a:solidFill>
              <a:latin typeface="+mn-lt"/>
              <a:ea typeface="+mn-ea"/>
              <a:cs typeface="+mn-cs"/>
            </a:endParaRPr>
          </a:p>
        </p:txBody>
      </p:sp>
    </p:spTree>
    <p:extLst>
      <p:ext uri="{BB962C8B-B14F-4D97-AF65-F5344CB8AC3E}">
        <p14:creationId xmlns:p14="http://schemas.microsoft.com/office/powerpoint/2010/main" val="39278644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Fill3_Text Option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Click to add emphasis part of title</a:t>
            </a:r>
          </a:p>
        </p:txBody>
      </p:sp>
      <p:sp>
        <p:nvSpPr>
          <p:cNvPr id="11" name="Text Placeholder 10"/>
          <p:cNvSpPr>
            <a:spLocks noGrp="1"/>
          </p:cNvSpPr>
          <p:nvPr>
            <p:ph type="body" sz="quarter" idx="14"/>
          </p:nvPr>
        </p:nvSpPr>
        <p:spPr>
          <a:xfrm>
            <a:off x="232377" y="1388446"/>
            <a:ext cx="7885667" cy="26430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 Placeholder 7"/>
          <p:cNvSpPr>
            <a:spLocks noGrp="1"/>
          </p:cNvSpPr>
          <p:nvPr>
            <p:ph type="body" sz="quarter" idx="13" hasCustomPrompt="1"/>
          </p:nvPr>
        </p:nvSpPr>
        <p:spPr>
          <a:xfrm>
            <a:off x="228602" y="248325"/>
            <a:ext cx="6718167" cy="261265"/>
          </a:xfrm>
        </p:spPr>
        <p:txBody>
          <a:bodyPr anchor="t">
            <a:noAutofit/>
          </a:bodyPr>
          <a:lstStyle>
            <a:lvl1pPr marL="0" indent="0">
              <a:buNone/>
              <a:tabLst>
                <a:tab pos="4686300" algn="l"/>
              </a:tabLst>
              <a:defRPr sz="1900" b="0" baseline="0">
                <a:solidFill>
                  <a:schemeClr val="bg1"/>
                </a:solidFill>
              </a:defRPr>
            </a:lvl1pPr>
          </a:lstStyle>
          <a:p>
            <a:pPr lvl="0"/>
            <a:r>
              <a:rPr lang="en-US" dirty="0"/>
              <a:t>CLICK TO ADD TAG LINE OR BEGINNING OF TITLE</a:t>
            </a:r>
            <a:endParaRPr lang="en-GB" dirty="0"/>
          </a:p>
        </p:txBody>
      </p:sp>
      <p:sp>
        <p:nvSpPr>
          <p:cNvPr id="8" name="TextBox 7"/>
          <p:cNvSpPr txBox="1"/>
          <p:nvPr userDrawn="1"/>
        </p:nvSpPr>
        <p:spPr>
          <a:xfrm>
            <a:off x="247650" y="4784502"/>
            <a:ext cx="691172" cy="168907"/>
          </a:xfrm>
          <a:prstGeom prst="rect">
            <a:avLst/>
          </a:prstGeom>
        </p:spPr>
        <p:txBody>
          <a:bodyPr vert="horz" wrap="none" lIns="0" tIns="0" rIns="0" bIns="0" rtlCol="0" anchor="b">
            <a:normAutofit/>
          </a:bodyPr>
          <a:lstStyle/>
          <a:p>
            <a:pPr marL="0" marR="0" indent="0" algn="l" defTabSz="924282" rtl="0" eaLnBrk="1" fontAlgn="auto" latinLnBrk="0" hangingPunct="1">
              <a:lnSpc>
                <a:spcPct val="85000"/>
              </a:lnSpc>
              <a:spcBef>
                <a:spcPts val="204"/>
              </a:spcBef>
              <a:spcAft>
                <a:spcPts val="0"/>
              </a:spcAft>
              <a:buClrTx/>
              <a:buSzTx/>
              <a:buFontTx/>
              <a:buNone/>
              <a:tabLst/>
              <a:defRPr/>
            </a:pPr>
            <a:r>
              <a:rPr lang="en-GB" sz="800" kern="1200" dirty="0">
                <a:solidFill>
                  <a:schemeClr val="bg1"/>
                </a:solidFill>
                <a:latin typeface="+mn-lt"/>
                <a:ea typeface="+mn-ea"/>
                <a:cs typeface="+mn-cs"/>
              </a:rPr>
              <a:t>© 2016 Ipsos</a:t>
            </a:r>
            <a:endParaRPr lang="en-GB" sz="1200" dirty="0">
              <a:solidFill>
                <a:schemeClr val="bg1"/>
              </a:solidFill>
            </a:endParaRPr>
          </a:p>
        </p:txBody>
      </p:sp>
      <p:pic>
        <p:nvPicPr>
          <p:cNvPr id="10" name="Picture 9" descr="IPSOS_GAMECHANGERS_blue.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78888" t="-9671" b="-1"/>
          <a:stretch/>
        </p:blipFill>
        <p:spPr>
          <a:xfrm>
            <a:off x="8388605" y="4623250"/>
            <a:ext cx="377327" cy="355982"/>
          </a:xfrm>
          <a:prstGeom prst="rect">
            <a:avLst/>
          </a:prstGeom>
        </p:spPr>
      </p:pic>
      <p:sp>
        <p:nvSpPr>
          <p:cNvPr id="13" name="TextBox 12"/>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1"/>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1"/>
              </a:solidFill>
              <a:latin typeface="+mn-lt"/>
              <a:ea typeface="+mn-ea"/>
              <a:cs typeface="+mn-cs"/>
            </a:endParaRPr>
          </a:p>
        </p:txBody>
      </p:sp>
    </p:spTree>
    <p:extLst>
      <p:ext uri="{BB962C8B-B14F-4D97-AF65-F5344CB8AC3E}">
        <p14:creationId xmlns:p14="http://schemas.microsoft.com/office/powerpoint/2010/main" val="224694980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Fill3_Bullets Only">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Click to add emphasis part of title</a:t>
            </a:r>
          </a:p>
        </p:txBody>
      </p:sp>
      <p:sp>
        <p:nvSpPr>
          <p:cNvPr id="12" name="Text Placeholder 4"/>
          <p:cNvSpPr>
            <a:spLocks noGrp="1"/>
          </p:cNvSpPr>
          <p:nvPr>
            <p:ph type="body" sz="quarter" idx="14" hasCustomPrompt="1"/>
          </p:nvPr>
        </p:nvSpPr>
        <p:spPr>
          <a:xfrm>
            <a:off x="233365" y="1399205"/>
            <a:ext cx="8288337" cy="2639397"/>
          </a:xfrm>
        </p:spPr>
        <p:txBody>
          <a:bodyPr/>
          <a:lstStyle>
            <a:lvl1pPr marL="176213" indent="-176213">
              <a:lnSpc>
                <a:spcPct val="100000"/>
              </a:lnSpc>
              <a:spcBef>
                <a:spcPts val="300"/>
              </a:spcBef>
              <a:spcAft>
                <a:spcPts val="300"/>
              </a:spcAft>
              <a:buFont typeface="Arial" panose="020B0604020202020204" pitchFamily="34" charset="0"/>
              <a:buChar char="•"/>
              <a:defRPr sz="1200" cap="none">
                <a:solidFill>
                  <a:schemeClr val="bg1"/>
                </a:solidFill>
              </a:defRPr>
            </a:lvl1pPr>
            <a:lvl2pPr marL="476250" indent="-166688">
              <a:lnSpc>
                <a:spcPct val="100000"/>
              </a:lnSpc>
              <a:spcBef>
                <a:spcPts val="300"/>
              </a:spcBef>
              <a:spcAft>
                <a:spcPts val="300"/>
              </a:spcAft>
              <a:buFont typeface="Arial" panose="020B0604020202020204" pitchFamily="34" charset="0"/>
              <a:buChar char="–"/>
              <a:tabLst/>
              <a:defRPr sz="1200">
                <a:solidFill>
                  <a:schemeClr val="bg1"/>
                </a:solidFill>
              </a:defRPr>
            </a:lvl2pPr>
            <a:lvl3pPr marL="692150" indent="-177800">
              <a:lnSpc>
                <a:spcPct val="100000"/>
              </a:lnSpc>
              <a:spcBef>
                <a:spcPts val="300"/>
              </a:spcBef>
              <a:spcAft>
                <a:spcPts val="300"/>
              </a:spcAft>
              <a:buSzPct val="85000"/>
              <a:buFont typeface="Arial" panose="020B0604020202020204" pitchFamily="34" charset="0"/>
              <a:buChar char="•"/>
              <a:defRPr sz="1200">
                <a:solidFill>
                  <a:schemeClr val="bg1"/>
                </a:solidFill>
              </a:defRPr>
            </a:lvl3pPr>
            <a:lvl5pPr marL="968375" indent="-174625">
              <a:lnSpc>
                <a:spcPct val="100000"/>
              </a:lnSpc>
              <a:spcBef>
                <a:spcPts val="300"/>
              </a:spcBef>
              <a:spcAft>
                <a:spcPts val="300"/>
              </a:spcAft>
              <a:buSzPct val="85000"/>
              <a:buFont typeface="Arial" panose="020B0604020202020204" pitchFamily="34" charset="0"/>
              <a:buChar char="-"/>
              <a:defRPr sz="1200">
                <a:solidFill>
                  <a:schemeClr val="bg1"/>
                </a:solidFill>
              </a:defRPr>
            </a:lvl5pPr>
          </a:lstStyle>
          <a:p>
            <a:pPr lvl="0"/>
            <a:r>
              <a:rPr lang="en-US" dirty="0"/>
              <a:t>First level bullet</a:t>
            </a:r>
          </a:p>
          <a:p>
            <a:pPr lvl="1"/>
            <a:r>
              <a:rPr lang="en-US" dirty="0"/>
              <a:t>Second level</a:t>
            </a:r>
          </a:p>
          <a:p>
            <a:pPr lvl="2"/>
            <a:r>
              <a:rPr lang="en-US" dirty="0"/>
              <a:t>Third level</a:t>
            </a:r>
          </a:p>
          <a:p>
            <a:pPr lvl="4"/>
            <a:r>
              <a:rPr lang="en-US" dirty="0"/>
              <a:t>Fourth level</a:t>
            </a:r>
            <a:endParaRPr lang="en-GB" dirty="0"/>
          </a:p>
        </p:txBody>
      </p:sp>
      <p:sp>
        <p:nvSpPr>
          <p:cNvPr id="9" name="Text Placeholder 7"/>
          <p:cNvSpPr>
            <a:spLocks noGrp="1"/>
          </p:cNvSpPr>
          <p:nvPr>
            <p:ph type="body" sz="quarter" idx="13" hasCustomPrompt="1"/>
          </p:nvPr>
        </p:nvSpPr>
        <p:spPr>
          <a:xfrm>
            <a:off x="228602" y="248325"/>
            <a:ext cx="6718167" cy="261265"/>
          </a:xfrm>
        </p:spPr>
        <p:txBody>
          <a:bodyPr anchor="t">
            <a:noAutofit/>
          </a:bodyPr>
          <a:lstStyle>
            <a:lvl1pPr marL="0" indent="0">
              <a:buNone/>
              <a:tabLst>
                <a:tab pos="4686300" algn="l"/>
              </a:tabLst>
              <a:defRPr sz="1900" b="0" baseline="0">
                <a:solidFill>
                  <a:schemeClr val="bg1"/>
                </a:solidFill>
              </a:defRPr>
            </a:lvl1pPr>
          </a:lstStyle>
          <a:p>
            <a:pPr lvl="0"/>
            <a:r>
              <a:rPr lang="en-US" dirty="0"/>
              <a:t>CLICK TO ADD TAG LINE OR BEGINNING OF TITLE</a:t>
            </a:r>
            <a:endParaRPr lang="en-GB" dirty="0"/>
          </a:p>
        </p:txBody>
      </p:sp>
      <p:sp>
        <p:nvSpPr>
          <p:cNvPr id="8" name="TextBox 7"/>
          <p:cNvSpPr txBox="1"/>
          <p:nvPr userDrawn="1"/>
        </p:nvSpPr>
        <p:spPr>
          <a:xfrm>
            <a:off x="247650" y="4784502"/>
            <a:ext cx="691172" cy="168907"/>
          </a:xfrm>
          <a:prstGeom prst="rect">
            <a:avLst/>
          </a:prstGeom>
        </p:spPr>
        <p:txBody>
          <a:bodyPr vert="horz" wrap="none" lIns="0" tIns="0" rIns="0" bIns="0" rtlCol="0" anchor="b">
            <a:normAutofit/>
          </a:bodyPr>
          <a:lstStyle/>
          <a:p>
            <a:pPr marL="0" marR="0" indent="0" algn="l" defTabSz="924282" rtl="0" eaLnBrk="1" fontAlgn="auto" latinLnBrk="0" hangingPunct="1">
              <a:lnSpc>
                <a:spcPct val="85000"/>
              </a:lnSpc>
              <a:spcBef>
                <a:spcPts val="204"/>
              </a:spcBef>
              <a:spcAft>
                <a:spcPts val="0"/>
              </a:spcAft>
              <a:buClrTx/>
              <a:buSzTx/>
              <a:buFontTx/>
              <a:buNone/>
              <a:tabLst/>
              <a:defRPr/>
            </a:pPr>
            <a:r>
              <a:rPr lang="en-GB" sz="800" kern="1200" dirty="0">
                <a:solidFill>
                  <a:schemeClr val="bg1"/>
                </a:solidFill>
                <a:latin typeface="+mn-lt"/>
                <a:ea typeface="+mn-ea"/>
                <a:cs typeface="+mn-cs"/>
              </a:rPr>
              <a:t>© 2016 Ipsos</a:t>
            </a:r>
            <a:endParaRPr lang="en-GB" sz="1200" dirty="0">
              <a:solidFill>
                <a:schemeClr val="bg1"/>
              </a:solidFill>
            </a:endParaRPr>
          </a:p>
        </p:txBody>
      </p:sp>
      <p:pic>
        <p:nvPicPr>
          <p:cNvPr id="10" name="Picture 9" descr="IPSOS_GAMECHANGERS_blue.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78888" t="-9671" b="-1"/>
          <a:stretch/>
        </p:blipFill>
        <p:spPr>
          <a:xfrm>
            <a:off x="8388605" y="4623250"/>
            <a:ext cx="377327" cy="355982"/>
          </a:xfrm>
          <a:prstGeom prst="rect">
            <a:avLst/>
          </a:prstGeom>
        </p:spPr>
      </p:pic>
      <p:sp>
        <p:nvSpPr>
          <p:cNvPr id="13" name="TextBox 12"/>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1"/>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1"/>
              </a:solidFill>
              <a:latin typeface="+mn-lt"/>
              <a:ea typeface="+mn-ea"/>
              <a:cs typeface="+mn-cs"/>
            </a:endParaRPr>
          </a:p>
        </p:txBody>
      </p:sp>
    </p:spTree>
    <p:extLst>
      <p:ext uri="{BB962C8B-B14F-4D97-AF65-F5344CB8AC3E}">
        <p14:creationId xmlns:p14="http://schemas.microsoft.com/office/powerpoint/2010/main" val="3652671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Fill1_Title Only">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Click to add emphasis part of title</a:t>
            </a:r>
          </a:p>
        </p:txBody>
      </p:sp>
      <p:sp>
        <p:nvSpPr>
          <p:cNvPr id="9" name="Text Placeholder 7"/>
          <p:cNvSpPr>
            <a:spLocks noGrp="1"/>
          </p:cNvSpPr>
          <p:nvPr>
            <p:ph type="body" sz="quarter" idx="13" hasCustomPrompt="1"/>
          </p:nvPr>
        </p:nvSpPr>
        <p:spPr>
          <a:xfrm>
            <a:off x="228602" y="248325"/>
            <a:ext cx="6718167" cy="261265"/>
          </a:xfrm>
        </p:spPr>
        <p:txBody>
          <a:bodyPr anchor="t">
            <a:noAutofit/>
          </a:bodyPr>
          <a:lstStyle>
            <a:lvl1pPr marL="0" indent="0">
              <a:buNone/>
              <a:tabLst>
                <a:tab pos="4686300" algn="l"/>
              </a:tabLst>
              <a:defRPr sz="1900" b="0" baseline="0">
                <a:solidFill>
                  <a:schemeClr val="bg1"/>
                </a:solidFill>
              </a:defRPr>
            </a:lvl1pPr>
          </a:lstStyle>
          <a:p>
            <a:pPr lvl="0"/>
            <a:r>
              <a:rPr lang="en-US" dirty="0"/>
              <a:t>CLICK TO ADD TAG LINE OR BEGINNING OF TITLE</a:t>
            </a:r>
            <a:endParaRPr lang="en-GB" dirty="0"/>
          </a:p>
        </p:txBody>
      </p:sp>
      <p:sp>
        <p:nvSpPr>
          <p:cNvPr id="8" name="TextBox 7"/>
          <p:cNvSpPr txBox="1"/>
          <p:nvPr userDrawn="1"/>
        </p:nvSpPr>
        <p:spPr>
          <a:xfrm>
            <a:off x="247650" y="4784502"/>
            <a:ext cx="691172" cy="168907"/>
          </a:xfrm>
          <a:prstGeom prst="rect">
            <a:avLst/>
          </a:prstGeom>
        </p:spPr>
        <p:txBody>
          <a:bodyPr vert="horz" wrap="none" lIns="0" tIns="0" rIns="0" bIns="0" rtlCol="0" anchor="b">
            <a:normAutofit/>
          </a:bodyPr>
          <a:lstStyle/>
          <a:p>
            <a:pPr marL="0" marR="0" indent="0" algn="l" defTabSz="924282" rtl="0" eaLnBrk="1" fontAlgn="auto" latinLnBrk="0" hangingPunct="1">
              <a:lnSpc>
                <a:spcPct val="85000"/>
              </a:lnSpc>
              <a:spcBef>
                <a:spcPts val="204"/>
              </a:spcBef>
              <a:spcAft>
                <a:spcPts val="0"/>
              </a:spcAft>
              <a:buClrTx/>
              <a:buSzTx/>
              <a:buFontTx/>
              <a:buNone/>
              <a:tabLst/>
              <a:defRPr/>
            </a:pPr>
            <a:r>
              <a:rPr lang="en-GB" sz="800" kern="1200" dirty="0">
                <a:solidFill>
                  <a:schemeClr val="bg1"/>
                </a:solidFill>
                <a:latin typeface="+mn-lt"/>
                <a:ea typeface="+mn-ea"/>
                <a:cs typeface="+mn-cs"/>
              </a:rPr>
              <a:t>© 2016 Ipsos</a:t>
            </a:r>
            <a:endParaRPr lang="en-GB" sz="1200" dirty="0">
              <a:solidFill>
                <a:schemeClr val="bg1"/>
              </a:solidFill>
            </a:endParaRPr>
          </a:p>
        </p:txBody>
      </p:sp>
      <p:pic>
        <p:nvPicPr>
          <p:cNvPr id="10" name="Picture 9" descr="IPSOS_GAMECHANGERS_blue.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78888" t="-9671" b="-1"/>
          <a:stretch/>
        </p:blipFill>
        <p:spPr>
          <a:xfrm>
            <a:off x="8388605" y="4623250"/>
            <a:ext cx="377327" cy="355982"/>
          </a:xfrm>
          <a:prstGeom prst="rect">
            <a:avLst/>
          </a:prstGeom>
        </p:spPr>
      </p:pic>
      <p:sp>
        <p:nvSpPr>
          <p:cNvPr id="13" name="TextBox 12"/>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1"/>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1"/>
              </a:solidFill>
              <a:latin typeface="+mn-lt"/>
              <a:ea typeface="+mn-ea"/>
              <a:cs typeface="+mn-cs"/>
            </a:endParaRPr>
          </a:p>
        </p:txBody>
      </p:sp>
    </p:spTree>
    <p:extLst>
      <p:ext uri="{BB962C8B-B14F-4D97-AF65-F5344CB8AC3E}">
        <p14:creationId xmlns:p14="http://schemas.microsoft.com/office/powerpoint/2010/main" val="42206802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1_Fill1_Text Option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Click to add emphasis part of title</a:t>
            </a:r>
          </a:p>
        </p:txBody>
      </p:sp>
      <p:sp>
        <p:nvSpPr>
          <p:cNvPr id="11" name="Text Placeholder 10"/>
          <p:cNvSpPr>
            <a:spLocks noGrp="1"/>
          </p:cNvSpPr>
          <p:nvPr>
            <p:ph type="body" sz="quarter" idx="14"/>
          </p:nvPr>
        </p:nvSpPr>
        <p:spPr>
          <a:xfrm>
            <a:off x="232377" y="1388446"/>
            <a:ext cx="7885667" cy="26430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 Placeholder 7"/>
          <p:cNvSpPr>
            <a:spLocks noGrp="1"/>
          </p:cNvSpPr>
          <p:nvPr>
            <p:ph type="body" sz="quarter" idx="13" hasCustomPrompt="1"/>
          </p:nvPr>
        </p:nvSpPr>
        <p:spPr>
          <a:xfrm>
            <a:off x="228602" y="248325"/>
            <a:ext cx="6718167" cy="261265"/>
          </a:xfrm>
        </p:spPr>
        <p:txBody>
          <a:bodyPr anchor="t">
            <a:noAutofit/>
          </a:bodyPr>
          <a:lstStyle>
            <a:lvl1pPr marL="0" indent="0">
              <a:buNone/>
              <a:tabLst>
                <a:tab pos="4686300" algn="l"/>
              </a:tabLst>
              <a:defRPr sz="1900" b="0" baseline="0">
                <a:solidFill>
                  <a:schemeClr val="bg1"/>
                </a:solidFill>
              </a:defRPr>
            </a:lvl1pPr>
          </a:lstStyle>
          <a:p>
            <a:pPr lvl="0"/>
            <a:r>
              <a:rPr lang="en-US" dirty="0"/>
              <a:t>CLICK TO ADD TAG LINE OR BEGINNING OF TITLE</a:t>
            </a:r>
            <a:endParaRPr lang="en-GB" dirty="0"/>
          </a:p>
        </p:txBody>
      </p:sp>
      <p:sp>
        <p:nvSpPr>
          <p:cNvPr id="8" name="TextBox 7"/>
          <p:cNvSpPr txBox="1"/>
          <p:nvPr userDrawn="1"/>
        </p:nvSpPr>
        <p:spPr>
          <a:xfrm>
            <a:off x="247650" y="4784502"/>
            <a:ext cx="691172" cy="168907"/>
          </a:xfrm>
          <a:prstGeom prst="rect">
            <a:avLst/>
          </a:prstGeom>
        </p:spPr>
        <p:txBody>
          <a:bodyPr vert="horz" wrap="none" lIns="0" tIns="0" rIns="0" bIns="0" rtlCol="0" anchor="b">
            <a:normAutofit/>
          </a:bodyPr>
          <a:lstStyle/>
          <a:p>
            <a:pPr marL="0" marR="0" indent="0" algn="l" defTabSz="924282" rtl="0" eaLnBrk="1" fontAlgn="auto" latinLnBrk="0" hangingPunct="1">
              <a:lnSpc>
                <a:spcPct val="85000"/>
              </a:lnSpc>
              <a:spcBef>
                <a:spcPts val="204"/>
              </a:spcBef>
              <a:spcAft>
                <a:spcPts val="0"/>
              </a:spcAft>
              <a:buClrTx/>
              <a:buSzTx/>
              <a:buFontTx/>
              <a:buNone/>
              <a:tabLst/>
              <a:defRPr/>
            </a:pPr>
            <a:r>
              <a:rPr lang="en-GB" sz="800" kern="1200" dirty="0">
                <a:solidFill>
                  <a:schemeClr val="bg1"/>
                </a:solidFill>
                <a:latin typeface="+mn-lt"/>
                <a:ea typeface="+mn-ea"/>
                <a:cs typeface="+mn-cs"/>
              </a:rPr>
              <a:t>© 2016 Ipsos</a:t>
            </a:r>
            <a:endParaRPr lang="en-GB" sz="1200" dirty="0">
              <a:solidFill>
                <a:schemeClr val="bg1"/>
              </a:solidFill>
            </a:endParaRPr>
          </a:p>
        </p:txBody>
      </p:sp>
      <p:pic>
        <p:nvPicPr>
          <p:cNvPr id="10" name="Picture 9" descr="IPSOS_GAMECHANGERS_blue.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78888" t="-9671" b="-1"/>
          <a:stretch/>
        </p:blipFill>
        <p:spPr>
          <a:xfrm>
            <a:off x="8388605" y="4623250"/>
            <a:ext cx="377327" cy="355982"/>
          </a:xfrm>
          <a:prstGeom prst="rect">
            <a:avLst/>
          </a:prstGeom>
        </p:spPr>
      </p:pic>
      <p:sp>
        <p:nvSpPr>
          <p:cNvPr id="13" name="TextBox 12"/>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1"/>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1"/>
              </a:solidFill>
              <a:latin typeface="+mn-lt"/>
              <a:ea typeface="+mn-ea"/>
              <a:cs typeface="+mn-cs"/>
            </a:endParaRPr>
          </a:p>
        </p:txBody>
      </p:sp>
    </p:spTree>
    <p:extLst>
      <p:ext uri="{BB962C8B-B14F-4D97-AF65-F5344CB8AC3E}">
        <p14:creationId xmlns:p14="http://schemas.microsoft.com/office/powerpoint/2010/main" val="424255299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ill1_Bullets Only">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Click to add emphasis part of title</a:t>
            </a:r>
          </a:p>
        </p:txBody>
      </p:sp>
      <p:sp>
        <p:nvSpPr>
          <p:cNvPr id="11" name="Text Placeholder 10"/>
          <p:cNvSpPr>
            <a:spLocks noGrp="1"/>
          </p:cNvSpPr>
          <p:nvPr>
            <p:ph type="body" sz="quarter" idx="14"/>
          </p:nvPr>
        </p:nvSpPr>
        <p:spPr>
          <a:xfrm>
            <a:off x="232377" y="1388446"/>
            <a:ext cx="7885667" cy="26430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 Placeholder 7"/>
          <p:cNvSpPr>
            <a:spLocks noGrp="1"/>
          </p:cNvSpPr>
          <p:nvPr>
            <p:ph type="body" sz="quarter" idx="13" hasCustomPrompt="1"/>
          </p:nvPr>
        </p:nvSpPr>
        <p:spPr>
          <a:xfrm>
            <a:off x="228602" y="248325"/>
            <a:ext cx="6718167" cy="261265"/>
          </a:xfrm>
        </p:spPr>
        <p:txBody>
          <a:bodyPr anchor="t">
            <a:noAutofit/>
          </a:bodyPr>
          <a:lstStyle>
            <a:lvl1pPr marL="0" indent="0">
              <a:buNone/>
              <a:tabLst>
                <a:tab pos="4686300" algn="l"/>
              </a:tabLst>
              <a:defRPr sz="1900" b="0" baseline="0">
                <a:solidFill>
                  <a:schemeClr val="bg1"/>
                </a:solidFill>
              </a:defRPr>
            </a:lvl1pPr>
          </a:lstStyle>
          <a:p>
            <a:pPr lvl="0"/>
            <a:r>
              <a:rPr lang="en-US" dirty="0"/>
              <a:t>CLICK TO ADD TAG LINE OR BEGINNING OF TITLE</a:t>
            </a:r>
            <a:endParaRPr lang="en-GB" dirty="0"/>
          </a:p>
        </p:txBody>
      </p:sp>
      <p:sp>
        <p:nvSpPr>
          <p:cNvPr id="8" name="TextBox 7"/>
          <p:cNvSpPr txBox="1"/>
          <p:nvPr userDrawn="1"/>
        </p:nvSpPr>
        <p:spPr>
          <a:xfrm>
            <a:off x="247650" y="4784502"/>
            <a:ext cx="691172" cy="168907"/>
          </a:xfrm>
          <a:prstGeom prst="rect">
            <a:avLst/>
          </a:prstGeom>
        </p:spPr>
        <p:txBody>
          <a:bodyPr vert="horz" wrap="none" lIns="0" tIns="0" rIns="0" bIns="0" rtlCol="0" anchor="b">
            <a:normAutofit/>
          </a:bodyPr>
          <a:lstStyle/>
          <a:p>
            <a:pPr marL="0" marR="0" indent="0" algn="l" defTabSz="924282" rtl="0" eaLnBrk="1" fontAlgn="auto" latinLnBrk="0" hangingPunct="1">
              <a:lnSpc>
                <a:spcPct val="85000"/>
              </a:lnSpc>
              <a:spcBef>
                <a:spcPts val="204"/>
              </a:spcBef>
              <a:spcAft>
                <a:spcPts val="0"/>
              </a:spcAft>
              <a:buClrTx/>
              <a:buSzTx/>
              <a:buFontTx/>
              <a:buNone/>
              <a:tabLst/>
              <a:defRPr/>
            </a:pPr>
            <a:r>
              <a:rPr lang="en-GB" sz="800" kern="1200" dirty="0">
                <a:solidFill>
                  <a:schemeClr val="bg1"/>
                </a:solidFill>
                <a:latin typeface="+mn-lt"/>
                <a:ea typeface="+mn-ea"/>
                <a:cs typeface="+mn-cs"/>
              </a:rPr>
              <a:t>© 2016 Ipsos</a:t>
            </a:r>
            <a:endParaRPr lang="en-GB" sz="1200" dirty="0">
              <a:solidFill>
                <a:schemeClr val="bg1"/>
              </a:solidFill>
            </a:endParaRPr>
          </a:p>
        </p:txBody>
      </p:sp>
      <p:pic>
        <p:nvPicPr>
          <p:cNvPr id="10" name="Picture 9" descr="IPSOS_GAMECHANGERS_blue.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78888" t="-9671" b="-1"/>
          <a:stretch/>
        </p:blipFill>
        <p:spPr>
          <a:xfrm>
            <a:off x="8388605" y="4623250"/>
            <a:ext cx="377327" cy="355982"/>
          </a:xfrm>
          <a:prstGeom prst="rect">
            <a:avLst/>
          </a:prstGeom>
        </p:spPr>
      </p:pic>
      <p:sp>
        <p:nvSpPr>
          <p:cNvPr id="13" name="TextBox 12"/>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1"/>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1"/>
              </a:solidFill>
              <a:latin typeface="+mn-lt"/>
              <a:ea typeface="+mn-ea"/>
              <a:cs typeface="+mn-cs"/>
            </a:endParaRPr>
          </a:p>
        </p:txBody>
      </p:sp>
    </p:spTree>
    <p:extLst>
      <p:ext uri="{BB962C8B-B14F-4D97-AF65-F5344CB8AC3E}">
        <p14:creationId xmlns:p14="http://schemas.microsoft.com/office/powerpoint/2010/main" val="25448669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Only- Green - No wayfinder in header">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2377" y="248323"/>
            <a:ext cx="8654595" cy="461548"/>
          </a:xfrm>
        </p:spPr>
        <p:txBody>
          <a:bodyPr/>
          <a:lstStyle>
            <a:lvl1pPr>
              <a:defRPr baseline="0">
                <a:solidFill>
                  <a:schemeClr val="bg1"/>
                </a:solidFill>
              </a:defRPr>
            </a:lvl1pPr>
          </a:lstStyle>
          <a:p>
            <a:r>
              <a:rPr lang="en-US" dirty="0"/>
              <a:t>Click to add emphasis part of title</a:t>
            </a:r>
          </a:p>
        </p:txBody>
      </p:sp>
      <p:sp>
        <p:nvSpPr>
          <p:cNvPr id="7" name="TextBox 6"/>
          <p:cNvSpPr txBox="1"/>
          <p:nvPr userDrawn="1"/>
        </p:nvSpPr>
        <p:spPr>
          <a:xfrm>
            <a:off x="247650" y="4784502"/>
            <a:ext cx="691172" cy="168907"/>
          </a:xfrm>
          <a:prstGeom prst="rect">
            <a:avLst/>
          </a:prstGeom>
        </p:spPr>
        <p:txBody>
          <a:bodyPr vert="horz" wrap="none" lIns="0" tIns="0" rIns="0" bIns="0" rtlCol="0" anchor="b">
            <a:normAutofit/>
          </a:bodyPr>
          <a:lstStyle/>
          <a:p>
            <a:pPr marL="0" marR="0" indent="0" algn="l" defTabSz="924282" rtl="0" eaLnBrk="1" fontAlgn="auto" latinLnBrk="0" hangingPunct="1">
              <a:lnSpc>
                <a:spcPct val="85000"/>
              </a:lnSpc>
              <a:spcBef>
                <a:spcPts val="204"/>
              </a:spcBef>
              <a:spcAft>
                <a:spcPts val="0"/>
              </a:spcAft>
              <a:buClrTx/>
              <a:buSzTx/>
              <a:buFontTx/>
              <a:buNone/>
              <a:tabLst/>
              <a:defRPr/>
            </a:pPr>
            <a:r>
              <a:rPr lang="en-GB" sz="800" kern="1200" dirty="0">
                <a:solidFill>
                  <a:schemeClr val="bg1"/>
                </a:solidFill>
                <a:latin typeface="+mn-lt"/>
                <a:ea typeface="+mn-ea"/>
                <a:cs typeface="+mn-cs"/>
              </a:rPr>
              <a:t>© 2016 Ipsos</a:t>
            </a:r>
            <a:endParaRPr lang="en-GB" sz="1200" dirty="0">
              <a:solidFill>
                <a:schemeClr val="bg1"/>
              </a:solidFill>
            </a:endParaRPr>
          </a:p>
        </p:txBody>
      </p:sp>
      <p:pic>
        <p:nvPicPr>
          <p:cNvPr id="8" name="Picture 7" descr="IPSOS_GAMECHANGERS_blue.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78888" t="-9671" b="-1"/>
          <a:stretch/>
        </p:blipFill>
        <p:spPr>
          <a:xfrm>
            <a:off x="8388605" y="4623250"/>
            <a:ext cx="377327" cy="355982"/>
          </a:xfrm>
          <a:prstGeom prst="rect">
            <a:avLst/>
          </a:prstGeom>
        </p:spPr>
      </p:pic>
      <p:sp>
        <p:nvSpPr>
          <p:cNvPr id="10" name="TextBox 9"/>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1"/>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1"/>
              </a:solidFill>
              <a:latin typeface="+mn-lt"/>
              <a:ea typeface="+mn-ea"/>
              <a:cs typeface="+mn-cs"/>
            </a:endParaRPr>
          </a:p>
        </p:txBody>
      </p:sp>
    </p:spTree>
    <p:extLst>
      <p:ext uri="{BB962C8B-B14F-4D97-AF65-F5344CB8AC3E}">
        <p14:creationId xmlns:p14="http://schemas.microsoft.com/office/powerpoint/2010/main" val="184585120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Text Options - Green - No wayfinder in header">
    <p:bg>
      <p:bgPr>
        <a:solidFill>
          <a:schemeClr val="accent6"/>
        </a:solidFill>
        <a:effectLst/>
      </p:bgPr>
    </p:bg>
    <p:spTree>
      <p:nvGrpSpPr>
        <p:cNvPr id="1" name=""/>
        <p:cNvGrpSpPr/>
        <p:nvPr/>
      </p:nvGrpSpPr>
      <p:grpSpPr>
        <a:xfrm>
          <a:off x="0" y="0"/>
          <a:ext cx="0" cy="0"/>
          <a:chOff x="0" y="0"/>
          <a:chExt cx="0" cy="0"/>
        </a:xfrm>
      </p:grpSpPr>
      <p:sp>
        <p:nvSpPr>
          <p:cNvPr id="11" name="Text Placeholder 10"/>
          <p:cNvSpPr>
            <a:spLocks noGrp="1"/>
          </p:cNvSpPr>
          <p:nvPr>
            <p:ph type="body" sz="quarter" idx="14"/>
          </p:nvPr>
        </p:nvSpPr>
        <p:spPr>
          <a:xfrm>
            <a:off x="234001" y="1124712"/>
            <a:ext cx="8652825" cy="264300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TextBox 7"/>
          <p:cNvSpPr txBox="1"/>
          <p:nvPr userDrawn="1"/>
        </p:nvSpPr>
        <p:spPr>
          <a:xfrm>
            <a:off x="247650" y="4784502"/>
            <a:ext cx="691172" cy="168907"/>
          </a:xfrm>
          <a:prstGeom prst="rect">
            <a:avLst/>
          </a:prstGeom>
        </p:spPr>
        <p:txBody>
          <a:bodyPr vert="horz" wrap="none" lIns="0" tIns="0" rIns="0" bIns="0" rtlCol="0" anchor="b">
            <a:normAutofit/>
          </a:bodyPr>
          <a:lstStyle/>
          <a:p>
            <a:pPr marL="0" marR="0" indent="0" algn="l" defTabSz="924282" rtl="0" eaLnBrk="1" fontAlgn="auto" latinLnBrk="0" hangingPunct="1">
              <a:lnSpc>
                <a:spcPct val="85000"/>
              </a:lnSpc>
              <a:spcBef>
                <a:spcPts val="204"/>
              </a:spcBef>
              <a:spcAft>
                <a:spcPts val="0"/>
              </a:spcAft>
              <a:buClrTx/>
              <a:buSzTx/>
              <a:buFontTx/>
              <a:buNone/>
              <a:tabLst/>
              <a:defRPr/>
            </a:pPr>
            <a:r>
              <a:rPr lang="en-GB" sz="800" kern="1200" dirty="0">
                <a:solidFill>
                  <a:schemeClr val="bg1"/>
                </a:solidFill>
                <a:latin typeface="+mn-lt"/>
                <a:ea typeface="+mn-ea"/>
                <a:cs typeface="+mn-cs"/>
              </a:rPr>
              <a:t>© 2016 Ipsos</a:t>
            </a:r>
            <a:endParaRPr lang="en-GB" sz="1200" dirty="0">
              <a:solidFill>
                <a:schemeClr val="bg1"/>
              </a:solidFill>
            </a:endParaRPr>
          </a:p>
        </p:txBody>
      </p:sp>
      <p:pic>
        <p:nvPicPr>
          <p:cNvPr id="9" name="Picture 8" descr="IPSOS_GAMECHANGERS_blue.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78888" t="-9671" b="-1"/>
          <a:stretch/>
        </p:blipFill>
        <p:spPr>
          <a:xfrm>
            <a:off x="8388605" y="4623250"/>
            <a:ext cx="377327" cy="355982"/>
          </a:xfrm>
          <a:prstGeom prst="rect">
            <a:avLst/>
          </a:prstGeom>
        </p:spPr>
      </p:pic>
      <p:sp>
        <p:nvSpPr>
          <p:cNvPr id="10" name="TextBox 9"/>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1"/>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1"/>
              </a:solidFill>
              <a:latin typeface="+mn-lt"/>
              <a:ea typeface="+mn-ea"/>
              <a:cs typeface="+mn-cs"/>
            </a:endParaRPr>
          </a:p>
        </p:txBody>
      </p:sp>
      <p:sp>
        <p:nvSpPr>
          <p:cNvPr id="13" name="Title 1"/>
          <p:cNvSpPr>
            <a:spLocks noGrp="1"/>
          </p:cNvSpPr>
          <p:nvPr>
            <p:ph type="title" hasCustomPrompt="1"/>
          </p:nvPr>
        </p:nvSpPr>
        <p:spPr>
          <a:xfrm>
            <a:off x="232377" y="248323"/>
            <a:ext cx="8654595" cy="461548"/>
          </a:xfrm>
        </p:spPr>
        <p:txBody>
          <a:bodyPr/>
          <a:lstStyle>
            <a:lvl1pPr>
              <a:defRPr baseline="0">
                <a:solidFill>
                  <a:schemeClr val="bg1"/>
                </a:solidFill>
              </a:defRPr>
            </a:lvl1pPr>
          </a:lstStyle>
          <a:p>
            <a:r>
              <a:rPr lang="en-US" dirty="0"/>
              <a:t>Click to add emphasis part of title</a:t>
            </a:r>
          </a:p>
        </p:txBody>
      </p:sp>
    </p:spTree>
    <p:extLst>
      <p:ext uri="{BB962C8B-B14F-4D97-AF65-F5344CB8AC3E}">
        <p14:creationId xmlns:p14="http://schemas.microsoft.com/office/powerpoint/2010/main" val="103642300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Bullets Only - Green - No wayfinder in header">
    <p:bg>
      <p:bgPr>
        <a:solidFill>
          <a:schemeClr val="accent6"/>
        </a:solidFill>
        <a:effectLst/>
      </p:bgPr>
    </p:bg>
    <p:spTree>
      <p:nvGrpSpPr>
        <p:cNvPr id="1" name=""/>
        <p:cNvGrpSpPr/>
        <p:nvPr/>
      </p:nvGrpSpPr>
      <p:grpSpPr>
        <a:xfrm>
          <a:off x="0" y="0"/>
          <a:ext cx="0" cy="0"/>
          <a:chOff x="0" y="0"/>
          <a:chExt cx="0" cy="0"/>
        </a:xfrm>
      </p:grpSpPr>
      <p:sp>
        <p:nvSpPr>
          <p:cNvPr id="12" name="Text Placeholder 4"/>
          <p:cNvSpPr>
            <a:spLocks noGrp="1"/>
          </p:cNvSpPr>
          <p:nvPr>
            <p:ph type="body" sz="quarter" idx="14" hasCustomPrompt="1"/>
          </p:nvPr>
        </p:nvSpPr>
        <p:spPr>
          <a:xfrm>
            <a:off x="233363" y="1124714"/>
            <a:ext cx="8653463" cy="2639397"/>
          </a:xfrm>
        </p:spPr>
        <p:txBody>
          <a:bodyPr/>
          <a:lstStyle>
            <a:lvl1pPr marL="176213" indent="-176213">
              <a:lnSpc>
                <a:spcPct val="100000"/>
              </a:lnSpc>
              <a:spcBef>
                <a:spcPts val="300"/>
              </a:spcBef>
              <a:spcAft>
                <a:spcPts val="300"/>
              </a:spcAft>
              <a:buFont typeface="Arial" panose="020B0604020202020204" pitchFamily="34" charset="0"/>
              <a:buChar char="•"/>
              <a:defRPr sz="1200" cap="none">
                <a:solidFill>
                  <a:schemeClr val="bg1"/>
                </a:solidFill>
              </a:defRPr>
            </a:lvl1pPr>
            <a:lvl2pPr marL="476250" indent="-166688">
              <a:lnSpc>
                <a:spcPct val="100000"/>
              </a:lnSpc>
              <a:spcBef>
                <a:spcPts val="300"/>
              </a:spcBef>
              <a:spcAft>
                <a:spcPts val="300"/>
              </a:spcAft>
              <a:buFont typeface="Arial" panose="020B0604020202020204" pitchFamily="34" charset="0"/>
              <a:buChar char="–"/>
              <a:tabLst/>
              <a:defRPr sz="1200">
                <a:solidFill>
                  <a:schemeClr val="bg1"/>
                </a:solidFill>
              </a:defRPr>
            </a:lvl2pPr>
            <a:lvl3pPr marL="692150" indent="-177800">
              <a:lnSpc>
                <a:spcPct val="100000"/>
              </a:lnSpc>
              <a:spcBef>
                <a:spcPts val="300"/>
              </a:spcBef>
              <a:spcAft>
                <a:spcPts val="300"/>
              </a:spcAft>
              <a:buSzPct val="85000"/>
              <a:buFont typeface="Arial" panose="020B0604020202020204" pitchFamily="34" charset="0"/>
              <a:buChar char="•"/>
              <a:defRPr sz="1200">
                <a:solidFill>
                  <a:schemeClr val="bg1"/>
                </a:solidFill>
              </a:defRPr>
            </a:lvl3pPr>
            <a:lvl5pPr marL="968375" indent="-174625">
              <a:lnSpc>
                <a:spcPct val="100000"/>
              </a:lnSpc>
              <a:spcBef>
                <a:spcPts val="300"/>
              </a:spcBef>
              <a:spcAft>
                <a:spcPts val="300"/>
              </a:spcAft>
              <a:buSzPct val="85000"/>
              <a:buFont typeface="Arial" panose="020B0604020202020204" pitchFamily="34" charset="0"/>
              <a:buChar char="-"/>
              <a:defRPr sz="1200">
                <a:solidFill>
                  <a:schemeClr val="bg1"/>
                </a:solidFill>
              </a:defRPr>
            </a:lvl5pPr>
          </a:lstStyle>
          <a:p>
            <a:pPr lvl="0"/>
            <a:r>
              <a:rPr lang="en-US" dirty="0"/>
              <a:t>First level bullet</a:t>
            </a:r>
          </a:p>
          <a:p>
            <a:pPr lvl="1"/>
            <a:r>
              <a:rPr lang="en-US" dirty="0"/>
              <a:t>Second level</a:t>
            </a:r>
          </a:p>
          <a:p>
            <a:pPr lvl="2"/>
            <a:r>
              <a:rPr lang="en-US" dirty="0"/>
              <a:t>Third level</a:t>
            </a:r>
          </a:p>
          <a:p>
            <a:pPr lvl="4"/>
            <a:r>
              <a:rPr lang="en-US" dirty="0"/>
              <a:t>Fourth level</a:t>
            </a:r>
            <a:endParaRPr lang="en-GB" dirty="0"/>
          </a:p>
        </p:txBody>
      </p:sp>
      <p:sp>
        <p:nvSpPr>
          <p:cNvPr id="8" name="TextBox 7"/>
          <p:cNvSpPr txBox="1"/>
          <p:nvPr userDrawn="1"/>
        </p:nvSpPr>
        <p:spPr>
          <a:xfrm>
            <a:off x="247650" y="4784502"/>
            <a:ext cx="691172" cy="168907"/>
          </a:xfrm>
          <a:prstGeom prst="rect">
            <a:avLst/>
          </a:prstGeom>
        </p:spPr>
        <p:txBody>
          <a:bodyPr vert="horz" wrap="none" lIns="0" tIns="0" rIns="0" bIns="0" rtlCol="0" anchor="b">
            <a:normAutofit/>
          </a:bodyPr>
          <a:lstStyle/>
          <a:p>
            <a:pPr marL="0" marR="0" indent="0" algn="l" defTabSz="924282" rtl="0" eaLnBrk="1" fontAlgn="auto" latinLnBrk="0" hangingPunct="1">
              <a:lnSpc>
                <a:spcPct val="85000"/>
              </a:lnSpc>
              <a:spcBef>
                <a:spcPts val="204"/>
              </a:spcBef>
              <a:spcAft>
                <a:spcPts val="0"/>
              </a:spcAft>
              <a:buClrTx/>
              <a:buSzTx/>
              <a:buFontTx/>
              <a:buNone/>
              <a:tabLst/>
              <a:defRPr/>
            </a:pPr>
            <a:r>
              <a:rPr lang="en-GB" sz="800" kern="1200" dirty="0">
                <a:solidFill>
                  <a:schemeClr val="bg1"/>
                </a:solidFill>
                <a:latin typeface="+mn-lt"/>
                <a:ea typeface="+mn-ea"/>
                <a:cs typeface="+mn-cs"/>
              </a:rPr>
              <a:t>© 2016 Ipsos</a:t>
            </a:r>
            <a:endParaRPr lang="en-GB" sz="1200" dirty="0">
              <a:solidFill>
                <a:schemeClr val="bg1"/>
              </a:solidFill>
            </a:endParaRPr>
          </a:p>
        </p:txBody>
      </p:sp>
      <p:pic>
        <p:nvPicPr>
          <p:cNvPr id="9" name="Picture 8" descr="IPSOS_GAMECHANGERS_blue.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78888" t="-9671" b="-1"/>
          <a:stretch/>
        </p:blipFill>
        <p:spPr>
          <a:xfrm>
            <a:off x="8388605" y="4623250"/>
            <a:ext cx="377327" cy="355982"/>
          </a:xfrm>
          <a:prstGeom prst="rect">
            <a:avLst/>
          </a:prstGeom>
        </p:spPr>
      </p:pic>
      <p:sp>
        <p:nvSpPr>
          <p:cNvPr id="10" name="TextBox 9"/>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1"/>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1"/>
              </a:solidFill>
              <a:latin typeface="+mn-lt"/>
              <a:ea typeface="+mn-ea"/>
              <a:cs typeface="+mn-cs"/>
            </a:endParaRPr>
          </a:p>
        </p:txBody>
      </p:sp>
      <p:sp>
        <p:nvSpPr>
          <p:cNvPr id="13" name="Title 1"/>
          <p:cNvSpPr>
            <a:spLocks noGrp="1"/>
          </p:cNvSpPr>
          <p:nvPr>
            <p:ph type="title" hasCustomPrompt="1"/>
          </p:nvPr>
        </p:nvSpPr>
        <p:spPr>
          <a:xfrm>
            <a:off x="232377" y="248323"/>
            <a:ext cx="8654595" cy="461548"/>
          </a:xfrm>
        </p:spPr>
        <p:txBody>
          <a:bodyPr/>
          <a:lstStyle>
            <a:lvl1pPr>
              <a:defRPr baseline="0">
                <a:solidFill>
                  <a:schemeClr val="bg1"/>
                </a:solidFill>
              </a:defRPr>
            </a:lvl1pPr>
          </a:lstStyle>
          <a:p>
            <a:r>
              <a:rPr lang="en-US" dirty="0"/>
              <a:t>Click to add emphasis part of title</a:t>
            </a:r>
          </a:p>
        </p:txBody>
      </p:sp>
    </p:spTree>
    <p:extLst>
      <p:ext uri="{BB962C8B-B14F-4D97-AF65-F5344CB8AC3E}">
        <p14:creationId xmlns:p14="http://schemas.microsoft.com/office/powerpoint/2010/main" val="295408332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Fill3_Title Only - No wayfinder in header">
    <p:bg bwMode="invGray">
      <p:bgPr>
        <a:solidFill>
          <a:schemeClr val="accent1"/>
        </a:solidFill>
        <a:effectLst/>
      </p:bgPr>
    </p:bg>
    <p:spTree>
      <p:nvGrpSpPr>
        <p:cNvPr id="1" name=""/>
        <p:cNvGrpSpPr/>
        <p:nvPr/>
      </p:nvGrpSpPr>
      <p:grpSpPr>
        <a:xfrm>
          <a:off x="0" y="0"/>
          <a:ext cx="0" cy="0"/>
          <a:chOff x="0" y="0"/>
          <a:chExt cx="0" cy="0"/>
        </a:xfrm>
      </p:grpSpPr>
      <p:sp>
        <p:nvSpPr>
          <p:cNvPr id="7" name="TextBox 6"/>
          <p:cNvSpPr txBox="1"/>
          <p:nvPr userDrawn="1"/>
        </p:nvSpPr>
        <p:spPr>
          <a:xfrm>
            <a:off x="247650" y="4784502"/>
            <a:ext cx="691172" cy="168907"/>
          </a:xfrm>
          <a:prstGeom prst="rect">
            <a:avLst/>
          </a:prstGeom>
        </p:spPr>
        <p:txBody>
          <a:bodyPr vert="horz" wrap="none" lIns="0" tIns="0" rIns="0" bIns="0" rtlCol="0" anchor="b">
            <a:normAutofit/>
          </a:bodyPr>
          <a:lstStyle/>
          <a:p>
            <a:pPr marL="0" marR="0" indent="0" algn="l" defTabSz="924282" rtl="0" eaLnBrk="1" fontAlgn="auto" latinLnBrk="0" hangingPunct="1">
              <a:lnSpc>
                <a:spcPct val="85000"/>
              </a:lnSpc>
              <a:spcBef>
                <a:spcPts val="204"/>
              </a:spcBef>
              <a:spcAft>
                <a:spcPts val="0"/>
              </a:spcAft>
              <a:buClrTx/>
              <a:buSzTx/>
              <a:buFontTx/>
              <a:buNone/>
              <a:tabLst/>
              <a:defRPr/>
            </a:pPr>
            <a:r>
              <a:rPr lang="en-GB" sz="800" kern="1200" dirty="0">
                <a:solidFill>
                  <a:schemeClr val="bg1"/>
                </a:solidFill>
                <a:latin typeface="+mn-lt"/>
                <a:ea typeface="+mn-ea"/>
                <a:cs typeface="+mn-cs"/>
              </a:rPr>
              <a:t>© 2016 Ipsos</a:t>
            </a:r>
            <a:endParaRPr lang="en-GB" sz="1200" dirty="0">
              <a:solidFill>
                <a:schemeClr val="bg1"/>
              </a:solidFill>
            </a:endParaRPr>
          </a:p>
        </p:txBody>
      </p:sp>
      <p:pic>
        <p:nvPicPr>
          <p:cNvPr id="8" name="Picture 7" descr="IPSOS_GAMECHANGERS_blue.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78888" t="-9671" b="-1"/>
          <a:stretch/>
        </p:blipFill>
        <p:spPr>
          <a:xfrm>
            <a:off x="8388605" y="4623250"/>
            <a:ext cx="377327" cy="355982"/>
          </a:xfrm>
          <a:prstGeom prst="rect">
            <a:avLst/>
          </a:prstGeom>
        </p:spPr>
      </p:pic>
      <p:sp>
        <p:nvSpPr>
          <p:cNvPr id="10" name="TextBox 9"/>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1"/>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1"/>
              </a:solidFill>
              <a:latin typeface="+mn-lt"/>
              <a:ea typeface="+mn-ea"/>
              <a:cs typeface="+mn-cs"/>
            </a:endParaRPr>
          </a:p>
        </p:txBody>
      </p:sp>
      <p:sp>
        <p:nvSpPr>
          <p:cNvPr id="11" name="Title 1"/>
          <p:cNvSpPr>
            <a:spLocks noGrp="1"/>
          </p:cNvSpPr>
          <p:nvPr>
            <p:ph type="title" hasCustomPrompt="1"/>
          </p:nvPr>
        </p:nvSpPr>
        <p:spPr>
          <a:xfrm>
            <a:off x="232377" y="248323"/>
            <a:ext cx="8654595" cy="461548"/>
          </a:xfrm>
        </p:spPr>
        <p:txBody>
          <a:bodyPr/>
          <a:lstStyle>
            <a:lvl1pPr>
              <a:defRPr baseline="0">
                <a:solidFill>
                  <a:schemeClr val="bg1"/>
                </a:solidFill>
              </a:defRPr>
            </a:lvl1pPr>
          </a:lstStyle>
          <a:p>
            <a:r>
              <a:rPr lang="en-US" dirty="0"/>
              <a:t>Click to add emphasis part of title</a:t>
            </a:r>
          </a:p>
        </p:txBody>
      </p:sp>
    </p:spTree>
    <p:extLst>
      <p:ext uri="{BB962C8B-B14F-4D97-AF65-F5344CB8AC3E}">
        <p14:creationId xmlns:p14="http://schemas.microsoft.com/office/powerpoint/2010/main" val="2691195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vider Slide - Box Wide Image">
    <p:spTree>
      <p:nvGrpSpPr>
        <p:cNvPr id="1" name=""/>
        <p:cNvGrpSpPr/>
        <p:nvPr/>
      </p:nvGrpSpPr>
      <p:grpSpPr>
        <a:xfrm>
          <a:off x="0" y="0"/>
          <a:ext cx="0" cy="0"/>
          <a:chOff x="0" y="0"/>
          <a:chExt cx="0" cy="0"/>
        </a:xfrm>
      </p:grpSpPr>
      <p:sp>
        <p:nvSpPr>
          <p:cNvPr id="18" name="Picture Placeholder 17"/>
          <p:cNvSpPr>
            <a:spLocks noGrp="1"/>
          </p:cNvSpPr>
          <p:nvPr>
            <p:ph type="pic" sz="quarter" idx="14"/>
          </p:nvPr>
        </p:nvSpPr>
        <p:spPr>
          <a:xfrm>
            <a:off x="1" y="0"/>
            <a:ext cx="6438167" cy="5143500"/>
          </a:xfrm>
        </p:spPr>
        <p:txBody>
          <a:bodyPr/>
          <a:lstStyle/>
          <a:p>
            <a:r>
              <a:rPr lang="en-US" dirty="0"/>
              <a:t>Click icon to add picture</a:t>
            </a:r>
            <a:endParaRPr lang="en-GB" dirty="0"/>
          </a:p>
        </p:txBody>
      </p:sp>
      <p:sp>
        <p:nvSpPr>
          <p:cNvPr id="17" name="Rectangle 16"/>
          <p:cNvSpPr/>
          <p:nvPr/>
        </p:nvSpPr>
        <p:spPr bwMode="white">
          <a:xfrm>
            <a:off x="0" y="4679249"/>
            <a:ext cx="1867883" cy="462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2195" tIns="31098" rIns="62195" bIns="31098" rtlCol="0" anchor="ctr"/>
          <a:lstStyle/>
          <a:p>
            <a:pPr algn="ctr"/>
            <a:endParaRPr lang="en-GB" sz="1800" dirty="0"/>
          </a:p>
        </p:txBody>
      </p:sp>
      <p:sp>
        <p:nvSpPr>
          <p:cNvPr id="2" name="Title 1"/>
          <p:cNvSpPr>
            <a:spLocks noGrp="1"/>
          </p:cNvSpPr>
          <p:nvPr>
            <p:ph type="ctrTitle" hasCustomPrompt="1"/>
          </p:nvPr>
        </p:nvSpPr>
        <p:spPr>
          <a:xfrm>
            <a:off x="6741097" y="2136387"/>
            <a:ext cx="2145875" cy="747897"/>
          </a:xfrm>
        </p:spPr>
        <p:txBody>
          <a:bodyPr anchor="ctr"/>
          <a:lstStyle>
            <a:lvl1pPr>
              <a:defRPr sz="2700" cap="all" baseline="0"/>
            </a:lvl1pPr>
          </a:lstStyle>
          <a:p>
            <a:r>
              <a:rPr lang="en-GB" dirty="0"/>
              <a:t>Title </a:t>
            </a:r>
            <a:r>
              <a:rPr lang="en-GB" dirty="0" err="1"/>
              <a:t>title</a:t>
            </a:r>
            <a:r>
              <a:rPr lang="en-GB" dirty="0"/>
              <a:t> </a:t>
            </a:r>
            <a:r>
              <a:rPr lang="en-GB" dirty="0" err="1"/>
              <a:t>title</a:t>
            </a:r>
            <a:r>
              <a:rPr lang="en-GB" dirty="0"/>
              <a:t> </a:t>
            </a:r>
            <a:r>
              <a:rPr lang="en-GB" dirty="0" err="1"/>
              <a:t>title</a:t>
            </a:r>
            <a:endParaRPr lang="en-US" dirty="0"/>
          </a:p>
        </p:txBody>
      </p:sp>
      <p:sp>
        <p:nvSpPr>
          <p:cNvPr id="7" name="Rectangle 6"/>
          <p:cNvSpPr/>
          <p:nvPr/>
        </p:nvSpPr>
        <p:spPr bwMode="white">
          <a:xfrm>
            <a:off x="0" y="4679249"/>
            <a:ext cx="1867883" cy="462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2195" tIns="31098" rIns="62195" bIns="31098" rtlCol="0" anchor="ctr"/>
          <a:lstStyle/>
          <a:p>
            <a:pPr algn="ctr"/>
            <a:endParaRPr lang="en-GB" sz="1800" dirty="0"/>
          </a:p>
        </p:txBody>
      </p:sp>
      <p:sp>
        <p:nvSpPr>
          <p:cNvPr id="8" name="Rectangle 7"/>
          <p:cNvSpPr/>
          <p:nvPr/>
        </p:nvSpPr>
        <p:spPr bwMode="white">
          <a:xfrm>
            <a:off x="0" y="4679249"/>
            <a:ext cx="1867883" cy="462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2195" tIns="31098" rIns="62195" bIns="31098" rtlCol="0" anchor="ctr"/>
          <a:lstStyle/>
          <a:p>
            <a:pPr algn="ctr"/>
            <a:endParaRPr lang="en-GB" sz="1800" dirty="0"/>
          </a:p>
        </p:txBody>
      </p:sp>
      <p:sp>
        <p:nvSpPr>
          <p:cNvPr id="9" name="TextBox 8"/>
          <p:cNvSpPr txBox="1"/>
          <p:nvPr/>
        </p:nvSpPr>
        <p:spPr>
          <a:xfrm>
            <a:off x="247312" y="4659206"/>
            <a:ext cx="560381" cy="246779"/>
          </a:xfrm>
          <a:prstGeom prst="rect">
            <a:avLst/>
          </a:prstGeom>
        </p:spPr>
        <p:txBody>
          <a:bodyPr vert="horz" wrap="square" lIns="0" tIns="0" rIns="0" bIns="0" rtlCol="0" anchor="b">
            <a:noAutofit/>
          </a:bodyPr>
          <a:lstStyle/>
          <a:p>
            <a:pPr marL="3240">
              <a:spcBef>
                <a:spcPts val="816"/>
              </a:spcBef>
            </a:pPr>
            <a:fld id="{5575D932-8F50-448D-A3FF-976A850649DE}" type="slidenum">
              <a:rPr lang="en-GB" sz="700" smtClean="0">
                <a:solidFill>
                  <a:schemeClr val="bg2"/>
                </a:solidFill>
              </a:rPr>
              <a:pPr marL="3240">
                <a:spcBef>
                  <a:spcPts val="816"/>
                </a:spcBef>
              </a:pPr>
              <a:t>‹#›</a:t>
            </a:fld>
            <a:endParaRPr lang="en-GB" sz="700" dirty="0">
              <a:solidFill>
                <a:schemeClr val="bg2"/>
              </a:solidFill>
            </a:endParaRPr>
          </a:p>
        </p:txBody>
      </p:sp>
      <p:sp>
        <p:nvSpPr>
          <p:cNvPr id="10" name="Rectangle 9"/>
          <p:cNvSpPr/>
          <p:nvPr/>
        </p:nvSpPr>
        <p:spPr bwMode="white">
          <a:xfrm>
            <a:off x="0" y="4679249"/>
            <a:ext cx="1867883" cy="462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2195" tIns="31098" rIns="62195" bIns="31098" rtlCol="0" anchor="ctr"/>
          <a:lstStyle/>
          <a:p>
            <a:pPr algn="ctr"/>
            <a:endParaRPr lang="en-GB" sz="1800" dirty="0"/>
          </a:p>
        </p:txBody>
      </p:sp>
      <p:sp>
        <p:nvSpPr>
          <p:cNvPr id="11" name="TextBox 10"/>
          <p:cNvSpPr txBox="1"/>
          <p:nvPr/>
        </p:nvSpPr>
        <p:spPr>
          <a:xfrm>
            <a:off x="247312" y="4659206"/>
            <a:ext cx="560381" cy="246779"/>
          </a:xfrm>
          <a:prstGeom prst="rect">
            <a:avLst/>
          </a:prstGeom>
        </p:spPr>
        <p:txBody>
          <a:bodyPr vert="horz" wrap="square" lIns="0" tIns="0" rIns="0" bIns="0" rtlCol="0" anchor="b">
            <a:noAutofit/>
          </a:bodyPr>
          <a:lstStyle/>
          <a:p>
            <a:pPr marL="3240">
              <a:spcBef>
                <a:spcPts val="816"/>
              </a:spcBef>
            </a:pPr>
            <a:fld id="{5575D932-8F50-448D-A3FF-976A850649DE}" type="slidenum">
              <a:rPr lang="en-GB" sz="700" smtClean="0">
                <a:solidFill>
                  <a:schemeClr val="bg2"/>
                </a:solidFill>
              </a:rPr>
              <a:pPr marL="3240">
                <a:spcBef>
                  <a:spcPts val="816"/>
                </a:spcBef>
              </a:pPr>
              <a:t>‹#›</a:t>
            </a:fld>
            <a:endParaRPr lang="en-GB" sz="700" dirty="0">
              <a:solidFill>
                <a:schemeClr val="bg2"/>
              </a:solidFill>
            </a:endParaRPr>
          </a:p>
        </p:txBody>
      </p:sp>
      <p:sp>
        <p:nvSpPr>
          <p:cNvPr id="12" name="Rectangle 11"/>
          <p:cNvSpPr/>
          <p:nvPr/>
        </p:nvSpPr>
        <p:spPr bwMode="white">
          <a:xfrm>
            <a:off x="0" y="4679249"/>
            <a:ext cx="1867883" cy="462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2195" tIns="31098" rIns="62195" bIns="31098" rtlCol="0" anchor="ctr"/>
          <a:lstStyle/>
          <a:p>
            <a:pPr algn="ctr"/>
            <a:endParaRPr lang="en-GB" sz="1800" dirty="0"/>
          </a:p>
        </p:txBody>
      </p:sp>
      <p:sp>
        <p:nvSpPr>
          <p:cNvPr id="13" name="TextBox 12"/>
          <p:cNvSpPr txBox="1"/>
          <p:nvPr/>
        </p:nvSpPr>
        <p:spPr>
          <a:xfrm>
            <a:off x="247312" y="4659206"/>
            <a:ext cx="560381" cy="246779"/>
          </a:xfrm>
          <a:prstGeom prst="rect">
            <a:avLst/>
          </a:prstGeom>
        </p:spPr>
        <p:txBody>
          <a:bodyPr vert="horz" wrap="square" lIns="0" tIns="0" rIns="0" bIns="0" rtlCol="0" anchor="b">
            <a:noAutofit/>
          </a:bodyPr>
          <a:lstStyle/>
          <a:p>
            <a:pPr marL="3240">
              <a:spcBef>
                <a:spcPts val="816"/>
              </a:spcBef>
            </a:pPr>
            <a:fld id="{5575D932-8F50-448D-A3FF-976A850649DE}" type="slidenum">
              <a:rPr lang="en-GB" sz="700" smtClean="0">
                <a:solidFill>
                  <a:schemeClr val="bg2"/>
                </a:solidFill>
              </a:rPr>
              <a:pPr marL="3240">
                <a:spcBef>
                  <a:spcPts val="816"/>
                </a:spcBef>
              </a:pPr>
              <a:t>‹#›</a:t>
            </a:fld>
            <a:endParaRPr lang="en-GB" sz="700" dirty="0">
              <a:solidFill>
                <a:schemeClr val="bg2"/>
              </a:solidFill>
            </a:endParaRPr>
          </a:p>
        </p:txBody>
      </p:sp>
      <p:sp>
        <p:nvSpPr>
          <p:cNvPr id="14" name="Rectangle 13"/>
          <p:cNvSpPr/>
          <p:nvPr/>
        </p:nvSpPr>
        <p:spPr bwMode="white">
          <a:xfrm>
            <a:off x="0" y="4679249"/>
            <a:ext cx="1867883" cy="462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2195" tIns="31098" rIns="62195" bIns="31098" rtlCol="0" anchor="ctr"/>
          <a:lstStyle/>
          <a:p>
            <a:pPr algn="ctr"/>
            <a:endParaRPr lang="en-GB" sz="1800" dirty="0"/>
          </a:p>
        </p:txBody>
      </p:sp>
      <p:sp>
        <p:nvSpPr>
          <p:cNvPr id="15" name="TextBox 14"/>
          <p:cNvSpPr txBox="1"/>
          <p:nvPr/>
        </p:nvSpPr>
        <p:spPr>
          <a:xfrm>
            <a:off x="247312" y="4659206"/>
            <a:ext cx="560381" cy="246779"/>
          </a:xfrm>
          <a:prstGeom prst="rect">
            <a:avLst/>
          </a:prstGeom>
        </p:spPr>
        <p:txBody>
          <a:bodyPr vert="horz" wrap="square" lIns="0" tIns="0" rIns="0" bIns="0" rtlCol="0" anchor="b">
            <a:noAutofit/>
          </a:bodyPr>
          <a:lstStyle/>
          <a:p>
            <a:pPr marL="3240">
              <a:spcBef>
                <a:spcPts val="816"/>
              </a:spcBef>
            </a:pPr>
            <a:fld id="{5575D932-8F50-448D-A3FF-976A850649DE}" type="slidenum">
              <a:rPr lang="en-GB" sz="700" smtClean="0">
                <a:solidFill>
                  <a:schemeClr val="bg2"/>
                </a:solidFill>
              </a:rPr>
              <a:pPr marL="3240">
                <a:spcBef>
                  <a:spcPts val="816"/>
                </a:spcBef>
              </a:pPr>
              <a:t>‹#›</a:t>
            </a:fld>
            <a:endParaRPr lang="en-GB" sz="700" dirty="0">
              <a:solidFill>
                <a:schemeClr val="bg2"/>
              </a:solidFill>
            </a:endParaRPr>
          </a:p>
        </p:txBody>
      </p:sp>
      <p:sp>
        <p:nvSpPr>
          <p:cNvPr id="16" name="Rectangle 15"/>
          <p:cNvSpPr/>
          <p:nvPr/>
        </p:nvSpPr>
        <p:spPr bwMode="white">
          <a:xfrm>
            <a:off x="0" y="4679249"/>
            <a:ext cx="1867883" cy="462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2195" tIns="31098" rIns="62195" bIns="31098" rtlCol="0" anchor="ctr"/>
          <a:lstStyle/>
          <a:p>
            <a:pPr algn="ctr"/>
            <a:endParaRPr lang="en-GB" sz="1800" dirty="0"/>
          </a:p>
        </p:txBody>
      </p:sp>
      <p:sp>
        <p:nvSpPr>
          <p:cNvPr id="19" name="TextBox 18"/>
          <p:cNvSpPr txBox="1"/>
          <p:nvPr/>
        </p:nvSpPr>
        <p:spPr>
          <a:xfrm>
            <a:off x="247312" y="4659206"/>
            <a:ext cx="560381" cy="246779"/>
          </a:xfrm>
          <a:prstGeom prst="rect">
            <a:avLst/>
          </a:prstGeom>
        </p:spPr>
        <p:txBody>
          <a:bodyPr vert="horz" wrap="square" lIns="0" tIns="0" rIns="0" bIns="0" rtlCol="0" anchor="b">
            <a:noAutofit/>
          </a:bodyPr>
          <a:lstStyle/>
          <a:p>
            <a:pPr marL="3240">
              <a:spcBef>
                <a:spcPts val="816"/>
              </a:spcBef>
            </a:pPr>
            <a:fld id="{5575D932-8F50-448D-A3FF-976A850649DE}" type="slidenum">
              <a:rPr lang="en-GB" sz="700" smtClean="0">
                <a:solidFill>
                  <a:schemeClr val="bg2"/>
                </a:solidFill>
              </a:rPr>
              <a:pPr marL="3240">
                <a:spcBef>
                  <a:spcPts val="816"/>
                </a:spcBef>
              </a:pPr>
              <a:t>‹#›</a:t>
            </a:fld>
            <a:endParaRPr lang="en-GB" sz="700" dirty="0">
              <a:solidFill>
                <a:schemeClr val="bg2"/>
              </a:solidFill>
            </a:endParaRPr>
          </a:p>
        </p:txBody>
      </p:sp>
      <p:sp>
        <p:nvSpPr>
          <p:cNvPr id="20" name="Rectangle 19"/>
          <p:cNvSpPr/>
          <p:nvPr/>
        </p:nvSpPr>
        <p:spPr bwMode="white">
          <a:xfrm>
            <a:off x="0" y="4679249"/>
            <a:ext cx="1867883" cy="462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2195" tIns="31098" rIns="62195" bIns="31098" rtlCol="0" anchor="ctr"/>
          <a:lstStyle/>
          <a:p>
            <a:pPr algn="ctr"/>
            <a:endParaRPr lang="en-GB" sz="1800" dirty="0"/>
          </a:p>
        </p:txBody>
      </p:sp>
      <p:sp>
        <p:nvSpPr>
          <p:cNvPr id="21" name="TextBox 20"/>
          <p:cNvSpPr txBox="1"/>
          <p:nvPr/>
        </p:nvSpPr>
        <p:spPr>
          <a:xfrm>
            <a:off x="247312" y="4659206"/>
            <a:ext cx="560381" cy="246779"/>
          </a:xfrm>
          <a:prstGeom prst="rect">
            <a:avLst/>
          </a:prstGeom>
        </p:spPr>
        <p:txBody>
          <a:bodyPr vert="horz" wrap="square" lIns="0" tIns="0" rIns="0" bIns="0" rtlCol="0" anchor="b">
            <a:noAutofit/>
          </a:bodyPr>
          <a:lstStyle/>
          <a:p>
            <a:pPr marL="3240">
              <a:spcBef>
                <a:spcPts val="816"/>
              </a:spcBef>
            </a:pPr>
            <a:fld id="{5575D932-8F50-448D-A3FF-976A850649DE}" type="slidenum">
              <a:rPr lang="en-GB" sz="700" smtClean="0">
                <a:solidFill>
                  <a:schemeClr val="bg2"/>
                </a:solidFill>
              </a:rPr>
              <a:pPr marL="3240">
                <a:spcBef>
                  <a:spcPts val="816"/>
                </a:spcBef>
              </a:pPr>
              <a:t>‹#›</a:t>
            </a:fld>
            <a:endParaRPr lang="en-GB" sz="700" dirty="0">
              <a:solidFill>
                <a:schemeClr val="bg2"/>
              </a:solidFill>
            </a:endParaRPr>
          </a:p>
        </p:txBody>
      </p:sp>
      <p:sp>
        <p:nvSpPr>
          <p:cNvPr id="22" name="Rectangle 21"/>
          <p:cNvSpPr/>
          <p:nvPr/>
        </p:nvSpPr>
        <p:spPr bwMode="white">
          <a:xfrm>
            <a:off x="0" y="4679249"/>
            <a:ext cx="1867883" cy="462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2195" tIns="31098" rIns="62195" bIns="31098" rtlCol="0" anchor="ctr"/>
          <a:lstStyle/>
          <a:p>
            <a:pPr algn="ctr"/>
            <a:endParaRPr lang="en-GB" sz="1800" dirty="0"/>
          </a:p>
        </p:txBody>
      </p:sp>
      <p:sp>
        <p:nvSpPr>
          <p:cNvPr id="23" name="TextBox 22"/>
          <p:cNvSpPr txBox="1"/>
          <p:nvPr/>
        </p:nvSpPr>
        <p:spPr>
          <a:xfrm>
            <a:off x="247312" y="4659206"/>
            <a:ext cx="560381" cy="246779"/>
          </a:xfrm>
          <a:prstGeom prst="rect">
            <a:avLst/>
          </a:prstGeom>
        </p:spPr>
        <p:txBody>
          <a:bodyPr vert="horz" wrap="square" lIns="0" tIns="0" rIns="0" bIns="0" rtlCol="0" anchor="b">
            <a:noAutofit/>
          </a:bodyPr>
          <a:lstStyle/>
          <a:p>
            <a:pPr marL="3240">
              <a:spcBef>
                <a:spcPts val="816"/>
              </a:spcBef>
            </a:pPr>
            <a:fld id="{5575D932-8F50-448D-A3FF-976A850649DE}" type="slidenum">
              <a:rPr lang="en-GB" sz="700" smtClean="0">
                <a:solidFill>
                  <a:schemeClr val="bg2"/>
                </a:solidFill>
              </a:rPr>
              <a:pPr marL="3240">
                <a:spcBef>
                  <a:spcPts val="816"/>
                </a:spcBef>
              </a:pPr>
              <a:t>‹#›</a:t>
            </a:fld>
            <a:endParaRPr lang="en-GB" sz="700" dirty="0">
              <a:solidFill>
                <a:schemeClr val="bg2"/>
              </a:solidFill>
            </a:endParaRPr>
          </a:p>
        </p:txBody>
      </p:sp>
      <p:sp>
        <p:nvSpPr>
          <p:cNvPr id="24" name="Rectangle 23"/>
          <p:cNvSpPr/>
          <p:nvPr userDrawn="1"/>
        </p:nvSpPr>
        <p:spPr bwMode="white">
          <a:xfrm>
            <a:off x="0" y="4679249"/>
            <a:ext cx="1867883" cy="462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2195" tIns="31098" rIns="62195" bIns="31098" rtlCol="0" anchor="ctr"/>
          <a:lstStyle/>
          <a:p>
            <a:pPr algn="ctr"/>
            <a:endParaRPr lang="en-GB" sz="1800" dirty="0"/>
          </a:p>
        </p:txBody>
      </p:sp>
      <p:sp>
        <p:nvSpPr>
          <p:cNvPr id="27" name="TextBox 26"/>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2"/>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2"/>
              </a:solidFill>
              <a:latin typeface="+mn-lt"/>
              <a:ea typeface="+mn-ea"/>
              <a:cs typeface="+mn-cs"/>
            </a:endParaRPr>
          </a:p>
        </p:txBody>
      </p:sp>
    </p:spTree>
    <p:extLst>
      <p:ext uri="{BB962C8B-B14F-4D97-AF65-F5344CB8AC3E}">
        <p14:creationId xmlns:p14="http://schemas.microsoft.com/office/powerpoint/2010/main" val="17892720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Fill3_Text Options - No wayfinder in header">
    <p:bg>
      <p:bgPr>
        <a:solidFill>
          <a:schemeClr val="accent1"/>
        </a:solidFill>
        <a:effectLst/>
      </p:bgPr>
    </p:bg>
    <p:spTree>
      <p:nvGrpSpPr>
        <p:cNvPr id="1" name=""/>
        <p:cNvGrpSpPr/>
        <p:nvPr/>
      </p:nvGrpSpPr>
      <p:grpSpPr>
        <a:xfrm>
          <a:off x="0" y="0"/>
          <a:ext cx="0" cy="0"/>
          <a:chOff x="0" y="0"/>
          <a:chExt cx="0" cy="0"/>
        </a:xfrm>
      </p:grpSpPr>
      <p:sp>
        <p:nvSpPr>
          <p:cNvPr id="11" name="Text Placeholder 10"/>
          <p:cNvSpPr>
            <a:spLocks noGrp="1"/>
          </p:cNvSpPr>
          <p:nvPr>
            <p:ph type="body" sz="quarter" idx="14"/>
          </p:nvPr>
        </p:nvSpPr>
        <p:spPr>
          <a:xfrm>
            <a:off x="232377" y="1124714"/>
            <a:ext cx="7885667" cy="26430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TextBox 7"/>
          <p:cNvSpPr txBox="1"/>
          <p:nvPr userDrawn="1"/>
        </p:nvSpPr>
        <p:spPr>
          <a:xfrm>
            <a:off x="247650" y="4784502"/>
            <a:ext cx="691172" cy="168907"/>
          </a:xfrm>
          <a:prstGeom prst="rect">
            <a:avLst/>
          </a:prstGeom>
        </p:spPr>
        <p:txBody>
          <a:bodyPr vert="horz" wrap="none" lIns="0" tIns="0" rIns="0" bIns="0" rtlCol="0" anchor="b">
            <a:normAutofit/>
          </a:bodyPr>
          <a:lstStyle/>
          <a:p>
            <a:pPr marL="0" marR="0" indent="0" algn="l" defTabSz="924282" rtl="0" eaLnBrk="1" fontAlgn="auto" latinLnBrk="0" hangingPunct="1">
              <a:lnSpc>
                <a:spcPct val="85000"/>
              </a:lnSpc>
              <a:spcBef>
                <a:spcPts val="204"/>
              </a:spcBef>
              <a:spcAft>
                <a:spcPts val="0"/>
              </a:spcAft>
              <a:buClrTx/>
              <a:buSzTx/>
              <a:buFontTx/>
              <a:buNone/>
              <a:tabLst/>
              <a:defRPr/>
            </a:pPr>
            <a:r>
              <a:rPr lang="en-GB" sz="800" kern="1200" dirty="0">
                <a:solidFill>
                  <a:schemeClr val="bg1"/>
                </a:solidFill>
                <a:latin typeface="+mn-lt"/>
                <a:ea typeface="+mn-ea"/>
                <a:cs typeface="+mn-cs"/>
              </a:rPr>
              <a:t>© 2016 Ipsos</a:t>
            </a:r>
            <a:endParaRPr lang="en-GB" sz="1200" dirty="0">
              <a:solidFill>
                <a:schemeClr val="bg1"/>
              </a:solidFill>
            </a:endParaRPr>
          </a:p>
        </p:txBody>
      </p:sp>
      <p:pic>
        <p:nvPicPr>
          <p:cNvPr id="10" name="Picture 9" descr="IPSOS_GAMECHANGERS_blue.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78888" t="-9671" b="-1"/>
          <a:stretch/>
        </p:blipFill>
        <p:spPr>
          <a:xfrm>
            <a:off x="8388605" y="4623250"/>
            <a:ext cx="377327" cy="355982"/>
          </a:xfrm>
          <a:prstGeom prst="rect">
            <a:avLst/>
          </a:prstGeom>
        </p:spPr>
      </p:pic>
      <p:sp>
        <p:nvSpPr>
          <p:cNvPr id="13" name="TextBox 12"/>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1"/>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1"/>
              </a:solidFill>
              <a:latin typeface="+mn-lt"/>
              <a:ea typeface="+mn-ea"/>
              <a:cs typeface="+mn-cs"/>
            </a:endParaRPr>
          </a:p>
        </p:txBody>
      </p:sp>
      <p:sp>
        <p:nvSpPr>
          <p:cNvPr id="12" name="Title 1"/>
          <p:cNvSpPr>
            <a:spLocks noGrp="1"/>
          </p:cNvSpPr>
          <p:nvPr>
            <p:ph type="title" hasCustomPrompt="1"/>
          </p:nvPr>
        </p:nvSpPr>
        <p:spPr>
          <a:xfrm>
            <a:off x="232377" y="248323"/>
            <a:ext cx="8654595" cy="461548"/>
          </a:xfrm>
        </p:spPr>
        <p:txBody>
          <a:bodyPr/>
          <a:lstStyle>
            <a:lvl1pPr>
              <a:defRPr baseline="0">
                <a:solidFill>
                  <a:schemeClr val="bg1"/>
                </a:solidFill>
              </a:defRPr>
            </a:lvl1pPr>
          </a:lstStyle>
          <a:p>
            <a:r>
              <a:rPr lang="en-US" dirty="0"/>
              <a:t>Click to add emphasis part of title</a:t>
            </a:r>
          </a:p>
        </p:txBody>
      </p:sp>
    </p:spTree>
    <p:extLst>
      <p:ext uri="{BB962C8B-B14F-4D97-AF65-F5344CB8AC3E}">
        <p14:creationId xmlns:p14="http://schemas.microsoft.com/office/powerpoint/2010/main" val="12472838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Fill3_Bullets Only - No wayfinder in header">
    <p:bg>
      <p:bgPr>
        <a:solidFill>
          <a:schemeClr val="accent1"/>
        </a:solidFill>
        <a:effectLst/>
      </p:bgPr>
    </p:bg>
    <p:spTree>
      <p:nvGrpSpPr>
        <p:cNvPr id="1" name=""/>
        <p:cNvGrpSpPr/>
        <p:nvPr/>
      </p:nvGrpSpPr>
      <p:grpSpPr>
        <a:xfrm>
          <a:off x="0" y="0"/>
          <a:ext cx="0" cy="0"/>
          <a:chOff x="0" y="0"/>
          <a:chExt cx="0" cy="0"/>
        </a:xfrm>
      </p:grpSpPr>
      <p:sp>
        <p:nvSpPr>
          <p:cNvPr id="12" name="Text Placeholder 4"/>
          <p:cNvSpPr>
            <a:spLocks noGrp="1"/>
          </p:cNvSpPr>
          <p:nvPr>
            <p:ph type="body" sz="quarter" idx="14" hasCustomPrompt="1"/>
          </p:nvPr>
        </p:nvSpPr>
        <p:spPr>
          <a:xfrm>
            <a:off x="233365" y="1124714"/>
            <a:ext cx="8288337" cy="2639397"/>
          </a:xfrm>
        </p:spPr>
        <p:txBody>
          <a:bodyPr/>
          <a:lstStyle>
            <a:lvl1pPr marL="176213" indent="-176213">
              <a:lnSpc>
                <a:spcPct val="100000"/>
              </a:lnSpc>
              <a:spcBef>
                <a:spcPts val="300"/>
              </a:spcBef>
              <a:spcAft>
                <a:spcPts val="300"/>
              </a:spcAft>
              <a:buFont typeface="Arial" panose="020B0604020202020204" pitchFamily="34" charset="0"/>
              <a:buChar char="•"/>
              <a:defRPr sz="1200" cap="none">
                <a:solidFill>
                  <a:schemeClr val="bg1"/>
                </a:solidFill>
              </a:defRPr>
            </a:lvl1pPr>
            <a:lvl2pPr marL="476250" indent="-166688">
              <a:lnSpc>
                <a:spcPct val="100000"/>
              </a:lnSpc>
              <a:spcBef>
                <a:spcPts val="300"/>
              </a:spcBef>
              <a:spcAft>
                <a:spcPts val="300"/>
              </a:spcAft>
              <a:buFont typeface="Arial" panose="020B0604020202020204" pitchFamily="34" charset="0"/>
              <a:buChar char="–"/>
              <a:tabLst/>
              <a:defRPr sz="1200">
                <a:solidFill>
                  <a:schemeClr val="bg1"/>
                </a:solidFill>
              </a:defRPr>
            </a:lvl2pPr>
            <a:lvl3pPr marL="692150" indent="-177800">
              <a:lnSpc>
                <a:spcPct val="100000"/>
              </a:lnSpc>
              <a:spcBef>
                <a:spcPts val="300"/>
              </a:spcBef>
              <a:spcAft>
                <a:spcPts val="300"/>
              </a:spcAft>
              <a:buSzPct val="85000"/>
              <a:buFont typeface="Arial" panose="020B0604020202020204" pitchFamily="34" charset="0"/>
              <a:buChar char="•"/>
              <a:defRPr sz="1200">
                <a:solidFill>
                  <a:schemeClr val="bg1"/>
                </a:solidFill>
              </a:defRPr>
            </a:lvl3pPr>
            <a:lvl5pPr marL="968375" indent="-174625">
              <a:lnSpc>
                <a:spcPct val="100000"/>
              </a:lnSpc>
              <a:spcBef>
                <a:spcPts val="300"/>
              </a:spcBef>
              <a:spcAft>
                <a:spcPts val="300"/>
              </a:spcAft>
              <a:buSzPct val="85000"/>
              <a:buFont typeface="Arial" panose="020B0604020202020204" pitchFamily="34" charset="0"/>
              <a:buChar char="-"/>
              <a:defRPr sz="1200">
                <a:solidFill>
                  <a:schemeClr val="bg1"/>
                </a:solidFill>
              </a:defRPr>
            </a:lvl5pPr>
          </a:lstStyle>
          <a:p>
            <a:pPr lvl="0"/>
            <a:r>
              <a:rPr lang="en-US" dirty="0"/>
              <a:t>First level bullet</a:t>
            </a:r>
          </a:p>
          <a:p>
            <a:pPr lvl="1"/>
            <a:r>
              <a:rPr lang="en-US" dirty="0"/>
              <a:t>Second level</a:t>
            </a:r>
          </a:p>
          <a:p>
            <a:pPr lvl="2"/>
            <a:r>
              <a:rPr lang="en-US" dirty="0"/>
              <a:t>Third level</a:t>
            </a:r>
          </a:p>
          <a:p>
            <a:pPr lvl="4"/>
            <a:r>
              <a:rPr lang="en-US" dirty="0"/>
              <a:t>Fourth level</a:t>
            </a:r>
            <a:endParaRPr lang="en-GB" dirty="0"/>
          </a:p>
        </p:txBody>
      </p:sp>
      <p:sp>
        <p:nvSpPr>
          <p:cNvPr id="8" name="TextBox 7"/>
          <p:cNvSpPr txBox="1"/>
          <p:nvPr userDrawn="1"/>
        </p:nvSpPr>
        <p:spPr>
          <a:xfrm>
            <a:off x="247650" y="4784502"/>
            <a:ext cx="691172" cy="168907"/>
          </a:xfrm>
          <a:prstGeom prst="rect">
            <a:avLst/>
          </a:prstGeom>
        </p:spPr>
        <p:txBody>
          <a:bodyPr vert="horz" wrap="none" lIns="0" tIns="0" rIns="0" bIns="0" rtlCol="0" anchor="b">
            <a:normAutofit/>
          </a:bodyPr>
          <a:lstStyle/>
          <a:p>
            <a:pPr marL="0" marR="0" indent="0" algn="l" defTabSz="924282" rtl="0" eaLnBrk="1" fontAlgn="auto" latinLnBrk="0" hangingPunct="1">
              <a:lnSpc>
                <a:spcPct val="85000"/>
              </a:lnSpc>
              <a:spcBef>
                <a:spcPts val="204"/>
              </a:spcBef>
              <a:spcAft>
                <a:spcPts val="0"/>
              </a:spcAft>
              <a:buClrTx/>
              <a:buSzTx/>
              <a:buFontTx/>
              <a:buNone/>
              <a:tabLst/>
              <a:defRPr/>
            </a:pPr>
            <a:r>
              <a:rPr lang="en-GB" sz="800" kern="1200" dirty="0">
                <a:solidFill>
                  <a:schemeClr val="bg1"/>
                </a:solidFill>
                <a:latin typeface="+mn-lt"/>
                <a:ea typeface="+mn-ea"/>
                <a:cs typeface="+mn-cs"/>
              </a:rPr>
              <a:t>© 2016 Ipsos</a:t>
            </a:r>
            <a:endParaRPr lang="en-GB" sz="1200" dirty="0">
              <a:solidFill>
                <a:schemeClr val="bg1"/>
              </a:solidFill>
            </a:endParaRPr>
          </a:p>
        </p:txBody>
      </p:sp>
      <p:pic>
        <p:nvPicPr>
          <p:cNvPr id="10" name="Picture 9" descr="IPSOS_GAMECHANGERS_blue.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78888" t="-9671" b="-1"/>
          <a:stretch/>
        </p:blipFill>
        <p:spPr>
          <a:xfrm>
            <a:off x="8388605" y="4623250"/>
            <a:ext cx="377327" cy="355982"/>
          </a:xfrm>
          <a:prstGeom prst="rect">
            <a:avLst/>
          </a:prstGeom>
        </p:spPr>
      </p:pic>
      <p:sp>
        <p:nvSpPr>
          <p:cNvPr id="13" name="TextBox 12"/>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1"/>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1"/>
              </a:solidFill>
              <a:latin typeface="+mn-lt"/>
              <a:ea typeface="+mn-ea"/>
              <a:cs typeface="+mn-cs"/>
            </a:endParaRPr>
          </a:p>
        </p:txBody>
      </p:sp>
      <p:sp>
        <p:nvSpPr>
          <p:cNvPr id="11" name="Title 1"/>
          <p:cNvSpPr>
            <a:spLocks noGrp="1"/>
          </p:cNvSpPr>
          <p:nvPr>
            <p:ph type="title" hasCustomPrompt="1"/>
          </p:nvPr>
        </p:nvSpPr>
        <p:spPr>
          <a:xfrm>
            <a:off x="232377" y="248323"/>
            <a:ext cx="8654595" cy="461548"/>
          </a:xfrm>
        </p:spPr>
        <p:txBody>
          <a:bodyPr/>
          <a:lstStyle>
            <a:lvl1pPr>
              <a:defRPr baseline="0">
                <a:solidFill>
                  <a:schemeClr val="bg1"/>
                </a:solidFill>
              </a:defRPr>
            </a:lvl1pPr>
          </a:lstStyle>
          <a:p>
            <a:r>
              <a:rPr lang="en-US" dirty="0"/>
              <a:t>Click to add emphasis part of title</a:t>
            </a:r>
          </a:p>
        </p:txBody>
      </p:sp>
    </p:spTree>
    <p:extLst>
      <p:ext uri="{BB962C8B-B14F-4D97-AF65-F5344CB8AC3E}">
        <p14:creationId xmlns:p14="http://schemas.microsoft.com/office/powerpoint/2010/main" val="40802438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Fill1_Title Only - No wayfinder in header">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247650" y="4784502"/>
            <a:ext cx="691172" cy="168907"/>
          </a:xfrm>
          <a:prstGeom prst="rect">
            <a:avLst/>
          </a:prstGeom>
        </p:spPr>
        <p:txBody>
          <a:bodyPr vert="horz" wrap="none" lIns="0" tIns="0" rIns="0" bIns="0" rtlCol="0" anchor="b">
            <a:normAutofit/>
          </a:bodyPr>
          <a:lstStyle/>
          <a:p>
            <a:pPr marL="0" marR="0" indent="0" algn="l" defTabSz="924282" rtl="0" eaLnBrk="1" fontAlgn="auto" latinLnBrk="0" hangingPunct="1">
              <a:lnSpc>
                <a:spcPct val="85000"/>
              </a:lnSpc>
              <a:spcBef>
                <a:spcPts val="204"/>
              </a:spcBef>
              <a:spcAft>
                <a:spcPts val="0"/>
              </a:spcAft>
              <a:buClrTx/>
              <a:buSzTx/>
              <a:buFontTx/>
              <a:buNone/>
              <a:tabLst/>
              <a:defRPr/>
            </a:pPr>
            <a:r>
              <a:rPr lang="en-GB" sz="800" kern="1200" dirty="0">
                <a:solidFill>
                  <a:schemeClr val="bg1"/>
                </a:solidFill>
                <a:latin typeface="+mn-lt"/>
                <a:ea typeface="+mn-ea"/>
                <a:cs typeface="+mn-cs"/>
              </a:rPr>
              <a:t>© 2016 Ipsos</a:t>
            </a:r>
            <a:endParaRPr lang="en-GB" sz="1200" dirty="0">
              <a:solidFill>
                <a:schemeClr val="bg1"/>
              </a:solidFill>
            </a:endParaRPr>
          </a:p>
        </p:txBody>
      </p:sp>
      <p:pic>
        <p:nvPicPr>
          <p:cNvPr id="10" name="Picture 9" descr="IPSOS_GAMECHANGERS_blue.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78888" t="-9671" b="-1"/>
          <a:stretch/>
        </p:blipFill>
        <p:spPr>
          <a:xfrm>
            <a:off x="8388605" y="4623250"/>
            <a:ext cx="377327" cy="355982"/>
          </a:xfrm>
          <a:prstGeom prst="rect">
            <a:avLst/>
          </a:prstGeom>
        </p:spPr>
      </p:pic>
      <p:sp>
        <p:nvSpPr>
          <p:cNvPr id="13" name="TextBox 12"/>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1"/>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1"/>
              </a:solidFill>
              <a:latin typeface="+mn-lt"/>
              <a:ea typeface="+mn-ea"/>
              <a:cs typeface="+mn-cs"/>
            </a:endParaRPr>
          </a:p>
        </p:txBody>
      </p:sp>
      <p:sp>
        <p:nvSpPr>
          <p:cNvPr id="7" name="Title 1"/>
          <p:cNvSpPr>
            <a:spLocks noGrp="1"/>
          </p:cNvSpPr>
          <p:nvPr>
            <p:ph type="title" hasCustomPrompt="1"/>
          </p:nvPr>
        </p:nvSpPr>
        <p:spPr>
          <a:xfrm>
            <a:off x="232377" y="248323"/>
            <a:ext cx="8654595" cy="461548"/>
          </a:xfrm>
        </p:spPr>
        <p:txBody>
          <a:bodyPr/>
          <a:lstStyle>
            <a:lvl1pPr>
              <a:defRPr baseline="0">
                <a:solidFill>
                  <a:schemeClr val="bg1"/>
                </a:solidFill>
              </a:defRPr>
            </a:lvl1pPr>
          </a:lstStyle>
          <a:p>
            <a:r>
              <a:rPr lang="en-US" dirty="0"/>
              <a:t>Click to add emphasis part of title</a:t>
            </a:r>
          </a:p>
        </p:txBody>
      </p:sp>
    </p:spTree>
    <p:extLst>
      <p:ext uri="{BB962C8B-B14F-4D97-AF65-F5344CB8AC3E}">
        <p14:creationId xmlns:p14="http://schemas.microsoft.com/office/powerpoint/2010/main" val="161920823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Fill1_Text Options - No wayfinder in header">
    <p:bg>
      <p:bgPr>
        <a:solidFill>
          <a:schemeClr val="accent2"/>
        </a:solidFill>
        <a:effectLst/>
      </p:bgPr>
    </p:bg>
    <p:spTree>
      <p:nvGrpSpPr>
        <p:cNvPr id="1" name=""/>
        <p:cNvGrpSpPr/>
        <p:nvPr/>
      </p:nvGrpSpPr>
      <p:grpSpPr>
        <a:xfrm>
          <a:off x="0" y="0"/>
          <a:ext cx="0" cy="0"/>
          <a:chOff x="0" y="0"/>
          <a:chExt cx="0" cy="0"/>
        </a:xfrm>
      </p:grpSpPr>
      <p:sp>
        <p:nvSpPr>
          <p:cNvPr id="11" name="Text Placeholder 10"/>
          <p:cNvSpPr>
            <a:spLocks noGrp="1"/>
          </p:cNvSpPr>
          <p:nvPr>
            <p:ph type="body" sz="quarter" idx="14"/>
          </p:nvPr>
        </p:nvSpPr>
        <p:spPr>
          <a:xfrm>
            <a:off x="232377" y="1124714"/>
            <a:ext cx="7885667" cy="26430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TextBox 7"/>
          <p:cNvSpPr txBox="1"/>
          <p:nvPr userDrawn="1"/>
        </p:nvSpPr>
        <p:spPr>
          <a:xfrm>
            <a:off x="247650" y="4784502"/>
            <a:ext cx="691172" cy="168907"/>
          </a:xfrm>
          <a:prstGeom prst="rect">
            <a:avLst/>
          </a:prstGeom>
        </p:spPr>
        <p:txBody>
          <a:bodyPr vert="horz" wrap="none" lIns="0" tIns="0" rIns="0" bIns="0" rtlCol="0" anchor="b">
            <a:normAutofit/>
          </a:bodyPr>
          <a:lstStyle/>
          <a:p>
            <a:pPr marL="0" marR="0" indent="0" algn="l" defTabSz="924282" rtl="0" eaLnBrk="1" fontAlgn="auto" latinLnBrk="0" hangingPunct="1">
              <a:lnSpc>
                <a:spcPct val="85000"/>
              </a:lnSpc>
              <a:spcBef>
                <a:spcPts val="204"/>
              </a:spcBef>
              <a:spcAft>
                <a:spcPts val="0"/>
              </a:spcAft>
              <a:buClrTx/>
              <a:buSzTx/>
              <a:buFontTx/>
              <a:buNone/>
              <a:tabLst/>
              <a:defRPr/>
            </a:pPr>
            <a:r>
              <a:rPr lang="en-GB" sz="800" kern="1200" dirty="0">
                <a:solidFill>
                  <a:schemeClr val="bg1"/>
                </a:solidFill>
                <a:latin typeface="+mn-lt"/>
                <a:ea typeface="+mn-ea"/>
                <a:cs typeface="+mn-cs"/>
              </a:rPr>
              <a:t>© 2016 Ipsos</a:t>
            </a:r>
            <a:endParaRPr lang="en-GB" sz="1200" dirty="0">
              <a:solidFill>
                <a:schemeClr val="bg1"/>
              </a:solidFill>
            </a:endParaRPr>
          </a:p>
        </p:txBody>
      </p:sp>
      <p:pic>
        <p:nvPicPr>
          <p:cNvPr id="10" name="Picture 9" descr="IPSOS_GAMECHANGERS_blue.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78888" t="-9671" b="-1"/>
          <a:stretch/>
        </p:blipFill>
        <p:spPr>
          <a:xfrm>
            <a:off x="8388605" y="4623250"/>
            <a:ext cx="377327" cy="355982"/>
          </a:xfrm>
          <a:prstGeom prst="rect">
            <a:avLst/>
          </a:prstGeom>
        </p:spPr>
      </p:pic>
      <p:sp>
        <p:nvSpPr>
          <p:cNvPr id="13" name="TextBox 12"/>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1"/>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1"/>
              </a:solidFill>
              <a:latin typeface="+mn-lt"/>
              <a:ea typeface="+mn-ea"/>
              <a:cs typeface="+mn-cs"/>
            </a:endParaRPr>
          </a:p>
        </p:txBody>
      </p:sp>
      <p:sp>
        <p:nvSpPr>
          <p:cNvPr id="12" name="Title 1"/>
          <p:cNvSpPr>
            <a:spLocks noGrp="1"/>
          </p:cNvSpPr>
          <p:nvPr>
            <p:ph type="title" hasCustomPrompt="1"/>
          </p:nvPr>
        </p:nvSpPr>
        <p:spPr>
          <a:xfrm>
            <a:off x="232377" y="248323"/>
            <a:ext cx="8654595" cy="461548"/>
          </a:xfrm>
        </p:spPr>
        <p:txBody>
          <a:bodyPr/>
          <a:lstStyle>
            <a:lvl1pPr>
              <a:defRPr baseline="0">
                <a:solidFill>
                  <a:schemeClr val="bg1"/>
                </a:solidFill>
              </a:defRPr>
            </a:lvl1pPr>
          </a:lstStyle>
          <a:p>
            <a:r>
              <a:rPr lang="en-US" dirty="0"/>
              <a:t>Click to add emphasis part of title</a:t>
            </a:r>
          </a:p>
        </p:txBody>
      </p:sp>
    </p:spTree>
    <p:extLst>
      <p:ext uri="{BB962C8B-B14F-4D97-AF65-F5344CB8AC3E}">
        <p14:creationId xmlns:p14="http://schemas.microsoft.com/office/powerpoint/2010/main" val="378391415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Fill1_Bullets Only - No wayfinder in header">
    <p:bg>
      <p:bgPr>
        <a:solidFill>
          <a:schemeClr val="accent2"/>
        </a:solidFill>
        <a:effectLst/>
      </p:bgPr>
    </p:bg>
    <p:spTree>
      <p:nvGrpSpPr>
        <p:cNvPr id="1" name=""/>
        <p:cNvGrpSpPr/>
        <p:nvPr/>
      </p:nvGrpSpPr>
      <p:grpSpPr>
        <a:xfrm>
          <a:off x="0" y="0"/>
          <a:ext cx="0" cy="0"/>
          <a:chOff x="0" y="0"/>
          <a:chExt cx="0" cy="0"/>
        </a:xfrm>
      </p:grpSpPr>
      <p:sp>
        <p:nvSpPr>
          <p:cNvPr id="11" name="Text Placeholder 10"/>
          <p:cNvSpPr>
            <a:spLocks noGrp="1"/>
          </p:cNvSpPr>
          <p:nvPr>
            <p:ph type="body" sz="quarter" idx="14"/>
          </p:nvPr>
        </p:nvSpPr>
        <p:spPr>
          <a:xfrm>
            <a:off x="232377" y="1124714"/>
            <a:ext cx="7885667" cy="26430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extBox 7"/>
          <p:cNvSpPr txBox="1"/>
          <p:nvPr userDrawn="1"/>
        </p:nvSpPr>
        <p:spPr>
          <a:xfrm>
            <a:off x="247650" y="4784502"/>
            <a:ext cx="691172" cy="168907"/>
          </a:xfrm>
          <a:prstGeom prst="rect">
            <a:avLst/>
          </a:prstGeom>
        </p:spPr>
        <p:txBody>
          <a:bodyPr vert="horz" wrap="none" lIns="0" tIns="0" rIns="0" bIns="0" rtlCol="0" anchor="b">
            <a:normAutofit/>
          </a:bodyPr>
          <a:lstStyle/>
          <a:p>
            <a:pPr marL="0" marR="0" indent="0" algn="l" defTabSz="924282" rtl="0" eaLnBrk="1" fontAlgn="auto" latinLnBrk="0" hangingPunct="1">
              <a:lnSpc>
                <a:spcPct val="85000"/>
              </a:lnSpc>
              <a:spcBef>
                <a:spcPts val="204"/>
              </a:spcBef>
              <a:spcAft>
                <a:spcPts val="0"/>
              </a:spcAft>
              <a:buClrTx/>
              <a:buSzTx/>
              <a:buFontTx/>
              <a:buNone/>
              <a:tabLst/>
              <a:defRPr/>
            </a:pPr>
            <a:r>
              <a:rPr lang="en-GB" sz="800" kern="1200" dirty="0">
                <a:solidFill>
                  <a:schemeClr val="bg1"/>
                </a:solidFill>
                <a:latin typeface="+mn-lt"/>
                <a:ea typeface="+mn-ea"/>
                <a:cs typeface="+mn-cs"/>
              </a:rPr>
              <a:t>© 2016 Ipsos</a:t>
            </a:r>
            <a:endParaRPr lang="en-GB" sz="1200" dirty="0">
              <a:solidFill>
                <a:schemeClr val="bg1"/>
              </a:solidFill>
            </a:endParaRPr>
          </a:p>
        </p:txBody>
      </p:sp>
      <p:pic>
        <p:nvPicPr>
          <p:cNvPr id="10" name="Picture 9" descr="IPSOS_GAMECHANGERS_blue.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78888" t="-9671" b="-1"/>
          <a:stretch/>
        </p:blipFill>
        <p:spPr>
          <a:xfrm>
            <a:off x="8388605" y="4623250"/>
            <a:ext cx="377327" cy="355982"/>
          </a:xfrm>
          <a:prstGeom prst="rect">
            <a:avLst/>
          </a:prstGeom>
        </p:spPr>
      </p:pic>
      <p:sp>
        <p:nvSpPr>
          <p:cNvPr id="13" name="TextBox 12"/>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1"/>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1"/>
              </a:solidFill>
              <a:latin typeface="+mn-lt"/>
              <a:ea typeface="+mn-ea"/>
              <a:cs typeface="+mn-cs"/>
            </a:endParaRPr>
          </a:p>
        </p:txBody>
      </p:sp>
      <p:sp>
        <p:nvSpPr>
          <p:cNvPr id="12" name="Title 1"/>
          <p:cNvSpPr>
            <a:spLocks noGrp="1"/>
          </p:cNvSpPr>
          <p:nvPr>
            <p:ph type="title" hasCustomPrompt="1"/>
          </p:nvPr>
        </p:nvSpPr>
        <p:spPr>
          <a:xfrm>
            <a:off x="232377" y="248323"/>
            <a:ext cx="8654595" cy="461548"/>
          </a:xfrm>
        </p:spPr>
        <p:txBody>
          <a:bodyPr/>
          <a:lstStyle>
            <a:lvl1pPr>
              <a:defRPr baseline="0">
                <a:solidFill>
                  <a:schemeClr val="bg1"/>
                </a:solidFill>
              </a:defRPr>
            </a:lvl1pPr>
          </a:lstStyle>
          <a:p>
            <a:r>
              <a:rPr lang="en-US" dirty="0"/>
              <a:t>Click to add emphasis part of title</a:t>
            </a:r>
          </a:p>
        </p:txBody>
      </p:sp>
    </p:spTree>
    <p:extLst>
      <p:ext uri="{BB962C8B-B14F-4D97-AF65-F5344CB8AC3E}">
        <p14:creationId xmlns:p14="http://schemas.microsoft.com/office/powerpoint/2010/main" val="14913833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ontacts">
    <p:bg>
      <p:bgPr>
        <a:solidFill>
          <a:schemeClr val="accent6"/>
        </a:solidFill>
        <a:effectLst/>
      </p:bgPr>
    </p:bg>
    <p:spTree>
      <p:nvGrpSpPr>
        <p:cNvPr id="1" name=""/>
        <p:cNvGrpSpPr/>
        <p:nvPr/>
      </p:nvGrpSpPr>
      <p:grpSpPr>
        <a:xfrm>
          <a:off x="0" y="0"/>
          <a:ext cx="0" cy="0"/>
          <a:chOff x="0" y="0"/>
          <a:chExt cx="0" cy="0"/>
        </a:xfrm>
      </p:grpSpPr>
      <p:sp>
        <p:nvSpPr>
          <p:cNvPr id="6" name="Picture Placeholder 5"/>
          <p:cNvSpPr>
            <a:spLocks noGrp="1" noChangeAspect="1"/>
          </p:cNvSpPr>
          <p:nvPr>
            <p:ph type="pic" sz="quarter" idx="10"/>
          </p:nvPr>
        </p:nvSpPr>
        <p:spPr>
          <a:xfrm>
            <a:off x="743382" y="1622612"/>
            <a:ext cx="1211263" cy="1216152"/>
          </a:xfrm>
          <a:prstGeom prst="ellipse">
            <a:avLst/>
          </a:prstGeom>
        </p:spPr>
        <p:txBody>
          <a:bodyPr/>
          <a:lstStyle>
            <a:lvl1pPr>
              <a:defRPr>
                <a:solidFill>
                  <a:schemeClr val="bg1"/>
                </a:solidFill>
              </a:defRPr>
            </a:lvl1pPr>
          </a:lstStyle>
          <a:p>
            <a:r>
              <a:rPr lang="en-US" dirty="0"/>
              <a:t>Click icon to add picture</a:t>
            </a:r>
            <a:endParaRPr lang="en-GB" dirty="0"/>
          </a:p>
        </p:txBody>
      </p:sp>
      <p:sp>
        <p:nvSpPr>
          <p:cNvPr id="16" name="Picture Placeholder 5"/>
          <p:cNvSpPr>
            <a:spLocks noGrp="1" noChangeAspect="1"/>
          </p:cNvSpPr>
          <p:nvPr>
            <p:ph type="pic" sz="quarter" idx="11"/>
          </p:nvPr>
        </p:nvSpPr>
        <p:spPr>
          <a:xfrm>
            <a:off x="3818227" y="1622612"/>
            <a:ext cx="1211263" cy="1216152"/>
          </a:xfrm>
          <a:prstGeom prst="ellipse">
            <a:avLst/>
          </a:prstGeom>
        </p:spPr>
        <p:txBody>
          <a:bodyPr/>
          <a:lstStyle>
            <a:lvl1pPr>
              <a:defRPr>
                <a:solidFill>
                  <a:schemeClr val="bg1"/>
                </a:solidFill>
              </a:defRPr>
            </a:lvl1pPr>
          </a:lstStyle>
          <a:p>
            <a:r>
              <a:rPr lang="en-US" dirty="0"/>
              <a:t>Click icon to add picture</a:t>
            </a:r>
            <a:endParaRPr lang="en-GB" dirty="0"/>
          </a:p>
        </p:txBody>
      </p:sp>
      <p:sp>
        <p:nvSpPr>
          <p:cNvPr id="12" name="TextBox 11"/>
          <p:cNvSpPr txBox="1"/>
          <p:nvPr userDrawn="1"/>
        </p:nvSpPr>
        <p:spPr>
          <a:xfrm>
            <a:off x="247650" y="4784502"/>
            <a:ext cx="691172" cy="168907"/>
          </a:xfrm>
          <a:prstGeom prst="rect">
            <a:avLst/>
          </a:prstGeom>
        </p:spPr>
        <p:txBody>
          <a:bodyPr vert="horz" wrap="none" lIns="0" tIns="0" rIns="0" bIns="0" rtlCol="0" anchor="b">
            <a:normAutofit/>
          </a:bodyPr>
          <a:lstStyle/>
          <a:p>
            <a:pPr marL="0" marR="0" indent="0" algn="l" defTabSz="924282" rtl="0" eaLnBrk="1" fontAlgn="auto" latinLnBrk="0" hangingPunct="1">
              <a:lnSpc>
                <a:spcPct val="85000"/>
              </a:lnSpc>
              <a:spcBef>
                <a:spcPts val="204"/>
              </a:spcBef>
              <a:spcAft>
                <a:spcPts val="0"/>
              </a:spcAft>
              <a:buClrTx/>
              <a:buSzTx/>
              <a:buFontTx/>
              <a:buNone/>
              <a:tabLst/>
              <a:defRPr/>
            </a:pPr>
            <a:r>
              <a:rPr lang="en-GB" sz="800" kern="1200" dirty="0">
                <a:solidFill>
                  <a:schemeClr val="bg1"/>
                </a:solidFill>
                <a:latin typeface="+mn-lt"/>
                <a:ea typeface="+mn-ea"/>
                <a:cs typeface="+mn-cs"/>
              </a:rPr>
              <a:t>© 2016 Ipsos</a:t>
            </a:r>
            <a:endParaRPr lang="en-GB" sz="1200" dirty="0">
              <a:solidFill>
                <a:schemeClr val="bg1"/>
              </a:solidFill>
            </a:endParaRPr>
          </a:p>
        </p:txBody>
      </p:sp>
      <p:pic>
        <p:nvPicPr>
          <p:cNvPr id="10" name="Picture 9" descr="IPSOS_GAMECHANGERS_blue.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78888" t="-9671" b="-1"/>
          <a:stretch/>
        </p:blipFill>
        <p:spPr>
          <a:xfrm>
            <a:off x="8388605" y="4623250"/>
            <a:ext cx="377327" cy="355982"/>
          </a:xfrm>
          <a:prstGeom prst="rect">
            <a:avLst/>
          </a:prstGeom>
        </p:spPr>
      </p:pic>
      <p:sp>
        <p:nvSpPr>
          <p:cNvPr id="14" name="TextBox 13"/>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1"/>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1"/>
              </a:solidFill>
              <a:latin typeface="+mn-lt"/>
              <a:ea typeface="+mn-ea"/>
              <a:cs typeface="+mn-cs"/>
            </a:endParaRPr>
          </a:p>
        </p:txBody>
      </p:sp>
      <p:pic>
        <p:nvPicPr>
          <p:cNvPr id="15" name="Picture 14" descr="IPSOS_GAMECHANGERS_blue.png"/>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t="14610" r="22774"/>
          <a:stretch/>
        </p:blipFill>
        <p:spPr>
          <a:xfrm>
            <a:off x="6965725" y="4699680"/>
            <a:ext cx="1380187" cy="277168"/>
          </a:xfrm>
          <a:prstGeom prst="rect">
            <a:avLst/>
          </a:prstGeom>
        </p:spPr>
      </p:pic>
      <p:sp>
        <p:nvSpPr>
          <p:cNvPr id="11" name="Title Placeholder 1"/>
          <p:cNvSpPr>
            <a:spLocks noGrp="1"/>
          </p:cNvSpPr>
          <p:nvPr>
            <p:ph type="title"/>
          </p:nvPr>
        </p:nvSpPr>
        <p:spPr>
          <a:xfrm>
            <a:off x="232377" y="248323"/>
            <a:ext cx="8654595" cy="461548"/>
          </a:xfrm>
          <a:prstGeom prst="rect">
            <a:avLst/>
          </a:prstGeom>
        </p:spPr>
        <p:txBody>
          <a:bodyPr vert="horz" wrap="square" lIns="0" tIns="0" rIns="0" bIns="0" rtlCol="0" anchor="t">
            <a:spAutoFit/>
          </a:bodyPr>
          <a:lstStyle>
            <a:lvl1pPr>
              <a:defRPr>
                <a:solidFill>
                  <a:schemeClr val="bg1"/>
                </a:solidFill>
              </a:defRPr>
            </a:lvl1pPr>
          </a:lstStyle>
          <a:p>
            <a:r>
              <a:rPr lang="en-US" dirty="0"/>
              <a:t>Click to add emphasis part of title</a:t>
            </a:r>
          </a:p>
        </p:txBody>
      </p:sp>
      <p:sp>
        <p:nvSpPr>
          <p:cNvPr id="19" name="Picture Placeholder 5"/>
          <p:cNvSpPr>
            <a:spLocks noGrp="1" noChangeAspect="1"/>
          </p:cNvSpPr>
          <p:nvPr>
            <p:ph type="pic" sz="quarter" idx="12"/>
          </p:nvPr>
        </p:nvSpPr>
        <p:spPr>
          <a:xfrm>
            <a:off x="6893074" y="1622612"/>
            <a:ext cx="1211263" cy="1216152"/>
          </a:xfrm>
          <a:prstGeom prst="ellipse">
            <a:avLst/>
          </a:prstGeom>
        </p:spPr>
        <p:txBody>
          <a:bodyPr/>
          <a:lstStyle>
            <a:lvl1pPr>
              <a:defRPr>
                <a:solidFill>
                  <a:schemeClr val="bg1"/>
                </a:solidFill>
              </a:defRPr>
            </a:lvl1pPr>
          </a:lstStyle>
          <a:p>
            <a:r>
              <a:rPr lang="en-US" dirty="0"/>
              <a:t>Click icon to add picture</a:t>
            </a:r>
            <a:endParaRPr lang="en-GB" dirty="0"/>
          </a:p>
        </p:txBody>
      </p:sp>
    </p:spTree>
    <p:extLst>
      <p:ext uri="{BB962C8B-B14F-4D97-AF65-F5344CB8AC3E}">
        <p14:creationId xmlns:p14="http://schemas.microsoft.com/office/powerpoint/2010/main" val="3780404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s Only">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228602" y="248325"/>
            <a:ext cx="6718167" cy="261265"/>
          </a:xfrm>
        </p:spPr>
        <p:txBody>
          <a:bodyPr anchor="t">
            <a:noAutofit/>
          </a:bodyPr>
          <a:lstStyle>
            <a:lvl1pPr marL="0" indent="0">
              <a:buNone/>
              <a:defRPr sz="1900" b="0" baseline="0">
                <a:solidFill>
                  <a:schemeClr val="bg2"/>
                </a:solidFill>
              </a:defRPr>
            </a:lvl1pPr>
          </a:lstStyle>
          <a:p>
            <a:pPr lvl="0"/>
            <a:r>
              <a:rPr lang="en-US" dirty="0"/>
              <a:t>CLICK TO ADD TAG LINE OR BEGINNING OF TITLE</a:t>
            </a:r>
            <a:endParaRPr lang="en-GB" dirty="0"/>
          </a:p>
        </p:txBody>
      </p:sp>
      <p:sp>
        <p:nvSpPr>
          <p:cNvPr id="5" name="Title Placeholder 1"/>
          <p:cNvSpPr>
            <a:spLocks noGrp="1"/>
          </p:cNvSpPr>
          <p:nvPr>
            <p:ph type="title"/>
          </p:nvPr>
        </p:nvSpPr>
        <p:spPr>
          <a:xfrm>
            <a:off x="232377" y="514881"/>
            <a:ext cx="8654595" cy="461548"/>
          </a:xfrm>
          <a:prstGeom prst="rect">
            <a:avLst/>
          </a:prstGeom>
        </p:spPr>
        <p:txBody>
          <a:bodyPr vert="horz" wrap="square" lIns="0" tIns="0" rIns="0" bIns="0" rtlCol="0" anchor="t">
            <a:spAutoFit/>
          </a:bodyPr>
          <a:lstStyle/>
          <a:p>
            <a:r>
              <a:rPr lang="en-US" dirty="0"/>
              <a:t>Click to add emphasis part of title</a:t>
            </a:r>
          </a:p>
        </p:txBody>
      </p:sp>
      <p:sp>
        <p:nvSpPr>
          <p:cNvPr id="6" name="TextBox 5"/>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2"/>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2"/>
              </a:solidFill>
              <a:latin typeface="+mn-lt"/>
              <a:ea typeface="+mn-ea"/>
              <a:cs typeface="+mn-cs"/>
            </a:endParaRPr>
          </a:p>
        </p:txBody>
      </p:sp>
      <p:sp>
        <p:nvSpPr>
          <p:cNvPr id="9" name="Text Placeholder 7"/>
          <p:cNvSpPr>
            <a:spLocks noGrp="1"/>
          </p:cNvSpPr>
          <p:nvPr>
            <p:ph type="body" sz="quarter" idx="4294967295"/>
          </p:nvPr>
        </p:nvSpPr>
        <p:spPr>
          <a:xfrm>
            <a:off x="224599" y="4215717"/>
            <a:ext cx="6718075" cy="318287"/>
          </a:xfrm>
        </p:spPr>
        <p:txBody>
          <a:bodyPr/>
          <a:lstStyle/>
          <a:p>
            <a:endParaRPr lang="en-US" dirty="0"/>
          </a:p>
        </p:txBody>
      </p:sp>
    </p:spTree>
    <p:extLst>
      <p:ext uri="{BB962C8B-B14F-4D97-AF65-F5344CB8AC3E}">
        <p14:creationId xmlns:p14="http://schemas.microsoft.com/office/powerpoint/2010/main" val="4098691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 basic layout">
    <p:spTree>
      <p:nvGrpSpPr>
        <p:cNvPr id="1" name=""/>
        <p:cNvGrpSpPr/>
        <p:nvPr/>
      </p:nvGrpSpPr>
      <p:grpSpPr>
        <a:xfrm>
          <a:off x="0" y="0"/>
          <a:ext cx="0" cy="0"/>
          <a:chOff x="0" y="0"/>
          <a:chExt cx="0" cy="0"/>
        </a:xfrm>
      </p:grpSpPr>
      <p:sp>
        <p:nvSpPr>
          <p:cNvPr id="11" name="Text Placeholder 10"/>
          <p:cNvSpPr>
            <a:spLocks noGrp="1"/>
          </p:cNvSpPr>
          <p:nvPr>
            <p:ph type="body" sz="quarter" idx="14"/>
          </p:nvPr>
        </p:nvSpPr>
        <p:spPr>
          <a:xfrm>
            <a:off x="247651" y="1388443"/>
            <a:ext cx="7870391" cy="264300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itle Placeholder 1"/>
          <p:cNvSpPr>
            <a:spLocks noGrp="1"/>
          </p:cNvSpPr>
          <p:nvPr>
            <p:ph type="title"/>
          </p:nvPr>
        </p:nvSpPr>
        <p:spPr>
          <a:xfrm>
            <a:off x="232377" y="514881"/>
            <a:ext cx="8654595" cy="461548"/>
          </a:xfrm>
          <a:prstGeom prst="rect">
            <a:avLst/>
          </a:prstGeom>
        </p:spPr>
        <p:txBody>
          <a:bodyPr vert="horz" wrap="square" lIns="0" tIns="0" rIns="0" bIns="0" rtlCol="0" anchor="t">
            <a:spAutoFit/>
          </a:bodyPr>
          <a:lstStyle/>
          <a:p>
            <a:r>
              <a:rPr lang="en-US" dirty="0"/>
              <a:t>Click to add emphasis part of title</a:t>
            </a:r>
          </a:p>
        </p:txBody>
      </p:sp>
      <p:sp>
        <p:nvSpPr>
          <p:cNvPr id="6" name="Text Placeholder 7"/>
          <p:cNvSpPr>
            <a:spLocks noGrp="1"/>
          </p:cNvSpPr>
          <p:nvPr>
            <p:ph type="body" sz="quarter" idx="13" hasCustomPrompt="1"/>
          </p:nvPr>
        </p:nvSpPr>
        <p:spPr>
          <a:xfrm>
            <a:off x="228602" y="248325"/>
            <a:ext cx="6718167" cy="261265"/>
          </a:xfrm>
        </p:spPr>
        <p:txBody>
          <a:bodyPr anchor="t">
            <a:noAutofit/>
          </a:bodyPr>
          <a:lstStyle>
            <a:lvl1pPr marL="0" indent="0">
              <a:buNone/>
              <a:defRPr sz="1900" b="0" baseline="0">
                <a:solidFill>
                  <a:schemeClr val="bg2"/>
                </a:solidFill>
              </a:defRPr>
            </a:lvl1pPr>
          </a:lstStyle>
          <a:p>
            <a:pPr lvl="0"/>
            <a:r>
              <a:rPr lang="en-US" dirty="0"/>
              <a:t>CLICK TO ADD TAG LINE OR BEGINNING OF TITLE</a:t>
            </a:r>
            <a:endParaRPr lang="en-GB" dirty="0"/>
          </a:p>
        </p:txBody>
      </p:sp>
      <p:sp>
        <p:nvSpPr>
          <p:cNvPr id="7" name="TextBox 6"/>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2"/>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2"/>
              </a:solidFill>
              <a:latin typeface="+mn-lt"/>
              <a:ea typeface="+mn-ea"/>
              <a:cs typeface="+mn-cs"/>
            </a:endParaRPr>
          </a:p>
        </p:txBody>
      </p:sp>
    </p:spTree>
    <p:extLst>
      <p:ext uri="{BB962C8B-B14F-4D97-AF65-F5344CB8AC3E}">
        <p14:creationId xmlns:p14="http://schemas.microsoft.com/office/powerpoint/2010/main" val="3235213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 Bullets only">
    <p:spTree>
      <p:nvGrpSpPr>
        <p:cNvPr id="1" name=""/>
        <p:cNvGrpSpPr/>
        <p:nvPr/>
      </p:nvGrpSpPr>
      <p:grpSpPr>
        <a:xfrm>
          <a:off x="0" y="0"/>
          <a:ext cx="0" cy="0"/>
          <a:chOff x="0" y="0"/>
          <a:chExt cx="0" cy="0"/>
        </a:xfrm>
      </p:grpSpPr>
      <p:sp>
        <p:nvSpPr>
          <p:cNvPr id="5" name="Text Placeholder 4"/>
          <p:cNvSpPr>
            <a:spLocks noGrp="1"/>
          </p:cNvSpPr>
          <p:nvPr>
            <p:ph type="body" sz="quarter" idx="14" hasCustomPrompt="1"/>
          </p:nvPr>
        </p:nvSpPr>
        <p:spPr>
          <a:xfrm>
            <a:off x="233365" y="1399205"/>
            <a:ext cx="8288337" cy="2639397"/>
          </a:xfrm>
        </p:spPr>
        <p:txBody>
          <a:bodyPr/>
          <a:lstStyle>
            <a:lvl1pPr marL="176213" indent="-176213">
              <a:lnSpc>
                <a:spcPct val="100000"/>
              </a:lnSpc>
              <a:spcBef>
                <a:spcPts val="300"/>
              </a:spcBef>
              <a:spcAft>
                <a:spcPts val="300"/>
              </a:spcAft>
              <a:buFont typeface="Arial" panose="020B0604020202020204" pitchFamily="34" charset="0"/>
              <a:buChar char="•"/>
              <a:defRPr sz="1200" cap="none"/>
            </a:lvl1pPr>
            <a:lvl2pPr marL="476250" indent="-166688">
              <a:lnSpc>
                <a:spcPct val="100000"/>
              </a:lnSpc>
              <a:spcBef>
                <a:spcPts val="300"/>
              </a:spcBef>
              <a:spcAft>
                <a:spcPts val="300"/>
              </a:spcAft>
              <a:buFont typeface="Arial" panose="020B0604020202020204" pitchFamily="34" charset="0"/>
              <a:buChar char="–"/>
              <a:tabLst/>
              <a:defRPr sz="1200"/>
            </a:lvl2pPr>
            <a:lvl3pPr marL="692150" indent="-177800">
              <a:lnSpc>
                <a:spcPct val="100000"/>
              </a:lnSpc>
              <a:spcBef>
                <a:spcPts val="300"/>
              </a:spcBef>
              <a:spcAft>
                <a:spcPts val="300"/>
              </a:spcAft>
              <a:buSzPct val="85000"/>
              <a:buFont typeface="Arial" panose="020B0604020202020204" pitchFamily="34" charset="0"/>
              <a:buChar char="•"/>
              <a:defRPr sz="1200"/>
            </a:lvl3pPr>
            <a:lvl5pPr marL="968375" indent="-174625">
              <a:lnSpc>
                <a:spcPct val="100000"/>
              </a:lnSpc>
              <a:spcBef>
                <a:spcPts val="300"/>
              </a:spcBef>
              <a:spcAft>
                <a:spcPts val="300"/>
              </a:spcAft>
              <a:buSzPct val="85000"/>
              <a:buFont typeface="Arial" panose="020B0604020202020204" pitchFamily="34" charset="0"/>
              <a:buChar char="-"/>
              <a:defRPr sz="1200"/>
            </a:lvl5pPr>
          </a:lstStyle>
          <a:p>
            <a:pPr lvl="0"/>
            <a:r>
              <a:rPr lang="en-US" dirty="0"/>
              <a:t>First level bullet</a:t>
            </a:r>
          </a:p>
          <a:p>
            <a:pPr lvl="1"/>
            <a:r>
              <a:rPr lang="en-US" dirty="0"/>
              <a:t>Second level</a:t>
            </a:r>
          </a:p>
          <a:p>
            <a:pPr lvl="2"/>
            <a:r>
              <a:rPr lang="en-US" dirty="0"/>
              <a:t>Third level</a:t>
            </a:r>
          </a:p>
          <a:p>
            <a:pPr lvl="4"/>
            <a:r>
              <a:rPr lang="en-US" dirty="0"/>
              <a:t>Fourth level</a:t>
            </a:r>
            <a:endParaRPr lang="en-GB" dirty="0"/>
          </a:p>
        </p:txBody>
      </p:sp>
      <p:sp>
        <p:nvSpPr>
          <p:cNvPr id="6" name="Title Placeholder 1"/>
          <p:cNvSpPr>
            <a:spLocks noGrp="1"/>
          </p:cNvSpPr>
          <p:nvPr>
            <p:ph type="title"/>
          </p:nvPr>
        </p:nvSpPr>
        <p:spPr>
          <a:xfrm>
            <a:off x="232377" y="514881"/>
            <a:ext cx="8654595" cy="461548"/>
          </a:xfrm>
          <a:prstGeom prst="rect">
            <a:avLst/>
          </a:prstGeom>
        </p:spPr>
        <p:txBody>
          <a:bodyPr vert="horz" wrap="square" lIns="0" tIns="0" rIns="0" bIns="0" rtlCol="0" anchor="t">
            <a:spAutoFit/>
          </a:bodyPr>
          <a:lstStyle/>
          <a:p>
            <a:r>
              <a:rPr lang="en-US" dirty="0"/>
              <a:t>Click to add emphasis part of title</a:t>
            </a:r>
          </a:p>
        </p:txBody>
      </p:sp>
      <p:sp>
        <p:nvSpPr>
          <p:cNvPr id="7" name="Text Placeholder 7"/>
          <p:cNvSpPr>
            <a:spLocks noGrp="1"/>
          </p:cNvSpPr>
          <p:nvPr>
            <p:ph type="body" sz="quarter" idx="13" hasCustomPrompt="1"/>
          </p:nvPr>
        </p:nvSpPr>
        <p:spPr>
          <a:xfrm>
            <a:off x="228602" y="248325"/>
            <a:ext cx="6718167" cy="261265"/>
          </a:xfrm>
        </p:spPr>
        <p:txBody>
          <a:bodyPr anchor="t">
            <a:noAutofit/>
          </a:bodyPr>
          <a:lstStyle>
            <a:lvl1pPr marL="0" indent="0">
              <a:buNone/>
              <a:defRPr sz="1900" b="0" baseline="0">
                <a:solidFill>
                  <a:schemeClr val="bg2"/>
                </a:solidFill>
              </a:defRPr>
            </a:lvl1pPr>
          </a:lstStyle>
          <a:p>
            <a:pPr lvl="0"/>
            <a:r>
              <a:rPr lang="en-US" dirty="0"/>
              <a:t>CLICK TO ADD TAG LINE OR BEGINNING OF TITLE</a:t>
            </a:r>
            <a:endParaRPr lang="en-GB" dirty="0"/>
          </a:p>
        </p:txBody>
      </p:sp>
      <p:sp>
        <p:nvSpPr>
          <p:cNvPr id="8" name="TextBox 7"/>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2"/>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2"/>
              </a:solidFill>
              <a:latin typeface="+mn-lt"/>
              <a:ea typeface="+mn-ea"/>
              <a:cs typeface="+mn-cs"/>
            </a:endParaRPr>
          </a:p>
        </p:txBody>
      </p:sp>
    </p:spTree>
    <p:extLst>
      <p:ext uri="{BB962C8B-B14F-4D97-AF65-F5344CB8AC3E}">
        <p14:creationId xmlns:p14="http://schemas.microsoft.com/office/powerpoint/2010/main" val="3195050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 Picture background">
    <p:spTree>
      <p:nvGrpSpPr>
        <p:cNvPr id="1" name=""/>
        <p:cNvGrpSpPr/>
        <p:nvPr/>
      </p:nvGrpSpPr>
      <p:grpSpPr>
        <a:xfrm>
          <a:off x="0" y="0"/>
          <a:ext cx="0" cy="0"/>
          <a:chOff x="0" y="0"/>
          <a:chExt cx="0" cy="0"/>
        </a:xfrm>
      </p:grpSpPr>
      <p:sp>
        <p:nvSpPr>
          <p:cNvPr id="5" name="Picture Placeholder 7"/>
          <p:cNvSpPr>
            <a:spLocks noGrp="1"/>
          </p:cNvSpPr>
          <p:nvPr>
            <p:ph type="pic" sz="quarter" idx="15"/>
          </p:nvPr>
        </p:nvSpPr>
        <p:spPr>
          <a:xfrm>
            <a:off x="3" y="0"/>
            <a:ext cx="9143999" cy="5143500"/>
          </a:xfrm>
          <a:effectLst/>
        </p:spPr>
        <p:txBody>
          <a:bodyPr/>
          <a:lstStyle>
            <a:lvl1pPr>
              <a:defRPr baseline="0"/>
            </a:lvl1pPr>
          </a:lstStyle>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br>
              <a:rPr lang="en-GB" dirty="0"/>
            </a:br>
            <a:r>
              <a:rPr lang="en-GB" dirty="0"/>
              <a:t>     Copy Desired Image, Select this placeholder, Paste &amp; Then “Send to back”</a:t>
            </a:r>
          </a:p>
        </p:txBody>
      </p:sp>
      <p:sp>
        <p:nvSpPr>
          <p:cNvPr id="11" name="Text Placeholder 10"/>
          <p:cNvSpPr>
            <a:spLocks noGrp="1"/>
          </p:cNvSpPr>
          <p:nvPr>
            <p:ph type="body" sz="quarter" idx="14"/>
          </p:nvPr>
        </p:nvSpPr>
        <p:spPr>
          <a:xfrm>
            <a:off x="247651" y="1388443"/>
            <a:ext cx="7870391" cy="264300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a:t>
            </a:r>
            <a:r>
              <a:rPr lang="en-US" dirty="0" err="1"/>
              <a:t>leve</a:t>
            </a:r>
            <a:endParaRPr lang="en-GB" dirty="0"/>
          </a:p>
        </p:txBody>
      </p:sp>
      <p:sp>
        <p:nvSpPr>
          <p:cNvPr id="6" name="Title Placeholder 1"/>
          <p:cNvSpPr>
            <a:spLocks noGrp="1"/>
          </p:cNvSpPr>
          <p:nvPr>
            <p:ph type="title"/>
          </p:nvPr>
        </p:nvSpPr>
        <p:spPr>
          <a:xfrm>
            <a:off x="232377" y="514881"/>
            <a:ext cx="8654595" cy="461548"/>
          </a:xfrm>
          <a:prstGeom prst="rect">
            <a:avLst/>
          </a:prstGeom>
        </p:spPr>
        <p:txBody>
          <a:bodyPr vert="horz" wrap="square" lIns="0" tIns="0" rIns="0" bIns="0" rtlCol="0" anchor="t">
            <a:spAutoFit/>
          </a:bodyPr>
          <a:lstStyle/>
          <a:p>
            <a:r>
              <a:rPr lang="en-US" dirty="0"/>
              <a:t>Click to add emphasis part of title</a:t>
            </a:r>
          </a:p>
        </p:txBody>
      </p:sp>
      <p:sp>
        <p:nvSpPr>
          <p:cNvPr id="7" name="Text Placeholder 7"/>
          <p:cNvSpPr>
            <a:spLocks noGrp="1"/>
          </p:cNvSpPr>
          <p:nvPr>
            <p:ph type="body" sz="quarter" idx="13" hasCustomPrompt="1"/>
          </p:nvPr>
        </p:nvSpPr>
        <p:spPr>
          <a:xfrm>
            <a:off x="228602" y="248325"/>
            <a:ext cx="6718167" cy="261265"/>
          </a:xfrm>
        </p:spPr>
        <p:txBody>
          <a:bodyPr anchor="t">
            <a:noAutofit/>
          </a:bodyPr>
          <a:lstStyle>
            <a:lvl1pPr marL="0" indent="0">
              <a:buNone/>
              <a:defRPr sz="1900" b="0" baseline="0">
                <a:solidFill>
                  <a:schemeClr val="bg2"/>
                </a:solidFill>
              </a:defRPr>
            </a:lvl1pPr>
          </a:lstStyle>
          <a:p>
            <a:pPr lvl="0"/>
            <a:r>
              <a:rPr lang="en-US" dirty="0"/>
              <a:t>CLICK TO ADD TAG LINE OR BEGINNING OF TITLE</a:t>
            </a:r>
            <a:endParaRPr lang="en-GB" dirty="0"/>
          </a:p>
        </p:txBody>
      </p:sp>
      <p:sp>
        <p:nvSpPr>
          <p:cNvPr id="8" name="TextBox 7"/>
          <p:cNvSpPr txBox="1"/>
          <p:nvPr userDrawn="1"/>
        </p:nvSpPr>
        <p:spPr>
          <a:xfrm>
            <a:off x="8801246" y="4834406"/>
            <a:ext cx="257029" cy="119003"/>
          </a:xfrm>
          <a:prstGeom prst="rect">
            <a:avLst/>
          </a:prstGeom>
        </p:spPr>
        <p:txBody>
          <a:bodyPr vert="horz" wrap="none" lIns="0" tIns="0" rIns="0" bIns="0" rtlCol="0" anchor="b">
            <a:normAutofit/>
          </a:bodyPr>
          <a:lstStyle/>
          <a:p>
            <a:pPr marL="0" algn="ctr" defTabSz="924282" rtl="0" eaLnBrk="1" latinLnBrk="0" hangingPunct="1">
              <a:lnSpc>
                <a:spcPct val="85000"/>
              </a:lnSpc>
              <a:spcBef>
                <a:spcPts val="204"/>
              </a:spcBef>
            </a:pPr>
            <a:fld id="{01990C03-C3A3-48FE-AF6D-3AE397C89625}" type="slidenum">
              <a:rPr lang="en-GB" sz="900" kern="1200" smtClean="0">
                <a:solidFill>
                  <a:schemeClr val="bg2"/>
                </a:solidFill>
                <a:latin typeface="+mn-lt"/>
                <a:ea typeface="+mn-ea"/>
                <a:cs typeface="+mn-cs"/>
              </a:rPr>
              <a:pPr marL="0" algn="ctr" defTabSz="924282" rtl="0" eaLnBrk="1" latinLnBrk="0" hangingPunct="1">
                <a:lnSpc>
                  <a:spcPct val="85000"/>
                </a:lnSpc>
                <a:spcBef>
                  <a:spcPts val="204"/>
                </a:spcBef>
              </a:pPr>
              <a:t>‹#›</a:t>
            </a:fld>
            <a:endParaRPr lang="en-GB" sz="900" kern="1200" dirty="0">
              <a:solidFill>
                <a:schemeClr val="bg2"/>
              </a:solidFill>
              <a:latin typeface="+mn-lt"/>
              <a:ea typeface="+mn-ea"/>
              <a:cs typeface="+mn-cs"/>
            </a:endParaRPr>
          </a:p>
        </p:txBody>
      </p:sp>
    </p:spTree>
    <p:extLst>
      <p:ext uri="{BB962C8B-B14F-4D97-AF65-F5344CB8AC3E}">
        <p14:creationId xmlns:p14="http://schemas.microsoft.com/office/powerpoint/2010/main" val="230983591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2377" y="514881"/>
            <a:ext cx="8654595" cy="461548"/>
          </a:xfrm>
          <a:prstGeom prst="rect">
            <a:avLst/>
          </a:prstGeom>
        </p:spPr>
        <p:txBody>
          <a:bodyPr vert="horz" wrap="square" lIns="0" tIns="0" rIns="0" bIns="0" rtlCol="0" anchor="t">
            <a:spAutoFit/>
          </a:bodyPr>
          <a:lstStyle/>
          <a:p>
            <a:r>
              <a:rPr lang="en-US" dirty="0"/>
              <a:t>Click to add emphasis part of title</a:t>
            </a:r>
          </a:p>
        </p:txBody>
      </p:sp>
      <p:sp>
        <p:nvSpPr>
          <p:cNvPr id="3" name="Text Placeholder 2"/>
          <p:cNvSpPr>
            <a:spLocks noGrp="1"/>
          </p:cNvSpPr>
          <p:nvPr>
            <p:ph type="body" idx="1"/>
          </p:nvPr>
        </p:nvSpPr>
        <p:spPr>
          <a:xfrm>
            <a:off x="247651" y="1388443"/>
            <a:ext cx="8651621" cy="264300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IPSOS_GAMECHANGERS_blue.png"/>
          <p:cNvPicPr>
            <a:picLocks noChangeAspect="1"/>
          </p:cNvPicPr>
          <p:nvPr userDrawn="1"/>
        </p:nvPicPr>
        <p:blipFill rotWithShape="1">
          <a:blip r:embed="rId57" cstate="print">
            <a:extLst>
              <a:ext uri="{28A0092B-C50C-407E-A947-70E740481C1C}">
                <a14:useLocalDpi xmlns:a14="http://schemas.microsoft.com/office/drawing/2010/main" val="0"/>
              </a:ext>
            </a:extLst>
          </a:blip>
          <a:srcRect l="78888" t="-9671" b="-1"/>
          <a:stretch/>
        </p:blipFill>
        <p:spPr>
          <a:xfrm>
            <a:off x="8388605" y="4623250"/>
            <a:ext cx="377327" cy="355982"/>
          </a:xfrm>
          <a:prstGeom prst="rect">
            <a:avLst/>
          </a:prstGeom>
        </p:spPr>
      </p:pic>
      <p:sp>
        <p:nvSpPr>
          <p:cNvPr id="7" name="TextBox 6"/>
          <p:cNvSpPr txBox="1"/>
          <p:nvPr userDrawn="1"/>
        </p:nvSpPr>
        <p:spPr>
          <a:xfrm>
            <a:off x="247650" y="4784502"/>
            <a:ext cx="691172" cy="168907"/>
          </a:xfrm>
          <a:prstGeom prst="rect">
            <a:avLst/>
          </a:prstGeom>
        </p:spPr>
        <p:txBody>
          <a:bodyPr vert="horz" wrap="none" lIns="0" tIns="0" rIns="0" bIns="0" rtlCol="0" anchor="b">
            <a:normAutofit/>
          </a:bodyPr>
          <a:lstStyle/>
          <a:p>
            <a:pPr marL="0" marR="0" indent="0" algn="l" defTabSz="924282" rtl="0" eaLnBrk="1" fontAlgn="auto" latinLnBrk="0" hangingPunct="1">
              <a:lnSpc>
                <a:spcPct val="85000"/>
              </a:lnSpc>
              <a:spcBef>
                <a:spcPts val="204"/>
              </a:spcBef>
              <a:spcAft>
                <a:spcPts val="0"/>
              </a:spcAft>
              <a:buClrTx/>
              <a:buSzTx/>
              <a:buFontTx/>
              <a:buNone/>
              <a:tabLst/>
              <a:defRPr/>
            </a:pPr>
            <a:r>
              <a:rPr lang="en-GB" sz="800" kern="1200" dirty="0">
                <a:solidFill>
                  <a:schemeClr val="bg2"/>
                </a:solidFill>
                <a:latin typeface="+mn-lt"/>
                <a:ea typeface="+mn-ea"/>
                <a:cs typeface="+mn-cs"/>
              </a:rPr>
              <a:t>© 2016 Ipsos</a:t>
            </a:r>
            <a:endParaRPr lang="en-GB" sz="1200" dirty="0">
              <a:solidFill>
                <a:srgbClr val="1C1C1C">
                  <a:lumMod val="75000"/>
                  <a:lumOff val="25000"/>
                </a:srgbClr>
              </a:solidFill>
            </a:endParaRPr>
          </a:p>
        </p:txBody>
      </p:sp>
    </p:spTree>
    <p:extLst>
      <p:ext uri="{BB962C8B-B14F-4D97-AF65-F5344CB8AC3E}">
        <p14:creationId xmlns:p14="http://schemas.microsoft.com/office/powerpoint/2010/main" val="1179344813"/>
      </p:ext>
    </p:extLst>
  </p:cSld>
  <p:clrMap bg1="lt1" tx1="dk1" bg2="lt2" tx2="dk2" accent1="accent1" accent2="accent2" accent3="accent3" accent4="accent4" accent5="accent5" accent6="accent6" hlink="hlink" folHlink="folHlink"/>
  <p:sldLayoutIdLst>
    <p:sldLayoutId id="2147493409" r:id="rId1"/>
    <p:sldLayoutId id="2147493388" r:id="rId2"/>
    <p:sldLayoutId id="2147493390" r:id="rId3"/>
    <p:sldLayoutId id="2147493315" r:id="rId4"/>
    <p:sldLayoutId id="2147493316" r:id="rId5"/>
    <p:sldLayoutId id="2147493318" r:id="rId6"/>
    <p:sldLayoutId id="2147493383" r:id="rId7"/>
    <p:sldLayoutId id="2147493319" r:id="rId8"/>
    <p:sldLayoutId id="2147493396" r:id="rId9"/>
    <p:sldLayoutId id="2147493397" r:id="rId10"/>
    <p:sldLayoutId id="2147493382" r:id="rId11"/>
    <p:sldLayoutId id="2147493334" r:id="rId12"/>
    <p:sldLayoutId id="2147493335" r:id="rId13"/>
    <p:sldLayoutId id="2147493336" r:id="rId14"/>
    <p:sldLayoutId id="2147493331" r:id="rId15"/>
    <p:sldLayoutId id="2147493332" r:id="rId16"/>
    <p:sldLayoutId id="2147493333" r:id="rId17"/>
    <p:sldLayoutId id="2147493398" r:id="rId18"/>
    <p:sldLayoutId id="2147493399" r:id="rId19"/>
    <p:sldLayoutId id="2147493402" r:id="rId20"/>
    <p:sldLayoutId id="2147493401" r:id="rId21"/>
    <p:sldLayoutId id="2147493400" r:id="rId22"/>
    <p:sldLayoutId id="2147493403" r:id="rId23"/>
    <p:sldLayoutId id="2147493415" r:id="rId24"/>
    <p:sldLayoutId id="2147493416" r:id="rId25"/>
    <p:sldLayoutId id="2147493417" r:id="rId26"/>
    <p:sldLayoutId id="2147493418" r:id="rId27"/>
    <p:sldLayoutId id="2147493419" r:id="rId28"/>
    <p:sldLayoutId id="2147493420" r:id="rId29"/>
    <p:sldLayoutId id="2147493340" r:id="rId30"/>
    <p:sldLayoutId id="2147493392" r:id="rId31"/>
    <p:sldLayoutId id="2147493393" r:id="rId32"/>
    <p:sldLayoutId id="2147493394" r:id="rId33"/>
    <p:sldLayoutId id="2147493411" r:id="rId34"/>
    <p:sldLayoutId id="2147493412" r:id="rId35"/>
    <p:sldLayoutId id="2147493413" r:id="rId36"/>
    <p:sldLayoutId id="2147493414" r:id="rId37"/>
    <p:sldLayoutId id="2147493356" r:id="rId38"/>
    <p:sldLayoutId id="2147493385" r:id="rId39"/>
    <p:sldLayoutId id="2147493379" r:id="rId40"/>
    <p:sldLayoutId id="2147493380" r:id="rId41"/>
    <p:sldLayoutId id="2147493384" r:id="rId42"/>
    <p:sldLayoutId id="2147493353" r:id="rId43"/>
    <p:sldLayoutId id="2147493410" r:id="rId44"/>
    <p:sldLayoutId id="2147493386" r:id="rId45"/>
    <p:sldLayoutId id="2147493421" r:id="rId46"/>
    <p:sldLayoutId id="2147493422" r:id="rId47"/>
    <p:sldLayoutId id="2147493423" r:id="rId48"/>
    <p:sldLayoutId id="2147493424" r:id="rId49"/>
    <p:sldLayoutId id="2147493425" r:id="rId50"/>
    <p:sldLayoutId id="2147493426" r:id="rId51"/>
    <p:sldLayoutId id="2147493427" r:id="rId52"/>
    <p:sldLayoutId id="2147493428" r:id="rId53"/>
    <p:sldLayoutId id="2147493429" r:id="rId54"/>
    <p:sldLayoutId id="2147493387" r:id="rId55"/>
  </p:sldLayoutIdLst>
  <p:hf hdr="0"/>
  <p:txStyles>
    <p:titleStyle>
      <a:lvl1pPr algn="l" defTabSz="924282" rtl="0" eaLnBrk="1" latinLnBrk="0" hangingPunct="1">
        <a:lnSpc>
          <a:spcPct val="90000"/>
        </a:lnSpc>
        <a:spcBef>
          <a:spcPts val="408"/>
        </a:spcBef>
        <a:buNone/>
        <a:tabLst/>
        <a:defRPr sz="3300" b="1" kern="1200">
          <a:solidFill>
            <a:schemeClr val="tx1"/>
          </a:solidFill>
          <a:latin typeface="+mj-lt"/>
          <a:ea typeface="+mj-ea"/>
          <a:cs typeface="+mj-cs"/>
        </a:defRPr>
      </a:lvl1pPr>
    </p:titleStyle>
    <p:bodyStyle>
      <a:lvl1pPr marL="0" indent="0" algn="l" defTabSz="924282" rtl="0" eaLnBrk="1" latinLnBrk="0" hangingPunct="1">
        <a:lnSpc>
          <a:spcPct val="100000"/>
        </a:lnSpc>
        <a:spcBef>
          <a:spcPts val="300"/>
        </a:spcBef>
        <a:spcAft>
          <a:spcPts val="300"/>
        </a:spcAft>
        <a:buFont typeface="Arial" panose="020B0604020202020204" pitchFamily="34" charset="0"/>
        <a:buNone/>
        <a:defRPr sz="1600" kern="1200" cap="all" baseline="0">
          <a:solidFill>
            <a:schemeClr val="tx1"/>
          </a:solidFill>
          <a:latin typeface="+mn-lt"/>
          <a:ea typeface="+mn-ea"/>
          <a:cs typeface="+mn-cs"/>
        </a:defRPr>
      </a:lvl1pPr>
      <a:lvl2pPr marL="3240" indent="0" algn="l" defTabSz="924282" rtl="0" eaLnBrk="1" latinLnBrk="0" hangingPunct="1">
        <a:lnSpc>
          <a:spcPct val="100000"/>
        </a:lnSpc>
        <a:spcBef>
          <a:spcPts val="300"/>
        </a:spcBef>
        <a:spcAft>
          <a:spcPts val="300"/>
        </a:spcAft>
        <a:buFont typeface="Arial" panose="020B0604020202020204" pitchFamily="34" charset="0"/>
        <a:buNone/>
        <a:defRPr sz="1200" kern="1200">
          <a:solidFill>
            <a:schemeClr val="tx1"/>
          </a:solidFill>
          <a:latin typeface="+mn-lt"/>
          <a:ea typeface="+mn-ea"/>
          <a:cs typeface="+mn-cs"/>
        </a:defRPr>
      </a:lvl2pPr>
      <a:lvl3pPr marL="186802" indent="-186802" algn="l" defTabSz="924282" rtl="0" eaLnBrk="1" latinLnBrk="0" hangingPunct="1">
        <a:lnSpc>
          <a:spcPct val="100000"/>
        </a:lnSpc>
        <a:spcBef>
          <a:spcPts val="300"/>
        </a:spcBef>
        <a:spcAft>
          <a:spcPts val="300"/>
        </a:spcAft>
        <a:buFont typeface="Arial" panose="020B0604020202020204" pitchFamily="34" charset="0"/>
        <a:buChar char="•"/>
        <a:defRPr sz="1200" kern="1200">
          <a:solidFill>
            <a:schemeClr val="tx1"/>
          </a:solidFill>
          <a:latin typeface="+mn-lt"/>
          <a:ea typeface="+mn-ea"/>
          <a:cs typeface="+mn-cs"/>
        </a:defRPr>
      </a:lvl3pPr>
      <a:lvl4pPr marL="431911" indent="-191121" algn="l" defTabSz="924282" rtl="0" eaLnBrk="1" latinLnBrk="0" hangingPunct="1">
        <a:lnSpc>
          <a:spcPct val="100000"/>
        </a:lnSpc>
        <a:spcBef>
          <a:spcPts val="300"/>
        </a:spcBef>
        <a:spcAft>
          <a:spcPts val="300"/>
        </a:spcAft>
        <a:buFont typeface="Arial" panose="020B0604020202020204" pitchFamily="34" charset="0"/>
        <a:buChar char="–"/>
        <a:defRPr sz="1200" kern="1200">
          <a:solidFill>
            <a:schemeClr val="tx1"/>
          </a:solidFill>
          <a:latin typeface="+mn-lt"/>
          <a:ea typeface="+mn-ea"/>
          <a:cs typeface="+mn-cs"/>
        </a:defRPr>
      </a:lvl4pPr>
      <a:lvl5pPr marL="606834" indent="-176004" algn="l" defTabSz="924282" rtl="0" eaLnBrk="1" latinLnBrk="0" hangingPunct="1">
        <a:lnSpc>
          <a:spcPct val="100000"/>
        </a:lnSpc>
        <a:spcBef>
          <a:spcPts val="300"/>
        </a:spcBef>
        <a:spcAft>
          <a:spcPts val="300"/>
        </a:spcAft>
        <a:buSzPct val="85000"/>
        <a:buFont typeface="Arial" panose="020B0604020202020204" pitchFamily="34" charset="0"/>
        <a:buChar char="•"/>
        <a:defRPr sz="1200" kern="1200">
          <a:solidFill>
            <a:schemeClr val="tx1"/>
          </a:solidFill>
          <a:latin typeface="+mn-lt"/>
          <a:ea typeface="+mn-ea"/>
          <a:cs typeface="+mn-cs"/>
        </a:defRPr>
      </a:lvl5pPr>
      <a:lvl6pPr marL="2541775" indent="-231070" algn="l" defTabSz="92428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03916" indent="-231070" algn="l" defTabSz="92428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66056" indent="-231070" algn="l" defTabSz="92428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28198" indent="-231070" algn="l" defTabSz="92428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24282" rtl="0" eaLnBrk="1" latinLnBrk="0" hangingPunct="1">
        <a:defRPr sz="1800" kern="1200">
          <a:solidFill>
            <a:schemeClr val="tx1"/>
          </a:solidFill>
          <a:latin typeface="+mn-lt"/>
          <a:ea typeface="+mn-ea"/>
          <a:cs typeface="+mn-cs"/>
        </a:defRPr>
      </a:lvl1pPr>
      <a:lvl2pPr marL="462140" algn="l" defTabSz="924282" rtl="0" eaLnBrk="1" latinLnBrk="0" hangingPunct="1">
        <a:defRPr sz="1800" kern="1200">
          <a:solidFill>
            <a:schemeClr val="tx1"/>
          </a:solidFill>
          <a:latin typeface="+mn-lt"/>
          <a:ea typeface="+mn-ea"/>
          <a:cs typeface="+mn-cs"/>
        </a:defRPr>
      </a:lvl2pPr>
      <a:lvl3pPr marL="924282" algn="l" defTabSz="924282" rtl="0" eaLnBrk="1" latinLnBrk="0" hangingPunct="1">
        <a:defRPr sz="1800" kern="1200">
          <a:solidFill>
            <a:schemeClr val="tx1"/>
          </a:solidFill>
          <a:latin typeface="+mn-lt"/>
          <a:ea typeface="+mn-ea"/>
          <a:cs typeface="+mn-cs"/>
        </a:defRPr>
      </a:lvl3pPr>
      <a:lvl4pPr marL="1386422" algn="l" defTabSz="924282" rtl="0" eaLnBrk="1" latinLnBrk="0" hangingPunct="1">
        <a:defRPr sz="1800" kern="1200">
          <a:solidFill>
            <a:schemeClr val="tx1"/>
          </a:solidFill>
          <a:latin typeface="+mn-lt"/>
          <a:ea typeface="+mn-ea"/>
          <a:cs typeface="+mn-cs"/>
        </a:defRPr>
      </a:lvl4pPr>
      <a:lvl5pPr marL="1848564" algn="l" defTabSz="924282" rtl="0" eaLnBrk="1" latinLnBrk="0" hangingPunct="1">
        <a:defRPr sz="1800" kern="1200">
          <a:solidFill>
            <a:schemeClr val="tx1"/>
          </a:solidFill>
          <a:latin typeface="+mn-lt"/>
          <a:ea typeface="+mn-ea"/>
          <a:cs typeface="+mn-cs"/>
        </a:defRPr>
      </a:lvl5pPr>
      <a:lvl6pPr marL="2310704" algn="l" defTabSz="924282" rtl="0" eaLnBrk="1" latinLnBrk="0" hangingPunct="1">
        <a:defRPr sz="1800" kern="1200">
          <a:solidFill>
            <a:schemeClr val="tx1"/>
          </a:solidFill>
          <a:latin typeface="+mn-lt"/>
          <a:ea typeface="+mn-ea"/>
          <a:cs typeface="+mn-cs"/>
        </a:defRPr>
      </a:lvl6pPr>
      <a:lvl7pPr marL="2772846" algn="l" defTabSz="924282" rtl="0" eaLnBrk="1" latinLnBrk="0" hangingPunct="1">
        <a:defRPr sz="1800" kern="1200">
          <a:solidFill>
            <a:schemeClr val="tx1"/>
          </a:solidFill>
          <a:latin typeface="+mn-lt"/>
          <a:ea typeface="+mn-ea"/>
          <a:cs typeface="+mn-cs"/>
        </a:defRPr>
      </a:lvl7pPr>
      <a:lvl8pPr marL="3234986" algn="l" defTabSz="924282" rtl="0" eaLnBrk="1" latinLnBrk="0" hangingPunct="1">
        <a:defRPr sz="1800" kern="1200">
          <a:solidFill>
            <a:schemeClr val="tx1"/>
          </a:solidFill>
          <a:latin typeface="+mn-lt"/>
          <a:ea typeface="+mn-ea"/>
          <a:cs typeface="+mn-cs"/>
        </a:defRPr>
      </a:lvl8pPr>
      <a:lvl9pPr marL="3697126" algn="l" defTabSz="92428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chart" Target="../charts/chart11.xml"/><Relationship Id="rId3" Type="http://schemas.openxmlformats.org/officeDocument/2006/relationships/chart" Target="../charts/chart6.xml"/><Relationship Id="rId7" Type="http://schemas.openxmlformats.org/officeDocument/2006/relationships/chart" Target="../charts/chart10.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chart" Target="../charts/chart23.xml"/><Relationship Id="rId3" Type="http://schemas.openxmlformats.org/officeDocument/2006/relationships/chart" Target="../charts/chart18.xml"/><Relationship Id="rId7" Type="http://schemas.openxmlformats.org/officeDocument/2006/relationships/chart" Target="../charts/chart22.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chart" Target="../charts/chart21.xml"/><Relationship Id="rId5" Type="http://schemas.openxmlformats.org/officeDocument/2006/relationships/chart" Target="../charts/chart20.xml"/><Relationship Id="rId4" Type="http://schemas.openxmlformats.org/officeDocument/2006/relationships/chart" Target="../charts/chart19.xml"/><Relationship Id="rId9" Type="http://schemas.openxmlformats.org/officeDocument/2006/relationships/chart" Target="../charts/chart24.xml"/></Relationships>
</file>

<file path=ppt/slides/_rels/slide18.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chart" Target="../charts/chart29.xm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chart" Target="../charts/chart3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chart" Target="../charts/chart3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chart" Target="../charts/chart32.xm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chart" Target="../charts/chart33.xm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chart" Target="../charts/chart34.xm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chart" Target="../charts/chart3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hyperlink" Target="http://www.ipsos.com/" TargetMode="External"/><Relationship Id="rId3" Type="http://schemas.openxmlformats.org/officeDocument/2006/relationships/hyperlink" Target="http://www.ipsosglobaladvisor.com/" TargetMode="External"/><Relationship Id="rId7" Type="http://schemas.openxmlformats.org/officeDocument/2006/relationships/hyperlink" Target="mailto:chris.deeny@ipsos.com" TargetMode="External"/><Relationship Id="rId2" Type="http://schemas.openxmlformats.org/officeDocument/2006/relationships/notesSlide" Target="../notesSlides/notesSlide15.xml"/><Relationship Id="rId1" Type="http://schemas.openxmlformats.org/officeDocument/2006/relationships/slideLayout" Target="../slideLayouts/slideLayout38.xml"/><Relationship Id="rId6" Type="http://schemas.openxmlformats.org/officeDocument/2006/relationships/hyperlink" Target="mailto:Julia.clark@ipsos.com" TargetMode="External"/><Relationship Id="rId5" Type="http://schemas.openxmlformats.org/officeDocument/2006/relationships/hyperlink" Target="mailto:john.wright@ipsos.com" TargetMode="External"/><Relationship Id="rId4" Type="http://schemas.openxmlformats.org/officeDocument/2006/relationships/hyperlink" Target="mailto:keren.gottfried@ipsos.co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pnglc.com/wordpress/wp-content/uploads/2012/10/glob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42" y="1078"/>
            <a:ext cx="3984495" cy="515694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2258500" y="1079"/>
            <a:ext cx="6885500" cy="5141342"/>
            <a:chOff x="2258500" y="1079"/>
            <a:chExt cx="6885500" cy="5141342"/>
          </a:xfrm>
        </p:grpSpPr>
        <p:grpSp>
          <p:nvGrpSpPr>
            <p:cNvPr id="6" name="Group 5"/>
            <p:cNvGrpSpPr/>
            <p:nvPr/>
          </p:nvGrpSpPr>
          <p:grpSpPr>
            <a:xfrm>
              <a:off x="2258500" y="1079"/>
              <a:ext cx="6885500" cy="5141342"/>
              <a:chOff x="2258500" y="1079"/>
              <a:chExt cx="6885500" cy="5141342"/>
            </a:xfrm>
          </p:grpSpPr>
          <p:sp>
            <p:nvSpPr>
              <p:cNvPr id="20" name="Freeform 6"/>
              <p:cNvSpPr>
                <a:spLocks/>
              </p:cNvSpPr>
              <p:nvPr/>
            </p:nvSpPr>
            <p:spPr bwMode="white">
              <a:xfrm flipH="1">
                <a:off x="2263263" y="1079"/>
                <a:ext cx="6880737" cy="5141342"/>
              </a:xfrm>
              <a:custGeom>
                <a:avLst/>
                <a:gdLst/>
                <a:ahLst/>
                <a:cxnLst/>
                <a:rect l="l" t="t" r="r" b="b"/>
                <a:pathLst>
                  <a:path w="6880737" h="5141342">
                    <a:moveTo>
                      <a:pt x="5036171" y="0"/>
                    </a:moveTo>
                    <a:lnTo>
                      <a:pt x="2519850" y="0"/>
                    </a:lnTo>
                    <a:lnTo>
                      <a:pt x="2516321" y="0"/>
                    </a:lnTo>
                    <a:lnTo>
                      <a:pt x="0" y="0"/>
                    </a:lnTo>
                    <a:lnTo>
                      <a:pt x="0" y="5141341"/>
                    </a:lnTo>
                    <a:lnTo>
                      <a:pt x="2414783" y="5141341"/>
                    </a:lnTo>
                    <a:lnTo>
                      <a:pt x="2414783" y="5141342"/>
                    </a:lnTo>
                    <a:lnTo>
                      <a:pt x="2679683" y="5141342"/>
                    </a:lnTo>
                    <a:lnTo>
                      <a:pt x="2679684" y="5141341"/>
                    </a:lnTo>
                    <a:lnTo>
                      <a:pt x="4931104" y="5141341"/>
                    </a:lnTo>
                    <a:lnTo>
                      <a:pt x="4931104" y="5141342"/>
                    </a:lnTo>
                    <a:lnTo>
                      <a:pt x="5196004" y="5141342"/>
                    </a:lnTo>
                    <a:lnTo>
                      <a:pt x="6880737" y="1"/>
                    </a:lnTo>
                    <a:lnTo>
                      <a:pt x="5036171" y="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4" name="Group 3"/>
              <p:cNvGrpSpPr/>
              <p:nvPr/>
            </p:nvGrpSpPr>
            <p:grpSpPr>
              <a:xfrm>
                <a:off x="2258500" y="1079"/>
                <a:ext cx="2440367" cy="3214058"/>
                <a:chOff x="2697489" y="1079"/>
                <a:chExt cx="2892126" cy="3809041"/>
              </a:xfrm>
            </p:grpSpPr>
            <p:sp>
              <p:nvSpPr>
                <p:cNvPr id="26" name="Freeform 7"/>
                <p:cNvSpPr>
                  <a:spLocks/>
                </p:cNvSpPr>
                <p:nvPr/>
              </p:nvSpPr>
              <p:spPr bwMode="ltGray">
                <a:xfrm flipH="1">
                  <a:off x="2697489" y="1079"/>
                  <a:ext cx="2892126" cy="2176595"/>
                </a:xfrm>
                <a:custGeom>
                  <a:avLst/>
                  <a:gdLst>
                    <a:gd name="T0" fmla="*/ 2678 w 2678"/>
                    <a:gd name="T1" fmla="*/ 0 h 2016"/>
                    <a:gd name="T2" fmla="*/ 0 w 2678"/>
                    <a:gd name="T3" fmla="*/ 0 h 2016"/>
                    <a:gd name="T4" fmla="*/ 2018 w 2678"/>
                    <a:gd name="T5" fmla="*/ 2016 h 2016"/>
                    <a:gd name="T6" fmla="*/ 2678 w 2678"/>
                    <a:gd name="T7" fmla="*/ 0 h 2016"/>
                  </a:gdLst>
                  <a:ahLst/>
                  <a:cxnLst>
                    <a:cxn ang="0">
                      <a:pos x="T0" y="T1"/>
                    </a:cxn>
                    <a:cxn ang="0">
                      <a:pos x="T2" y="T3"/>
                    </a:cxn>
                    <a:cxn ang="0">
                      <a:pos x="T4" y="T5"/>
                    </a:cxn>
                    <a:cxn ang="0">
                      <a:pos x="T6" y="T7"/>
                    </a:cxn>
                  </a:cxnLst>
                  <a:rect l="0" t="0" r="r" b="b"/>
                  <a:pathLst>
                    <a:path w="2678" h="2016">
                      <a:moveTo>
                        <a:pt x="2678" y="0"/>
                      </a:moveTo>
                      <a:lnTo>
                        <a:pt x="0" y="0"/>
                      </a:lnTo>
                      <a:lnTo>
                        <a:pt x="2018" y="2016"/>
                      </a:lnTo>
                      <a:lnTo>
                        <a:pt x="2678"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2" name="Freeform 9"/>
                <p:cNvSpPr>
                  <a:spLocks/>
                </p:cNvSpPr>
                <p:nvPr/>
              </p:nvSpPr>
              <p:spPr bwMode="ltGray">
                <a:xfrm flipH="1">
                  <a:off x="3480702" y="586255"/>
                  <a:ext cx="589657" cy="589494"/>
                </a:xfrm>
                <a:custGeom>
                  <a:avLst/>
                  <a:gdLst>
                    <a:gd name="T0" fmla="*/ 0 w 546"/>
                    <a:gd name="T1" fmla="*/ 272 h 546"/>
                    <a:gd name="T2" fmla="*/ 6 w 546"/>
                    <a:gd name="T3" fmla="*/ 218 h 546"/>
                    <a:gd name="T4" fmla="*/ 22 w 546"/>
                    <a:gd name="T5" fmla="*/ 166 h 546"/>
                    <a:gd name="T6" fmla="*/ 46 w 546"/>
                    <a:gd name="T7" fmla="*/ 120 h 546"/>
                    <a:gd name="T8" fmla="*/ 80 w 546"/>
                    <a:gd name="T9" fmla="*/ 80 h 546"/>
                    <a:gd name="T10" fmla="*/ 120 w 546"/>
                    <a:gd name="T11" fmla="*/ 46 h 546"/>
                    <a:gd name="T12" fmla="*/ 166 w 546"/>
                    <a:gd name="T13" fmla="*/ 22 h 546"/>
                    <a:gd name="T14" fmla="*/ 218 w 546"/>
                    <a:gd name="T15" fmla="*/ 6 h 546"/>
                    <a:gd name="T16" fmla="*/ 272 w 546"/>
                    <a:gd name="T17" fmla="*/ 0 h 546"/>
                    <a:gd name="T18" fmla="*/ 300 w 546"/>
                    <a:gd name="T19" fmla="*/ 2 h 546"/>
                    <a:gd name="T20" fmla="*/ 354 w 546"/>
                    <a:gd name="T21" fmla="*/ 12 h 546"/>
                    <a:gd name="T22" fmla="*/ 402 w 546"/>
                    <a:gd name="T23" fmla="*/ 34 h 546"/>
                    <a:gd name="T24" fmla="*/ 446 w 546"/>
                    <a:gd name="T25" fmla="*/ 62 h 546"/>
                    <a:gd name="T26" fmla="*/ 482 w 546"/>
                    <a:gd name="T27" fmla="*/ 100 h 546"/>
                    <a:gd name="T28" fmla="*/ 512 w 546"/>
                    <a:gd name="T29" fmla="*/ 142 h 546"/>
                    <a:gd name="T30" fmla="*/ 532 w 546"/>
                    <a:gd name="T31" fmla="*/ 192 h 546"/>
                    <a:gd name="T32" fmla="*/ 544 w 546"/>
                    <a:gd name="T33" fmla="*/ 244 h 546"/>
                    <a:gd name="T34" fmla="*/ 546 w 546"/>
                    <a:gd name="T35" fmla="*/ 272 h 546"/>
                    <a:gd name="T36" fmla="*/ 540 w 546"/>
                    <a:gd name="T37" fmla="*/ 328 h 546"/>
                    <a:gd name="T38" fmla="*/ 524 w 546"/>
                    <a:gd name="T39" fmla="*/ 378 h 546"/>
                    <a:gd name="T40" fmla="*/ 498 w 546"/>
                    <a:gd name="T41" fmla="*/ 426 h 546"/>
                    <a:gd name="T42" fmla="*/ 466 w 546"/>
                    <a:gd name="T43" fmla="*/ 466 h 546"/>
                    <a:gd name="T44" fmla="*/ 426 w 546"/>
                    <a:gd name="T45" fmla="*/ 498 h 546"/>
                    <a:gd name="T46" fmla="*/ 378 w 546"/>
                    <a:gd name="T47" fmla="*/ 524 h 546"/>
                    <a:gd name="T48" fmla="*/ 328 w 546"/>
                    <a:gd name="T49" fmla="*/ 540 h 546"/>
                    <a:gd name="T50" fmla="*/ 272 w 546"/>
                    <a:gd name="T51" fmla="*/ 546 h 546"/>
                    <a:gd name="T52" fmla="*/ 244 w 546"/>
                    <a:gd name="T53" fmla="*/ 544 h 546"/>
                    <a:gd name="T54" fmla="*/ 192 w 546"/>
                    <a:gd name="T55" fmla="*/ 534 h 546"/>
                    <a:gd name="T56" fmla="*/ 142 w 546"/>
                    <a:gd name="T57" fmla="*/ 512 h 546"/>
                    <a:gd name="T58" fmla="*/ 100 w 546"/>
                    <a:gd name="T59" fmla="*/ 484 h 546"/>
                    <a:gd name="T60" fmla="*/ 62 w 546"/>
                    <a:gd name="T61" fmla="*/ 446 h 546"/>
                    <a:gd name="T62" fmla="*/ 32 w 546"/>
                    <a:gd name="T63" fmla="*/ 402 h 546"/>
                    <a:gd name="T64" fmla="*/ 12 w 546"/>
                    <a:gd name="T65" fmla="*/ 354 h 546"/>
                    <a:gd name="T66" fmla="*/ 2 w 546"/>
                    <a:gd name="T67" fmla="*/ 300 h 546"/>
                    <a:gd name="T68" fmla="*/ 0 w 546"/>
                    <a:gd name="T69" fmla="*/ 272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6" h="546">
                      <a:moveTo>
                        <a:pt x="0" y="272"/>
                      </a:moveTo>
                      <a:lnTo>
                        <a:pt x="0" y="272"/>
                      </a:lnTo>
                      <a:lnTo>
                        <a:pt x="2" y="244"/>
                      </a:lnTo>
                      <a:lnTo>
                        <a:pt x="6" y="218"/>
                      </a:lnTo>
                      <a:lnTo>
                        <a:pt x="12" y="192"/>
                      </a:lnTo>
                      <a:lnTo>
                        <a:pt x="22" y="166"/>
                      </a:lnTo>
                      <a:lnTo>
                        <a:pt x="32" y="142"/>
                      </a:lnTo>
                      <a:lnTo>
                        <a:pt x="46" y="120"/>
                      </a:lnTo>
                      <a:lnTo>
                        <a:pt x="62" y="100"/>
                      </a:lnTo>
                      <a:lnTo>
                        <a:pt x="80" y="80"/>
                      </a:lnTo>
                      <a:lnTo>
                        <a:pt x="100" y="62"/>
                      </a:lnTo>
                      <a:lnTo>
                        <a:pt x="120" y="46"/>
                      </a:lnTo>
                      <a:lnTo>
                        <a:pt x="142" y="34"/>
                      </a:lnTo>
                      <a:lnTo>
                        <a:pt x="166" y="22"/>
                      </a:lnTo>
                      <a:lnTo>
                        <a:pt x="192" y="12"/>
                      </a:lnTo>
                      <a:lnTo>
                        <a:pt x="218" y="6"/>
                      </a:lnTo>
                      <a:lnTo>
                        <a:pt x="244" y="2"/>
                      </a:lnTo>
                      <a:lnTo>
                        <a:pt x="272" y="0"/>
                      </a:lnTo>
                      <a:lnTo>
                        <a:pt x="272" y="0"/>
                      </a:lnTo>
                      <a:lnTo>
                        <a:pt x="300" y="2"/>
                      </a:lnTo>
                      <a:lnTo>
                        <a:pt x="328" y="6"/>
                      </a:lnTo>
                      <a:lnTo>
                        <a:pt x="354" y="12"/>
                      </a:lnTo>
                      <a:lnTo>
                        <a:pt x="378" y="22"/>
                      </a:lnTo>
                      <a:lnTo>
                        <a:pt x="402" y="34"/>
                      </a:lnTo>
                      <a:lnTo>
                        <a:pt x="426" y="46"/>
                      </a:lnTo>
                      <a:lnTo>
                        <a:pt x="446" y="62"/>
                      </a:lnTo>
                      <a:lnTo>
                        <a:pt x="466" y="80"/>
                      </a:lnTo>
                      <a:lnTo>
                        <a:pt x="482" y="100"/>
                      </a:lnTo>
                      <a:lnTo>
                        <a:pt x="498" y="120"/>
                      </a:lnTo>
                      <a:lnTo>
                        <a:pt x="512" y="142"/>
                      </a:lnTo>
                      <a:lnTo>
                        <a:pt x="524" y="166"/>
                      </a:lnTo>
                      <a:lnTo>
                        <a:pt x="532" y="192"/>
                      </a:lnTo>
                      <a:lnTo>
                        <a:pt x="540" y="218"/>
                      </a:lnTo>
                      <a:lnTo>
                        <a:pt x="544" y="244"/>
                      </a:lnTo>
                      <a:lnTo>
                        <a:pt x="546" y="272"/>
                      </a:lnTo>
                      <a:lnTo>
                        <a:pt x="546" y="272"/>
                      </a:lnTo>
                      <a:lnTo>
                        <a:pt x="544" y="300"/>
                      </a:lnTo>
                      <a:lnTo>
                        <a:pt x="540" y="328"/>
                      </a:lnTo>
                      <a:lnTo>
                        <a:pt x="532" y="354"/>
                      </a:lnTo>
                      <a:lnTo>
                        <a:pt x="524" y="378"/>
                      </a:lnTo>
                      <a:lnTo>
                        <a:pt x="512" y="402"/>
                      </a:lnTo>
                      <a:lnTo>
                        <a:pt x="498" y="426"/>
                      </a:lnTo>
                      <a:lnTo>
                        <a:pt x="482" y="446"/>
                      </a:lnTo>
                      <a:lnTo>
                        <a:pt x="466" y="466"/>
                      </a:lnTo>
                      <a:lnTo>
                        <a:pt x="446" y="484"/>
                      </a:lnTo>
                      <a:lnTo>
                        <a:pt x="426" y="498"/>
                      </a:lnTo>
                      <a:lnTo>
                        <a:pt x="402" y="512"/>
                      </a:lnTo>
                      <a:lnTo>
                        <a:pt x="378" y="524"/>
                      </a:lnTo>
                      <a:lnTo>
                        <a:pt x="354" y="534"/>
                      </a:lnTo>
                      <a:lnTo>
                        <a:pt x="328" y="540"/>
                      </a:lnTo>
                      <a:lnTo>
                        <a:pt x="300" y="544"/>
                      </a:lnTo>
                      <a:lnTo>
                        <a:pt x="272" y="546"/>
                      </a:lnTo>
                      <a:lnTo>
                        <a:pt x="272" y="546"/>
                      </a:lnTo>
                      <a:lnTo>
                        <a:pt x="244" y="544"/>
                      </a:lnTo>
                      <a:lnTo>
                        <a:pt x="218" y="540"/>
                      </a:lnTo>
                      <a:lnTo>
                        <a:pt x="192" y="534"/>
                      </a:lnTo>
                      <a:lnTo>
                        <a:pt x="166" y="524"/>
                      </a:lnTo>
                      <a:lnTo>
                        <a:pt x="142" y="512"/>
                      </a:lnTo>
                      <a:lnTo>
                        <a:pt x="120" y="498"/>
                      </a:lnTo>
                      <a:lnTo>
                        <a:pt x="100" y="484"/>
                      </a:lnTo>
                      <a:lnTo>
                        <a:pt x="80" y="466"/>
                      </a:lnTo>
                      <a:lnTo>
                        <a:pt x="62" y="446"/>
                      </a:lnTo>
                      <a:lnTo>
                        <a:pt x="46" y="426"/>
                      </a:lnTo>
                      <a:lnTo>
                        <a:pt x="32" y="402"/>
                      </a:lnTo>
                      <a:lnTo>
                        <a:pt x="22" y="378"/>
                      </a:lnTo>
                      <a:lnTo>
                        <a:pt x="12" y="354"/>
                      </a:lnTo>
                      <a:lnTo>
                        <a:pt x="6" y="328"/>
                      </a:lnTo>
                      <a:lnTo>
                        <a:pt x="2" y="300"/>
                      </a:lnTo>
                      <a:lnTo>
                        <a:pt x="0" y="272"/>
                      </a:lnTo>
                      <a:lnTo>
                        <a:pt x="0" y="27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10"/>
                <p:cNvSpPr>
                  <a:spLocks/>
                </p:cNvSpPr>
                <p:nvPr/>
              </p:nvSpPr>
              <p:spPr bwMode="ltGray">
                <a:xfrm flipH="1">
                  <a:off x="3019560" y="2436792"/>
                  <a:ext cx="922284" cy="1373328"/>
                </a:xfrm>
                <a:custGeom>
                  <a:avLst/>
                  <a:gdLst>
                    <a:gd name="T0" fmla="*/ 406 w 854"/>
                    <a:gd name="T1" fmla="*/ 0 h 1272"/>
                    <a:gd name="T2" fmla="*/ 468 w 854"/>
                    <a:gd name="T3" fmla="*/ 24 h 1272"/>
                    <a:gd name="T4" fmla="*/ 526 w 854"/>
                    <a:gd name="T5" fmla="*/ 52 h 1272"/>
                    <a:gd name="T6" fmla="*/ 582 w 854"/>
                    <a:gd name="T7" fmla="*/ 86 h 1272"/>
                    <a:gd name="T8" fmla="*/ 632 w 854"/>
                    <a:gd name="T9" fmla="*/ 126 h 1272"/>
                    <a:gd name="T10" fmla="*/ 676 w 854"/>
                    <a:gd name="T11" fmla="*/ 168 h 1272"/>
                    <a:gd name="T12" fmla="*/ 718 w 854"/>
                    <a:gd name="T13" fmla="*/ 216 h 1272"/>
                    <a:gd name="T14" fmla="*/ 754 w 854"/>
                    <a:gd name="T15" fmla="*/ 266 h 1272"/>
                    <a:gd name="T16" fmla="*/ 784 w 854"/>
                    <a:gd name="T17" fmla="*/ 320 h 1272"/>
                    <a:gd name="T18" fmla="*/ 810 w 854"/>
                    <a:gd name="T19" fmla="*/ 378 h 1272"/>
                    <a:gd name="T20" fmla="*/ 830 w 854"/>
                    <a:gd name="T21" fmla="*/ 436 h 1272"/>
                    <a:gd name="T22" fmla="*/ 844 w 854"/>
                    <a:gd name="T23" fmla="*/ 498 h 1272"/>
                    <a:gd name="T24" fmla="*/ 852 w 854"/>
                    <a:gd name="T25" fmla="*/ 560 h 1272"/>
                    <a:gd name="T26" fmla="*/ 854 w 854"/>
                    <a:gd name="T27" fmla="*/ 624 h 1272"/>
                    <a:gd name="T28" fmla="*/ 850 w 854"/>
                    <a:gd name="T29" fmla="*/ 688 h 1272"/>
                    <a:gd name="T30" fmla="*/ 840 w 854"/>
                    <a:gd name="T31" fmla="*/ 752 h 1272"/>
                    <a:gd name="T32" fmla="*/ 824 w 854"/>
                    <a:gd name="T33" fmla="*/ 818 h 1272"/>
                    <a:gd name="T34" fmla="*/ 812 w 854"/>
                    <a:gd name="T35" fmla="*/ 850 h 1272"/>
                    <a:gd name="T36" fmla="*/ 786 w 854"/>
                    <a:gd name="T37" fmla="*/ 910 h 1272"/>
                    <a:gd name="T38" fmla="*/ 754 w 854"/>
                    <a:gd name="T39" fmla="*/ 966 h 1272"/>
                    <a:gd name="T40" fmla="*/ 718 w 854"/>
                    <a:gd name="T41" fmla="*/ 1020 h 1272"/>
                    <a:gd name="T42" fmla="*/ 676 w 854"/>
                    <a:gd name="T43" fmla="*/ 1068 h 1272"/>
                    <a:gd name="T44" fmla="*/ 630 w 854"/>
                    <a:gd name="T45" fmla="*/ 1112 h 1272"/>
                    <a:gd name="T46" fmla="*/ 580 w 854"/>
                    <a:gd name="T47" fmla="*/ 1150 h 1272"/>
                    <a:gd name="T48" fmla="*/ 528 w 854"/>
                    <a:gd name="T49" fmla="*/ 1184 h 1272"/>
                    <a:gd name="T50" fmla="*/ 472 w 854"/>
                    <a:gd name="T51" fmla="*/ 1212 h 1272"/>
                    <a:gd name="T52" fmla="*/ 412 w 854"/>
                    <a:gd name="T53" fmla="*/ 1236 h 1272"/>
                    <a:gd name="T54" fmla="*/ 352 w 854"/>
                    <a:gd name="T55" fmla="*/ 1254 h 1272"/>
                    <a:gd name="T56" fmla="*/ 290 w 854"/>
                    <a:gd name="T57" fmla="*/ 1266 h 1272"/>
                    <a:gd name="T58" fmla="*/ 226 w 854"/>
                    <a:gd name="T59" fmla="*/ 1272 h 1272"/>
                    <a:gd name="T60" fmla="*/ 162 w 854"/>
                    <a:gd name="T61" fmla="*/ 1272 h 1272"/>
                    <a:gd name="T62" fmla="*/ 96 w 854"/>
                    <a:gd name="T63" fmla="*/ 1266 h 1272"/>
                    <a:gd name="T64" fmla="*/ 32 w 854"/>
                    <a:gd name="T65" fmla="*/ 1252 h 1272"/>
                    <a:gd name="T66" fmla="*/ 0 w 854"/>
                    <a:gd name="T67" fmla="*/ 1242 h 1272"/>
                    <a:gd name="T68" fmla="*/ 202 w 854"/>
                    <a:gd name="T69" fmla="*/ 622 h 1272"/>
                    <a:gd name="T70" fmla="*/ 406 w 854"/>
                    <a:gd name="T71" fmla="*/ 0 h 1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54" h="1272">
                      <a:moveTo>
                        <a:pt x="406" y="0"/>
                      </a:moveTo>
                      <a:lnTo>
                        <a:pt x="406" y="0"/>
                      </a:lnTo>
                      <a:lnTo>
                        <a:pt x="438" y="12"/>
                      </a:lnTo>
                      <a:lnTo>
                        <a:pt x="468" y="24"/>
                      </a:lnTo>
                      <a:lnTo>
                        <a:pt x="498" y="38"/>
                      </a:lnTo>
                      <a:lnTo>
                        <a:pt x="526" y="52"/>
                      </a:lnTo>
                      <a:lnTo>
                        <a:pt x="554" y="68"/>
                      </a:lnTo>
                      <a:lnTo>
                        <a:pt x="582" y="86"/>
                      </a:lnTo>
                      <a:lnTo>
                        <a:pt x="606" y="106"/>
                      </a:lnTo>
                      <a:lnTo>
                        <a:pt x="632" y="126"/>
                      </a:lnTo>
                      <a:lnTo>
                        <a:pt x="654" y="146"/>
                      </a:lnTo>
                      <a:lnTo>
                        <a:pt x="676" y="168"/>
                      </a:lnTo>
                      <a:lnTo>
                        <a:pt x="698" y="192"/>
                      </a:lnTo>
                      <a:lnTo>
                        <a:pt x="718" y="216"/>
                      </a:lnTo>
                      <a:lnTo>
                        <a:pt x="736" y="240"/>
                      </a:lnTo>
                      <a:lnTo>
                        <a:pt x="754" y="266"/>
                      </a:lnTo>
                      <a:lnTo>
                        <a:pt x="770" y="294"/>
                      </a:lnTo>
                      <a:lnTo>
                        <a:pt x="784" y="320"/>
                      </a:lnTo>
                      <a:lnTo>
                        <a:pt x="798" y="348"/>
                      </a:lnTo>
                      <a:lnTo>
                        <a:pt x="810" y="378"/>
                      </a:lnTo>
                      <a:lnTo>
                        <a:pt x="820" y="406"/>
                      </a:lnTo>
                      <a:lnTo>
                        <a:pt x="830" y="436"/>
                      </a:lnTo>
                      <a:lnTo>
                        <a:pt x="838" y="466"/>
                      </a:lnTo>
                      <a:lnTo>
                        <a:pt x="844" y="498"/>
                      </a:lnTo>
                      <a:lnTo>
                        <a:pt x="848" y="528"/>
                      </a:lnTo>
                      <a:lnTo>
                        <a:pt x="852" y="560"/>
                      </a:lnTo>
                      <a:lnTo>
                        <a:pt x="854" y="592"/>
                      </a:lnTo>
                      <a:lnTo>
                        <a:pt x="854" y="624"/>
                      </a:lnTo>
                      <a:lnTo>
                        <a:pt x="854" y="656"/>
                      </a:lnTo>
                      <a:lnTo>
                        <a:pt x="850" y="688"/>
                      </a:lnTo>
                      <a:lnTo>
                        <a:pt x="846" y="720"/>
                      </a:lnTo>
                      <a:lnTo>
                        <a:pt x="840" y="752"/>
                      </a:lnTo>
                      <a:lnTo>
                        <a:pt x="832" y="786"/>
                      </a:lnTo>
                      <a:lnTo>
                        <a:pt x="824" y="818"/>
                      </a:lnTo>
                      <a:lnTo>
                        <a:pt x="824" y="818"/>
                      </a:lnTo>
                      <a:lnTo>
                        <a:pt x="812" y="850"/>
                      </a:lnTo>
                      <a:lnTo>
                        <a:pt x="800" y="880"/>
                      </a:lnTo>
                      <a:lnTo>
                        <a:pt x="786" y="910"/>
                      </a:lnTo>
                      <a:lnTo>
                        <a:pt x="770" y="938"/>
                      </a:lnTo>
                      <a:lnTo>
                        <a:pt x="754" y="966"/>
                      </a:lnTo>
                      <a:lnTo>
                        <a:pt x="736" y="994"/>
                      </a:lnTo>
                      <a:lnTo>
                        <a:pt x="718" y="1020"/>
                      </a:lnTo>
                      <a:lnTo>
                        <a:pt x="698" y="1044"/>
                      </a:lnTo>
                      <a:lnTo>
                        <a:pt x="676" y="1068"/>
                      </a:lnTo>
                      <a:lnTo>
                        <a:pt x="654" y="1090"/>
                      </a:lnTo>
                      <a:lnTo>
                        <a:pt x="630" y="1112"/>
                      </a:lnTo>
                      <a:lnTo>
                        <a:pt x="606" y="1132"/>
                      </a:lnTo>
                      <a:lnTo>
                        <a:pt x="580" y="1150"/>
                      </a:lnTo>
                      <a:lnTo>
                        <a:pt x="554" y="1168"/>
                      </a:lnTo>
                      <a:lnTo>
                        <a:pt x="528" y="1184"/>
                      </a:lnTo>
                      <a:lnTo>
                        <a:pt x="500" y="1200"/>
                      </a:lnTo>
                      <a:lnTo>
                        <a:pt x="472" y="1212"/>
                      </a:lnTo>
                      <a:lnTo>
                        <a:pt x="442" y="1226"/>
                      </a:lnTo>
                      <a:lnTo>
                        <a:pt x="412" y="1236"/>
                      </a:lnTo>
                      <a:lnTo>
                        <a:pt x="382" y="1246"/>
                      </a:lnTo>
                      <a:lnTo>
                        <a:pt x="352" y="1254"/>
                      </a:lnTo>
                      <a:lnTo>
                        <a:pt x="320" y="1260"/>
                      </a:lnTo>
                      <a:lnTo>
                        <a:pt x="290" y="1266"/>
                      </a:lnTo>
                      <a:lnTo>
                        <a:pt x="258" y="1270"/>
                      </a:lnTo>
                      <a:lnTo>
                        <a:pt x="226" y="1272"/>
                      </a:lnTo>
                      <a:lnTo>
                        <a:pt x="194" y="1272"/>
                      </a:lnTo>
                      <a:lnTo>
                        <a:pt x="162" y="1272"/>
                      </a:lnTo>
                      <a:lnTo>
                        <a:pt x="130" y="1270"/>
                      </a:lnTo>
                      <a:lnTo>
                        <a:pt x="96" y="1266"/>
                      </a:lnTo>
                      <a:lnTo>
                        <a:pt x="64" y="1260"/>
                      </a:lnTo>
                      <a:lnTo>
                        <a:pt x="32" y="1252"/>
                      </a:lnTo>
                      <a:lnTo>
                        <a:pt x="0" y="1242"/>
                      </a:lnTo>
                      <a:lnTo>
                        <a:pt x="0" y="1242"/>
                      </a:lnTo>
                      <a:lnTo>
                        <a:pt x="62" y="1048"/>
                      </a:lnTo>
                      <a:lnTo>
                        <a:pt x="202" y="622"/>
                      </a:lnTo>
                      <a:lnTo>
                        <a:pt x="406" y="0"/>
                      </a:lnTo>
                      <a:lnTo>
                        <a:pt x="40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4" name="Freeform 11"/>
                <p:cNvSpPr>
                  <a:spLocks/>
                </p:cNvSpPr>
                <p:nvPr/>
              </p:nvSpPr>
              <p:spPr bwMode="ltGray">
                <a:xfrm flipH="1">
                  <a:off x="4547700" y="672628"/>
                  <a:ext cx="440623" cy="449139"/>
                </a:xfrm>
                <a:custGeom>
                  <a:avLst/>
                  <a:gdLst>
                    <a:gd name="T0" fmla="*/ 408 w 408"/>
                    <a:gd name="T1" fmla="*/ 342 h 416"/>
                    <a:gd name="T2" fmla="*/ 408 w 408"/>
                    <a:gd name="T3" fmla="*/ 342 h 416"/>
                    <a:gd name="T4" fmla="*/ 390 w 408"/>
                    <a:gd name="T5" fmla="*/ 358 h 416"/>
                    <a:gd name="T6" fmla="*/ 372 w 408"/>
                    <a:gd name="T7" fmla="*/ 374 h 416"/>
                    <a:gd name="T8" fmla="*/ 352 w 408"/>
                    <a:gd name="T9" fmla="*/ 386 h 416"/>
                    <a:gd name="T10" fmla="*/ 330 w 408"/>
                    <a:gd name="T11" fmla="*/ 396 h 416"/>
                    <a:gd name="T12" fmla="*/ 310 w 408"/>
                    <a:gd name="T13" fmla="*/ 404 h 416"/>
                    <a:gd name="T14" fmla="*/ 288 w 408"/>
                    <a:gd name="T15" fmla="*/ 410 h 416"/>
                    <a:gd name="T16" fmla="*/ 266 w 408"/>
                    <a:gd name="T17" fmla="*/ 414 h 416"/>
                    <a:gd name="T18" fmla="*/ 242 w 408"/>
                    <a:gd name="T19" fmla="*/ 416 h 416"/>
                    <a:gd name="T20" fmla="*/ 220 w 408"/>
                    <a:gd name="T21" fmla="*/ 416 h 416"/>
                    <a:gd name="T22" fmla="*/ 198 w 408"/>
                    <a:gd name="T23" fmla="*/ 412 h 416"/>
                    <a:gd name="T24" fmla="*/ 176 w 408"/>
                    <a:gd name="T25" fmla="*/ 408 h 416"/>
                    <a:gd name="T26" fmla="*/ 154 w 408"/>
                    <a:gd name="T27" fmla="*/ 400 h 416"/>
                    <a:gd name="T28" fmla="*/ 134 w 408"/>
                    <a:gd name="T29" fmla="*/ 390 h 416"/>
                    <a:gd name="T30" fmla="*/ 114 w 408"/>
                    <a:gd name="T31" fmla="*/ 380 h 416"/>
                    <a:gd name="T32" fmla="*/ 94 w 408"/>
                    <a:gd name="T33" fmla="*/ 366 h 416"/>
                    <a:gd name="T34" fmla="*/ 76 w 408"/>
                    <a:gd name="T35" fmla="*/ 350 h 416"/>
                    <a:gd name="T36" fmla="*/ 76 w 408"/>
                    <a:gd name="T37" fmla="*/ 350 h 416"/>
                    <a:gd name="T38" fmla="*/ 58 w 408"/>
                    <a:gd name="T39" fmla="*/ 332 h 416"/>
                    <a:gd name="T40" fmla="*/ 44 w 408"/>
                    <a:gd name="T41" fmla="*/ 312 h 416"/>
                    <a:gd name="T42" fmla="*/ 32 w 408"/>
                    <a:gd name="T43" fmla="*/ 290 h 416"/>
                    <a:gd name="T44" fmla="*/ 20 w 408"/>
                    <a:gd name="T45" fmla="*/ 268 h 416"/>
                    <a:gd name="T46" fmla="*/ 12 w 408"/>
                    <a:gd name="T47" fmla="*/ 246 h 416"/>
                    <a:gd name="T48" fmla="*/ 6 w 408"/>
                    <a:gd name="T49" fmla="*/ 222 h 416"/>
                    <a:gd name="T50" fmla="*/ 2 w 408"/>
                    <a:gd name="T51" fmla="*/ 200 h 416"/>
                    <a:gd name="T52" fmla="*/ 0 w 408"/>
                    <a:gd name="T53" fmla="*/ 176 h 416"/>
                    <a:gd name="T54" fmla="*/ 0 w 408"/>
                    <a:gd name="T55" fmla="*/ 152 h 416"/>
                    <a:gd name="T56" fmla="*/ 4 w 408"/>
                    <a:gd name="T57" fmla="*/ 128 h 416"/>
                    <a:gd name="T58" fmla="*/ 8 w 408"/>
                    <a:gd name="T59" fmla="*/ 104 h 416"/>
                    <a:gd name="T60" fmla="*/ 16 w 408"/>
                    <a:gd name="T61" fmla="*/ 82 h 416"/>
                    <a:gd name="T62" fmla="*/ 24 w 408"/>
                    <a:gd name="T63" fmla="*/ 60 h 416"/>
                    <a:gd name="T64" fmla="*/ 36 w 408"/>
                    <a:gd name="T65" fmla="*/ 38 h 416"/>
                    <a:gd name="T66" fmla="*/ 50 w 408"/>
                    <a:gd name="T67" fmla="*/ 18 h 416"/>
                    <a:gd name="T68" fmla="*/ 66 w 408"/>
                    <a:gd name="T69" fmla="*/ 0 h 416"/>
                    <a:gd name="T70" fmla="*/ 408 w 408"/>
                    <a:gd name="T71" fmla="*/ 342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8" h="416">
                      <a:moveTo>
                        <a:pt x="408" y="342"/>
                      </a:moveTo>
                      <a:lnTo>
                        <a:pt x="408" y="342"/>
                      </a:lnTo>
                      <a:lnTo>
                        <a:pt x="390" y="358"/>
                      </a:lnTo>
                      <a:lnTo>
                        <a:pt x="372" y="374"/>
                      </a:lnTo>
                      <a:lnTo>
                        <a:pt x="352" y="386"/>
                      </a:lnTo>
                      <a:lnTo>
                        <a:pt x="330" y="396"/>
                      </a:lnTo>
                      <a:lnTo>
                        <a:pt x="310" y="404"/>
                      </a:lnTo>
                      <a:lnTo>
                        <a:pt x="288" y="410"/>
                      </a:lnTo>
                      <a:lnTo>
                        <a:pt x="266" y="414"/>
                      </a:lnTo>
                      <a:lnTo>
                        <a:pt x="242" y="416"/>
                      </a:lnTo>
                      <a:lnTo>
                        <a:pt x="220" y="416"/>
                      </a:lnTo>
                      <a:lnTo>
                        <a:pt x="198" y="412"/>
                      </a:lnTo>
                      <a:lnTo>
                        <a:pt x="176" y="408"/>
                      </a:lnTo>
                      <a:lnTo>
                        <a:pt x="154" y="400"/>
                      </a:lnTo>
                      <a:lnTo>
                        <a:pt x="134" y="390"/>
                      </a:lnTo>
                      <a:lnTo>
                        <a:pt x="114" y="380"/>
                      </a:lnTo>
                      <a:lnTo>
                        <a:pt x="94" y="366"/>
                      </a:lnTo>
                      <a:lnTo>
                        <a:pt x="76" y="350"/>
                      </a:lnTo>
                      <a:lnTo>
                        <a:pt x="76" y="350"/>
                      </a:lnTo>
                      <a:lnTo>
                        <a:pt x="58" y="332"/>
                      </a:lnTo>
                      <a:lnTo>
                        <a:pt x="44" y="312"/>
                      </a:lnTo>
                      <a:lnTo>
                        <a:pt x="32" y="290"/>
                      </a:lnTo>
                      <a:lnTo>
                        <a:pt x="20" y="268"/>
                      </a:lnTo>
                      <a:lnTo>
                        <a:pt x="12" y="246"/>
                      </a:lnTo>
                      <a:lnTo>
                        <a:pt x="6" y="222"/>
                      </a:lnTo>
                      <a:lnTo>
                        <a:pt x="2" y="200"/>
                      </a:lnTo>
                      <a:lnTo>
                        <a:pt x="0" y="176"/>
                      </a:lnTo>
                      <a:lnTo>
                        <a:pt x="0" y="152"/>
                      </a:lnTo>
                      <a:lnTo>
                        <a:pt x="4" y="128"/>
                      </a:lnTo>
                      <a:lnTo>
                        <a:pt x="8" y="104"/>
                      </a:lnTo>
                      <a:lnTo>
                        <a:pt x="16" y="82"/>
                      </a:lnTo>
                      <a:lnTo>
                        <a:pt x="24" y="60"/>
                      </a:lnTo>
                      <a:lnTo>
                        <a:pt x="36" y="38"/>
                      </a:lnTo>
                      <a:lnTo>
                        <a:pt x="50" y="18"/>
                      </a:lnTo>
                      <a:lnTo>
                        <a:pt x="66" y="0"/>
                      </a:lnTo>
                      <a:lnTo>
                        <a:pt x="408" y="342"/>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7" name="Freeform 8"/>
                <p:cNvSpPr>
                  <a:spLocks/>
                </p:cNvSpPr>
                <p:nvPr/>
              </p:nvSpPr>
              <p:spPr bwMode="ltGray">
                <a:xfrm flipH="1">
                  <a:off x="3222175" y="1549311"/>
                  <a:ext cx="1224671" cy="1807351"/>
                </a:xfrm>
                <a:custGeom>
                  <a:avLst/>
                  <a:gdLst>
                    <a:gd name="T0" fmla="*/ 598 w 1134"/>
                    <a:gd name="T1" fmla="*/ 1674 h 1674"/>
                    <a:gd name="T2" fmla="*/ 516 w 1134"/>
                    <a:gd name="T3" fmla="*/ 1644 h 1674"/>
                    <a:gd name="T4" fmla="*/ 438 w 1134"/>
                    <a:gd name="T5" fmla="*/ 1606 h 1674"/>
                    <a:gd name="T6" fmla="*/ 366 w 1134"/>
                    <a:gd name="T7" fmla="*/ 1560 h 1674"/>
                    <a:gd name="T8" fmla="*/ 300 w 1134"/>
                    <a:gd name="T9" fmla="*/ 1508 h 1674"/>
                    <a:gd name="T10" fmla="*/ 240 w 1134"/>
                    <a:gd name="T11" fmla="*/ 1450 h 1674"/>
                    <a:gd name="T12" fmla="*/ 186 w 1134"/>
                    <a:gd name="T13" fmla="*/ 1388 h 1674"/>
                    <a:gd name="T14" fmla="*/ 138 w 1134"/>
                    <a:gd name="T15" fmla="*/ 1320 h 1674"/>
                    <a:gd name="T16" fmla="*/ 96 w 1134"/>
                    <a:gd name="T17" fmla="*/ 1248 h 1674"/>
                    <a:gd name="T18" fmla="*/ 62 w 1134"/>
                    <a:gd name="T19" fmla="*/ 1174 h 1674"/>
                    <a:gd name="T20" fmla="*/ 36 w 1134"/>
                    <a:gd name="T21" fmla="*/ 1096 h 1674"/>
                    <a:gd name="T22" fmla="*/ 16 w 1134"/>
                    <a:gd name="T23" fmla="*/ 1014 h 1674"/>
                    <a:gd name="T24" fmla="*/ 4 w 1134"/>
                    <a:gd name="T25" fmla="*/ 932 h 1674"/>
                    <a:gd name="T26" fmla="*/ 0 w 1134"/>
                    <a:gd name="T27" fmla="*/ 848 h 1674"/>
                    <a:gd name="T28" fmla="*/ 6 w 1134"/>
                    <a:gd name="T29" fmla="*/ 764 h 1674"/>
                    <a:gd name="T30" fmla="*/ 20 w 1134"/>
                    <a:gd name="T31" fmla="*/ 678 h 1674"/>
                    <a:gd name="T32" fmla="*/ 42 w 1134"/>
                    <a:gd name="T33" fmla="*/ 592 h 1674"/>
                    <a:gd name="T34" fmla="*/ 58 w 1134"/>
                    <a:gd name="T35" fmla="*/ 552 h 1674"/>
                    <a:gd name="T36" fmla="*/ 92 w 1134"/>
                    <a:gd name="T37" fmla="*/ 472 h 1674"/>
                    <a:gd name="T38" fmla="*/ 134 w 1134"/>
                    <a:gd name="T39" fmla="*/ 396 h 1674"/>
                    <a:gd name="T40" fmla="*/ 184 w 1134"/>
                    <a:gd name="T41" fmla="*/ 328 h 1674"/>
                    <a:gd name="T42" fmla="*/ 240 w 1134"/>
                    <a:gd name="T43" fmla="*/ 264 h 1674"/>
                    <a:gd name="T44" fmla="*/ 300 w 1134"/>
                    <a:gd name="T45" fmla="*/ 208 h 1674"/>
                    <a:gd name="T46" fmla="*/ 366 w 1134"/>
                    <a:gd name="T47" fmla="*/ 156 h 1674"/>
                    <a:gd name="T48" fmla="*/ 436 w 1134"/>
                    <a:gd name="T49" fmla="*/ 112 h 1674"/>
                    <a:gd name="T50" fmla="*/ 512 w 1134"/>
                    <a:gd name="T51" fmla="*/ 76 h 1674"/>
                    <a:gd name="T52" fmla="*/ 588 w 1134"/>
                    <a:gd name="T53" fmla="*/ 46 h 1674"/>
                    <a:gd name="T54" fmla="*/ 670 w 1134"/>
                    <a:gd name="T55" fmla="*/ 22 h 1674"/>
                    <a:gd name="T56" fmla="*/ 752 w 1134"/>
                    <a:gd name="T57" fmla="*/ 8 h 1674"/>
                    <a:gd name="T58" fmla="*/ 836 w 1134"/>
                    <a:gd name="T59" fmla="*/ 0 h 1674"/>
                    <a:gd name="T60" fmla="*/ 922 w 1134"/>
                    <a:gd name="T61" fmla="*/ 2 h 1674"/>
                    <a:gd name="T62" fmla="*/ 1006 w 1134"/>
                    <a:gd name="T63" fmla="*/ 10 h 1674"/>
                    <a:gd name="T64" fmla="*/ 1092 w 1134"/>
                    <a:gd name="T65" fmla="*/ 30 h 1674"/>
                    <a:gd name="T66" fmla="*/ 1134 w 1134"/>
                    <a:gd name="T67" fmla="*/ 42 h 1674"/>
                    <a:gd name="T68" fmla="*/ 866 w 1134"/>
                    <a:gd name="T69" fmla="*/ 858 h 1674"/>
                    <a:gd name="T70" fmla="*/ 598 w 1134"/>
                    <a:gd name="T71" fmla="*/ 1674 h 1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34" h="1674">
                      <a:moveTo>
                        <a:pt x="598" y="1674"/>
                      </a:moveTo>
                      <a:lnTo>
                        <a:pt x="598" y="1674"/>
                      </a:lnTo>
                      <a:lnTo>
                        <a:pt x="556" y="1660"/>
                      </a:lnTo>
                      <a:lnTo>
                        <a:pt x="516" y="1644"/>
                      </a:lnTo>
                      <a:lnTo>
                        <a:pt x="476" y="1626"/>
                      </a:lnTo>
                      <a:lnTo>
                        <a:pt x="438" y="1606"/>
                      </a:lnTo>
                      <a:lnTo>
                        <a:pt x="402" y="1584"/>
                      </a:lnTo>
                      <a:lnTo>
                        <a:pt x="366" y="1560"/>
                      </a:lnTo>
                      <a:lnTo>
                        <a:pt x="332" y="1534"/>
                      </a:lnTo>
                      <a:lnTo>
                        <a:pt x="300" y="1508"/>
                      </a:lnTo>
                      <a:lnTo>
                        <a:pt x="268" y="1480"/>
                      </a:lnTo>
                      <a:lnTo>
                        <a:pt x="240" y="1450"/>
                      </a:lnTo>
                      <a:lnTo>
                        <a:pt x="212" y="1420"/>
                      </a:lnTo>
                      <a:lnTo>
                        <a:pt x="186" y="1388"/>
                      </a:lnTo>
                      <a:lnTo>
                        <a:pt x="160" y="1354"/>
                      </a:lnTo>
                      <a:lnTo>
                        <a:pt x="138" y="1320"/>
                      </a:lnTo>
                      <a:lnTo>
                        <a:pt x="116" y="1286"/>
                      </a:lnTo>
                      <a:lnTo>
                        <a:pt x="96" y="1248"/>
                      </a:lnTo>
                      <a:lnTo>
                        <a:pt x="78" y="1212"/>
                      </a:lnTo>
                      <a:lnTo>
                        <a:pt x="62" y="1174"/>
                      </a:lnTo>
                      <a:lnTo>
                        <a:pt x="48" y="1136"/>
                      </a:lnTo>
                      <a:lnTo>
                        <a:pt x="36" y="1096"/>
                      </a:lnTo>
                      <a:lnTo>
                        <a:pt x="24" y="1056"/>
                      </a:lnTo>
                      <a:lnTo>
                        <a:pt x="16" y="1014"/>
                      </a:lnTo>
                      <a:lnTo>
                        <a:pt x="10" y="974"/>
                      </a:lnTo>
                      <a:lnTo>
                        <a:pt x="4" y="932"/>
                      </a:lnTo>
                      <a:lnTo>
                        <a:pt x="2" y="890"/>
                      </a:lnTo>
                      <a:lnTo>
                        <a:pt x="0" y="848"/>
                      </a:lnTo>
                      <a:lnTo>
                        <a:pt x="2" y="806"/>
                      </a:lnTo>
                      <a:lnTo>
                        <a:pt x="6" y="764"/>
                      </a:lnTo>
                      <a:lnTo>
                        <a:pt x="12" y="720"/>
                      </a:lnTo>
                      <a:lnTo>
                        <a:pt x="20" y="678"/>
                      </a:lnTo>
                      <a:lnTo>
                        <a:pt x="30" y="636"/>
                      </a:lnTo>
                      <a:lnTo>
                        <a:pt x="42" y="592"/>
                      </a:lnTo>
                      <a:lnTo>
                        <a:pt x="42" y="592"/>
                      </a:lnTo>
                      <a:lnTo>
                        <a:pt x="58" y="552"/>
                      </a:lnTo>
                      <a:lnTo>
                        <a:pt x="74" y="510"/>
                      </a:lnTo>
                      <a:lnTo>
                        <a:pt x="92" y="472"/>
                      </a:lnTo>
                      <a:lnTo>
                        <a:pt x="112" y="434"/>
                      </a:lnTo>
                      <a:lnTo>
                        <a:pt x="134" y="396"/>
                      </a:lnTo>
                      <a:lnTo>
                        <a:pt x="158" y="362"/>
                      </a:lnTo>
                      <a:lnTo>
                        <a:pt x="184" y="328"/>
                      </a:lnTo>
                      <a:lnTo>
                        <a:pt x="210" y="296"/>
                      </a:lnTo>
                      <a:lnTo>
                        <a:pt x="240" y="264"/>
                      </a:lnTo>
                      <a:lnTo>
                        <a:pt x="270" y="236"/>
                      </a:lnTo>
                      <a:lnTo>
                        <a:pt x="300" y="208"/>
                      </a:lnTo>
                      <a:lnTo>
                        <a:pt x="332" y="182"/>
                      </a:lnTo>
                      <a:lnTo>
                        <a:pt x="366" y="156"/>
                      </a:lnTo>
                      <a:lnTo>
                        <a:pt x="402" y="134"/>
                      </a:lnTo>
                      <a:lnTo>
                        <a:pt x="436" y="112"/>
                      </a:lnTo>
                      <a:lnTo>
                        <a:pt x="474" y="94"/>
                      </a:lnTo>
                      <a:lnTo>
                        <a:pt x="512" y="76"/>
                      </a:lnTo>
                      <a:lnTo>
                        <a:pt x="550" y="60"/>
                      </a:lnTo>
                      <a:lnTo>
                        <a:pt x="588" y="46"/>
                      </a:lnTo>
                      <a:lnTo>
                        <a:pt x="628" y="32"/>
                      </a:lnTo>
                      <a:lnTo>
                        <a:pt x="670" y="22"/>
                      </a:lnTo>
                      <a:lnTo>
                        <a:pt x="710" y="14"/>
                      </a:lnTo>
                      <a:lnTo>
                        <a:pt x="752" y="8"/>
                      </a:lnTo>
                      <a:lnTo>
                        <a:pt x="794" y="2"/>
                      </a:lnTo>
                      <a:lnTo>
                        <a:pt x="836" y="0"/>
                      </a:lnTo>
                      <a:lnTo>
                        <a:pt x="878" y="0"/>
                      </a:lnTo>
                      <a:lnTo>
                        <a:pt x="922" y="2"/>
                      </a:lnTo>
                      <a:lnTo>
                        <a:pt x="964" y="4"/>
                      </a:lnTo>
                      <a:lnTo>
                        <a:pt x="1006" y="10"/>
                      </a:lnTo>
                      <a:lnTo>
                        <a:pt x="1050" y="18"/>
                      </a:lnTo>
                      <a:lnTo>
                        <a:pt x="1092" y="30"/>
                      </a:lnTo>
                      <a:lnTo>
                        <a:pt x="1134" y="42"/>
                      </a:lnTo>
                      <a:lnTo>
                        <a:pt x="1134" y="42"/>
                      </a:lnTo>
                      <a:lnTo>
                        <a:pt x="1052" y="298"/>
                      </a:lnTo>
                      <a:lnTo>
                        <a:pt x="866" y="858"/>
                      </a:lnTo>
                      <a:lnTo>
                        <a:pt x="598" y="1674"/>
                      </a:lnTo>
                      <a:lnTo>
                        <a:pt x="598" y="167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pic>
          <p:nvPicPr>
            <p:cNvPr id="19" name="Picture 18" descr="IPSOS_GAMECHANGERS_blue.png"/>
            <p:cNvPicPr>
              <a:picLocks noChangeAspect="1"/>
            </p:cNvPicPr>
            <p:nvPr/>
          </p:nvPicPr>
          <p:blipFill rotWithShape="1">
            <a:blip r:embed="rId3" cstate="print">
              <a:extLst>
                <a:ext uri="{28A0092B-C50C-407E-A947-70E740481C1C}">
                  <a14:useLocalDpi xmlns:a14="http://schemas.microsoft.com/office/drawing/2010/main" val="0"/>
                </a:ext>
              </a:extLst>
            </a:blip>
            <a:srcRect l="78888" t="-9671" b="-1"/>
            <a:stretch/>
          </p:blipFill>
          <p:spPr>
            <a:xfrm>
              <a:off x="8388603" y="4623250"/>
              <a:ext cx="377327" cy="355982"/>
            </a:xfrm>
            <a:prstGeom prst="rect">
              <a:avLst/>
            </a:prstGeom>
          </p:spPr>
        </p:pic>
      </p:grpSp>
      <p:sp>
        <p:nvSpPr>
          <p:cNvPr id="28" name="Title 27"/>
          <p:cNvSpPr>
            <a:spLocks noGrp="1"/>
          </p:cNvSpPr>
          <p:nvPr>
            <p:ph type="ctrTitle"/>
          </p:nvPr>
        </p:nvSpPr>
        <p:spPr>
          <a:xfrm>
            <a:off x="4215953" y="2150335"/>
            <a:ext cx="4659106" cy="512448"/>
          </a:xfrm>
        </p:spPr>
        <p:txBody>
          <a:bodyPr/>
          <a:lstStyle/>
          <a:p>
            <a:r>
              <a:rPr lang="en-US" dirty="0"/>
              <a:t>Transgender Issues Poll</a:t>
            </a:r>
          </a:p>
        </p:txBody>
      </p:sp>
      <p:sp>
        <p:nvSpPr>
          <p:cNvPr id="29" name="Subtitle 28"/>
          <p:cNvSpPr>
            <a:spLocks noGrp="1"/>
          </p:cNvSpPr>
          <p:nvPr>
            <p:ph type="subTitle" idx="1"/>
          </p:nvPr>
        </p:nvSpPr>
        <p:spPr>
          <a:xfrm>
            <a:off x="4275578" y="2864334"/>
            <a:ext cx="4683561" cy="1043639"/>
          </a:xfrm>
        </p:spPr>
        <p:txBody>
          <a:bodyPr/>
          <a:lstStyle/>
          <a:p>
            <a:pPr lvl="1"/>
            <a:r>
              <a:rPr lang="en-US" sz="1600" dirty="0">
                <a:solidFill>
                  <a:srgbClr val="888B8D">
                    <a:lumMod val="75000"/>
                  </a:srgbClr>
                </a:solidFill>
              </a:rPr>
              <a:t>An Ipsos Survey Conducted Exclusively for BuzzFeed</a:t>
            </a:r>
            <a:endParaRPr lang="en-US" sz="1600" dirty="0"/>
          </a:p>
        </p:txBody>
      </p:sp>
      <p:sp>
        <p:nvSpPr>
          <p:cNvPr id="7" name="Slide Number Placeholder 6"/>
          <p:cNvSpPr>
            <a:spLocks noGrp="1"/>
          </p:cNvSpPr>
          <p:nvPr>
            <p:ph type="sldNum" sz="quarter" idx="4294967295"/>
          </p:nvPr>
        </p:nvSpPr>
        <p:spPr>
          <a:xfrm>
            <a:off x="247311" y="4627422"/>
            <a:ext cx="560381" cy="260192"/>
          </a:xfrm>
          <a:prstGeom prst="rect">
            <a:avLst/>
          </a:prstGeom>
        </p:spPr>
        <p:txBody>
          <a:bodyPr/>
          <a:lstStyle/>
          <a:p>
            <a:fld id="{7F034911-0302-4AAB-AEF0-815419E29289}" type="slidenum">
              <a:rPr lang="en-US" smtClean="0"/>
              <a:pPr/>
              <a:t>1</a:t>
            </a:fld>
            <a:endParaRPr lang="en-US" dirty="0"/>
          </a:p>
        </p:txBody>
      </p:sp>
      <p:pic>
        <p:nvPicPr>
          <p:cNvPr id="24" name="Picture 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18020" y="213180"/>
            <a:ext cx="1888872" cy="21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Rectangle 34"/>
          <p:cNvSpPr/>
          <p:nvPr/>
        </p:nvSpPr>
        <p:spPr>
          <a:xfrm>
            <a:off x="5756151" y="4582887"/>
            <a:ext cx="2632452" cy="430887"/>
          </a:xfrm>
          <a:prstGeom prst="rect">
            <a:avLst/>
          </a:prstGeom>
          <a:noFill/>
        </p:spPr>
        <p:txBody>
          <a:bodyPr wrap="none" lIns="91440" tIns="45720" rIns="91440" bIns="45720">
            <a:spAutoFit/>
          </a:bodyPr>
          <a:lstStyle/>
          <a:p>
            <a:pPr algn="r"/>
            <a:r>
              <a:rPr lang="en-US" sz="1100" b="1" dirty="0">
                <a:ln w="0"/>
                <a:solidFill>
                  <a:srgbClr val="0070C0"/>
                </a:solidFill>
              </a:rPr>
              <a:t>Global @dvisor – December 2016 – G@84</a:t>
            </a:r>
          </a:p>
          <a:p>
            <a:pPr algn="r"/>
            <a:r>
              <a:rPr lang="en-US" sz="1100" b="1" dirty="0">
                <a:ln w="0"/>
                <a:solidFill>
                  <a:srgbClr val="0070C0"/>
                </a:solidFill>
              </a:rPr>
              <a:t>BuzzFeed / Ipsos Survey</a:t>
            </a:r>
          </a:p>
        </p:txBody>
      </p:sp>
      <p:pic>
        <p:nvPicPr>
          <p:cNvPr id="5" name="Picture 4"/>
          <p:cNvPicPr>
            <a:picLocks noChangeAspect="1"/>
          </p:cNvPicPr>
          <p:nvPr/>
        </p:nvPicPr>
        <p:blipFill rotWithShape="1">
          <a:blip r:embed="rId5">
            <a:extLst>
              <a:ext uri="{28A0092B-C50C-407E-A947-70E740481C1C}">
                <a14:useLocalDpi xmlns:a14="http://schemas.microsoft.com/office/drawing/2010/main" val="0"/>
              </a:ext>
            </a:extLst>
          </a:blip>
          <a:srcRect t="25795" b="26890"/>
          <a:stretch/>
        </p:blipFill>
        <p:spPr>
          <a:xfrm>
            <a:off x="4764054" y="1296980"/>
            <a:ext cx="3436033" cy="915737"/>
          </a:xfrm>
          <a:prstGeom prst="rect">
            <a:avLst/>
          </a:prstGeom>
        </p:spPr>
      </p:pic>
    </p:spTree>
    <p:extLst>
      <p:ext uri="{BB962C8B-B14F-4D97-AF65-F5344CB8AC3E}">
        <p14:creationId xmlns:p14="http://schemas.microsoft.com/office/powerpoint/2010/main" val="1840382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000" y="671446"/>
            <a:ext cx="8646971" cy="332399"/>
          </a:xfrm>
        </p:spPr>
        <p:txBody>
          <a:bodyPr/>
          <a:lstStyle/>
          <a:p>
            <a:r>
              <a:rPr lang="en-US" sz="2400" dirty="0"/>
              <a:t>Global Opinion on Transgender Issues</a:t>
            </a:r>
          </a:p>
        </p:txBody>
      </p:sp>
      <p:sp>
        <p:nvSpPr>
          <p:cNvPr id="3" name="Text Placeholder 2"/>
          <p:cNvSpPr>
            <a:spLocks noGrp="1"/>
          </p:cNvSpPr>
          <p:nvPr>
            <p:ph type="body" sz="quarter" idx="13"/>
          </p:nvPr>
        </p:nvSpPr>
        <p:spPr>
          <a:xfrm>
            <a:off x="234000" y="120711"/>
            <a:ext cx="6718167" cy="442661"/>
          </a:xfrm>
        </p:spPr>
        <p:txBody>
          <a:bodyPr anchor="ctr"/>
          <a:lstStyle/>
          <a:p>
            <a:r>
              <a:rPr lang="en-GB" dirty="0"/>
              <a:t>Ipsos Transgender Issues</a:t>
            </a:r>
          </a:p>
        </p:txBody>
      </p:sp>
      <p:sp>
        <p:nvSpPr>
          <p:cNvPr id="36" name="TextBox 35"/>
          <p:cNvSpPr txBox="1"/>
          <p:nvPr/>
        </p:nvSpPr>
        <p:spPr>
          <a:xfrm>
            <a:off x="1208315" y="4694063"/>
            <a:ext cx="5743852" cy="551090"/>
          </a:xfrm>
          <a:prstGeom prst="rect">
            <a:avLst/>
          </a:prstGeom>
          <a:noFill/>
        </p:spPr>
        <p:txBody>
          <a:bodyPr vert="horz" wrap="square" lIns="90000" tIns="90000" rIns="90000" bIns="90000" rtlCol="0">
            <a:spAutoFit/>
          </a:bodyPr>
          <a:lstStyle/>
          <a:p>
            <a:r>
              <a:rPr lang="en-GB" sz="800" dirty="0">
                <a:solidFill>
                  <a:schemeClr val="bg2">
                    <a:lumMod val="75000"/>
                  </a:schemeClr>
                </a:solidFill>
              </a:rPr>
              <a:t>Base: 17,105 adults aged 16-64 across  Argentina, Australia, Belgium, Brazil, Canada, China, France, Germany, United Kingdom, Hungary, India, Italy, Japan, Mexico, Poland, Russia,, South Africa, South Korea, Spain, Sweden, Turkey and the United States., Oct-Nov 2016</a:t>
            </a:r>
          </a:p>
        </p:txBody>
      </p:sp>
      <p:sp>
        <p:nvSpPr>
          <p:cNvPr id="24" name="TextBox 3"/>
          <p:cNvSpPr txBox="1"/>
          <p:nvPr/>
        </p:nvSpPr>
        <p:spPr>
          <a:xfrm>
            <a:off x="382675" y="3571975"/>
            <a:ext cx="6984776" cy="215444"/>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spcBef>
                <a:spcPts val="1200"/>
              </a:spcBef>
            </a:pPr>
            <a:r>
              <a:rPr lang="en-US" sz="1400" b="1" i="1" dirty="0"/>
              <a:t>They should be allowed to adopt children</a:t>
            </a:r>
            <a:endParaRPr lang="fr-BE" sz="1400" b="1" i="1" dirty="0"/>
          </a:p>
        </p:txBody>
      </p:sp>
      <p:sp>
        <p:nvSpPr>
          <p:cNvPr id="26" name="TextBox 3"/>
          <p:cNvSpPr txBox="1"/>
          <p:nvPr/>
        </p:nvSpPr>
        <p:spPr>
          <a:xfrm>
            <a:off x="397346" y="1767765"/>
            <a:ext cx="6339119" cy="215444"/>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spcBef>
                <a:spcPts val="1200"/>
              </a:spcBef>
            </a:pPr>
            <a:r>
              <a:rPr lang="en-US" sz="1400" b="1" i="1" dirty="0"/>
              <a:t>They should be allowed to have surgery so their body matches their identity</a:t>
            </a:r>
            <a:endParaRPr lang="fr-BE" sz="1400" b="1" i="1" dirty="0"/>
          </a:p>
        </p:txBody>
      </p:sp>
      <p:sp>
        <p:nvSpPr>
          <p:cNvPr id="27" name="TextBox 3"/>
          <p:cNvSpPr txBox="1"/>
          <p:nvPr/>
        </p:nvSpPr>
        <p:spPr>
          <a:xfrm>
            <a:off x="382673" y="2812884"/>
            <a:ext cx="6655534" cy="430887"/>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spcBef>
                <a:spcPts val="1200"/>
              </a:spcBef>
            </a:pPr>
            <a:r>
              <a:rPr lang="en-US" sz="1400" b="1" i="1" dirty="0"/>
              <a:t>They should be allowed to conceive or give birth to children (if biologically capable of doing so)</a:t>
            </a:r>
            <a:endParaRPr lang="fr-BE" sz="1400" b="1" i="1" dirty="0"/>
          </a:p>
        </p:txBody>
      </p:sp>
      <p:graphicFrame>
        <p:nvGraphicFramePr>
          <p:cNvPr id="29" name="Content Placeholder 6"/>
          <p:cNvGraphicFramePr>
            <a:graphicFrameLocks/>
          </p:cNvGraphicFramePr>
          <p:nvPr>
            <p:extLst>
              <p:ext uri="{D42A27DB-BD31-4B8C-83A1-F6EECF244321}">
                <p14:modId xmlns:p14="http://schemas.microsoft.com/office/powerpoint/2010/main" val="551360603"/>
              </p:ext>
            </p:extLst>
          </p:nvPr>
        </p:nvGraphicFramePr>
        <p:xfrm>
          <a:off x="382671" y="2440420"/>
          <a:ext cx="6655535" cy="468000"/>
        </p:xfrm>
        <a:graphic>
          <a:graphicData uri="http://schemas.openxmlformats.org/drawingml/2006/chart">
            <c:chart xmlns:c="http://schemas.openxmlformats.org/drawingml/2006/chart" xmlns:r="http://schemas.openxmlformats.org/officeDocument/2006/relationships" r:id="rId3"/>
          </a:graphicData>
        </a:graphic>
      </p:graphicFrame>
      <p:sp>
        <p:nvSpPr>
          <p:cNvPr id="30" name="TextBox 3"/>
          <p:cNvSpPr txBox="1"/>
          <p:nvPr/>
        </p:nvSpPr>
        <p:spPr>
          <a:xfrm>
            <a:off x="382677" y="2272821"/>
            <a:ext cx="5956347" cy="215444"/>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spcBef>
                <a:spcPts val="1200"/>
              </a:spcBef>
            </a:pPr>
            <a:r>
              <a:rPr lang="en-US" sz="1400" b="1" i="1" dirty="0"/>
              <a:t>They should be allowed to marry a person of their birth sex</a:t>
            </a:r>
            <a:endParaRPr lang="fr-BE" sz="1400" b="1" i="1" dirty="0"/>
          </a:p>
        </p:txBody>
      </p:sp>
      <p:graphicFrame>
        <p:nvGraphicFramePr>
          <p:cNvPr id="31" name="Content Placeholder 6"/>
          <p:cNvGraphicFramePr>
            <a:graphicFrameLocks/>
          </p:cNvGraphicFramePr>
          <p:nvPr>
            <p:extLst>
              <p:ext uri="{D42A27DB-BD31-4B8C-83A1-F6EECF244321}">
                <p14:modId xmlns:p14="http://schemas.microsoft.com/office/powerpoint/2010/main" val="3868030788"/>
              </p:ext>
            </p:extLst>
          </p:nvPr>
        </p:nvGraphicFramePr>
        <p:xfrm>
          <a:off x="397346" y="3741604"/>
          <a:ext cx="6655535" cy="468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3" name="Content Placeholder 6"/>
          <p:cNvGraphicFramePr>
            <a:graphicFrameLocks/>
          </p:cNvGraphicFramePr>
          <p:nvPr>
            <p:extLst>
              <p:ext uri="{D42A27DB-BD31-4B8C-83A1-F6EECF244321}">
                <p14:modId xmlns:p14="http://schemas.microsoft.com/office/powerpoint/2010/main" val="2953521495"/>
              </p:ext>
            </p:extLst>
          </p:nvPr>
        </p:nvGraphicFramePr>
        <p:xfrm>
          <a:off x="397346" y="1865859"/>
          <a:ext cx="6655535" cy="4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4" name="Content Placeholder 6"/>
          <p:cNvGraphicFramePr>
            <a:graphicFrameLocks/>
          </p:cNvGraphicFramePr>
          <p:nvPr>
            <p:extLst>
              <p:ext uri="{D42A27DB-BD31-4B8C-83A1-F6EECF244321}">
                <p14:modId xmlns:p14="http://schemas.microsoft.com/office/powerpoint/2010/main" val="1393571709"/>
              </p:ext>
            </p:extLst>
          </p:nvPr>
        </p:nvGraphicFramePr>
        <p:xfrm>
          <a:off x="382674" y="3161877"/>
          <a:ext cx="6655535" cy="4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5" name="Table 34"/>
          <p:cNvGraphicFramePr>
            <a:graphicFrameLocks noGrp="1"/>
          </p:cNvGraphicFramePr>
          <p:nvPr>
            <p:extLst/>
          </p:nvPr>
        </p:nvGraphicFramePr>
        <p:xfrm>
          <a:off x="7421969" y="1603438"/>
          <a:ext cx="1305803" cy="2177450"/>
        </p:xfrm>
        <a:graphic>
          <a:graphicData uri="http://schemas.openxmlformats.org/drawingml/2006/table">
            <a:tbl>
              <a:tblPr firstRow="1" bandRow="1">
                <a:tableStyleId>{5C22544A-7EE6-4342-B048-85BDC9FD1C3A}</a:tableStyleId>
              </a:tblPr>
              <a:tblGrid>
                <a:gridCol w="1305803">
                  <a:extLst>
                    <a:ext uri="{9D8B030D-6E8A-4147-A177-3AD203B41FA5}">
                      <a16:colId xmlns:a16="http://schemas.microsoft.com/office/drawing/2014/main" val="4069504667"/>
                    </a:ext>
                  </a:extLst>
                </a:gridCol>
              </a:tblGrid>
              <a:tr h="249620">
                <a:tc>
                  <a:txBody>
                    <a:bodyPr/>
                    <a:lstStyle/>
                    <a:p>
                      <a:pPr algn="l"/>
                      <a:r>
                        <a:rPr lang="en-GB" sz="1050" b="0" cap="all" baseline="0" dirty="0">
                          <a:solidFill>
                            <a:schemeClr val="tx1">
                              <a:lumMod val="75000"/>
                              <a:lumOff val="25000"/>
                            </a:schemeClr>
                          </a:solidFill>
                        </a:rPr>
                        <a:t>STRONGly AGREE</a:t>
                      </a:r>
                    </a:p>
                  </a:txBody>
                  <a:tcPr marL="0" marR="0" marT="50408" marB="31753" anchor="b">
                    <a:lnL w="12700" cmpd="sng">
                      <a:noFill/>
                    </a:lnL>
                    <a:lnR w="762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81652901"/>
                  </a:ext>
                </a:extLst>
              </a:tr>
              <a:tr h="164935">
                <a:tc>
                  <a:txBody>
                    <a:bodyPr/>
                    <a:lstStyle/>
                    <a:p>
                      <a:pPr algn="l"/>
                      <a:endParaRPr lang="en-GB" sz="1050" dirty="0"/>
                    </a:p>
                  </a:txBody>
                  <a:tcPr marL="100817" marR="0" marT="0" marB="0" anchor="ctr">
                    <a:lnL w="12700" cmpd="sng">
                      <a:noFill/>
                    </a:lnL>
                    <a:lnR w="762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4158790064"/>
                  </a:ext>
                </a:extLst>
              </a:tr>
              <a:tr h="249620">
                <a:tc>
                  <a:txBody>
                    <a:bodyPr/>
                    <a:lstStyle/>
                    <a:p>
                      <a:pPr marL="0" algn="l" defTabSz="914400" rtl="0" eaLnBrk="1" latinLnBrk="0" hangingPunct="1"/>
                      <a:r>
                        <a:rPr lang="en-GB" sz="1050" b="0" kern="1200" cap="all" baseline="0" dirty="0">
                          <a:solidFill>
                            <a:schemeClr val="tx1">
                              <a:lumMod val="75000"/>
                              <a:lumOff val="25000"/>
                            </a:schemeClr>
                          </a:solidFill>
                          <a:latin typeface="+mn-lt"/>
                          <a:ea typeface="+mn-ea"/>
                          <a:cs typeface="+mn-cs"/>
                        </a:rPr>
                        <a:t>SOMEWHAT AGREE</a:t>
                      </a:r>
                    </a:p>
                  </a:txBody>
                  <a:tcPr marL="0" marR="0" marT="50408" marB="31753" anchor="b">
                    <a:lnL w="12700" cmpd="sng">
                      <a:noFill/>
                    </a:lnL>
                    <a:lnR w="762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91547212"/>
                  </a:ext>
                </a:extLst>
              </a:tr>
              <a:tr h="164935">
                <a:tc>
                  <a:txBody>
                    <a:bodyPr/>
                    <a:lstStyle/>
                    <a:p>
                      <a:pPr algn="l"/>
                      <a:endParaRPr lang="en-GB" sz="1050" dirty="0"/>
                    </a:p>
                  </a:txBody>
                  <a:tcPr marL="100817" marR="0" marT="0" marB="0" anchor="ctr">
                    <a:lnL w="12700" cmpd="sng">
                      <a:noFill/>
                    </a:lnL>
                    <a:lnR w="762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591266525"/>
                  </a:ext>
                </a:extLst>
              </a:tr>
              <a:tr h="354295">
                <a:tc>
                  <a:txBody>
                    <a:bodyPr/>
                    <a:lstStyle/>
                    <a:p>
                      <a:pPr algn="l"/>
                      <a:r>
                        <a:rPr lang="en-GB" sz="1050" b="0" cap="all" baseline="0" dirty="0">
                          <a:solidFill>
                            <a:schemeClr val="tx1">
                              <a:lumMod val="75000"/>
                              <a:lumOff val="25000"/>
                            </a:schemeClr>
                          </a:solidFill>
                        </a:rPr>
                        <a:t>SOMEWHAT DISAGREE</a:t>
                      </a:r>
                    </a:p>
                  </a:txBody>
                  <a:tcPr marL="0" marR="0" marT="50408" marB="31753" anchor="b">
                    <a:lnL w="12700" cmpd="sng">
                      <a:noFill/>
                    </a:lnL>
                    <a:lnR w="762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90158095"/>
                  </a:ext>
                </a:extLst>
              </a:tr>
              <a:tr h="164935">
                <a:tc>
                  <a:txBody>
                    <a:bodyPr/>
                    <a:lstStyle/>
                    <a:p>
                      <a:pPr algn="l"/>
                      <a:endParaRPr lang="en-GB" sz="1050" dirty="0"/>
                    </a:p>
                  </a:txBody>
                  <a:tcPr marL="100817" marR="0" marT="0" marB="0" anchor="ctr">
                    <a:lnL w="12700" cmpd="sng">
                      <a:noFill/>
                    </a:lnL>
                    <a:lnR w="762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640000283"/>
                  </a:ext>
                </a:extLst>
              </a:tr>
              <a:tr h="249620">
                <a:tc>
                  <a:txBody>
                    <a:bodyPr/>
                    <a:lstStyle/>
                    <a:p>
                      <a:pPr algn="l"/>
                      <a:r>
                        <a:rPr lang="en-GB" sz="1050" b="0" cap="all" baseline="0" dirty="0">
                          <a:solidFill>
                            <a:schemeClr val="tx1">
                              <a:lumMod val="75000"/>
                              <a:lumOff val="25000"/>
                            </a:schemeClr>
                          </a:solidFill>
                        </a:rPr>
                        <a:t>Strongly Disagree</a:t>
                      </a:r>
                    </a:p>
                  </a:txBody>
                  <a:tcPr marL="0" marR="0" marT="50408" marB="31753">
                    <a:lnL w="12700" cmpd="sng">
                      <a:noFill/>
                    </a:lnL>
                    <a:lnR w="762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9090791"/>
                  </a:ext>
                </a:extLst>
              </a:tr>
              <a:tr h="164935">
                <a:tc>
                  <a:txBody>
                    <a:bodyPr/>
                    <a:lstStyle/>
                    <a:p>
                      <a:pPr algn="l"/>
                      <a:endParaRPr lang="en-GB" sz="1050" dirty="0"/>
                    </a:p>
                  </a:txBody>
                  <a:tcPr marL="100817" marR="0" marT="0" marB="0" anchor="ctr">
                    <a:lnL w="12700" cmpd="sng">
                      <a:noFill/>
                    </a:lnL>
                    <a:lnR w="762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391987609"/>
                  </a:ext>
                </a:extLst>
              </a:tr>
              <a:tr h="249620">
                <a:tc>
                  <a:txBody>
                    <a:bodyPr/>
                    <a:lstStyle/>
                    <a:p>
                      <a:pPr marL="0" algn="l" defTabSz="914400" rtl="0" eaLnBrk="1" latinLnBrk="0" hangingPunct="1"/>
                      <a:r>
                        <a:rPr lang="en-GB" sz="1050" b="0" kern="1200" cap="all" baseline="0" dirty="0">
                          <a:solidFill>
                            <a:schemeClr val="tx1">
                              <a:lumMod val="75000"/>
                              <a:lumOff val="25000"/>
                            </a:schemeClr>
                          </a:solidFill>
                          <a:latin typeface="+mn-lt"/>
                          <a:ea typeface="+mn-ea"/>
                          <a:cs typeface="+mn-cs"/>
                        </a:rPr>
                        <a:t>Don’t know</a:t>
                      </a:r>
                    </a:p>
                  </a:txBody>
                  <a:tcPr marL="0" marR="0" marT="50408" marB="31753" anchor="b">
                    <a:lnL w="12700" cmpd="sng">
                      <a:noFill/>
                    </a:lnL>
                    <a:lnR w="762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8947395"/>
                  </a:ext>
                </a:extLst>
              </a:tr>
              <a:tr h="164935">
                <a:tc>
                  <a:txBody>
                    <a:bodyPr/>
                    <a:lstStyle/>
                    <a:p>
                      <a:pPr algn="l"/>
                      <a:endParaRPr lang="en-GB" sz="1050" dirty="0"/>
                    </a:p>
                  </a:txBody>
                  <a:tcPr marL="100817" marR="0" marT="0" marB="0" anchor="ctr">
                    <a:lnL w="12700" cmpd="sng">
                      <a:noFill/>
                    </a:lnL>
                    <a:lnR w="762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208034533"/>
                  </a:ext>
                </a:extLst>
              </a:tr>
            </a:tbl>
          </a:graphicData>
        </a:graphic>
      </p:graphicFrame>
      <p:sp>
        <p:nvSpPr>
          <p:cNvPr id="7" name="Rectangle 6"/>
          <p:cNvSpPr/>
          <p:nvPr/>
        </p:nvSpPr>
        <p:spPr>
          <a:xfrm>
            <a:off x="382675" y="4064348"/>
            <a:ext cx="6342877" cy="307777"/>
          </a:xfrm>
          <a:prstGeom prst="rect">
            <a:avLst/>
          </a:prstGeom>
        </p:spPr>
        <p:txBody>
          <a:bodyPr wrap="square" lIns="0">
            <a:spAutoFit/>
          </a:bodyPr>
          <a:lstStyle/>
          <a:p>
            <a:r>
              <a:rPr lang="en-US" sz="1400" b="1" i="1" dirty="0"/>
              <a:t>They should be allowed to use the restroom of the sex they identify with</a:t>
            </a:r>
          </a:p>
        </p:txBody>
      </p:sp>
      <p:graphicFrame>
        <p:nvGraphicFramePr>
          <p:cNvPr id="20" name="Content Placeholder 6"/>
          <p:cNvGraphicFramePr>
            <a:graphicFrameLocks/>
          </p:cNvGraphicFramePr>
          <p:nvPr>
            <p:extLst>
              <p:ext uri="{D42A27DB-BD31-4B8C-83A1-F6EECF244321}">
                <p14:modId xmlns:p14="http://schemas.microsoft.com/office/powerpoint/2010/main" val="1631027729"/>
              </p:ext>
            </p:extLst>
          </p:nvPr>
        </p:nvGraphicFramePr>
        <p:xfrm>
          <a:off x="397346" y="4209604"/>
          <a:ext cx="6655535" cy="46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1" name="Content Placeholder 6"/>
          <p:cNvGraphicFramePr>
            <a:graphicFrameLocks/>
          </p:cNvGraphicFramePr>
          <p:nvPr>
            <p:extLst>
              <p:ext uri="{D42A27DB-BD31-4B8C-83A1-F6EECF244321}">
                <p14:modId xmlns:p14="http://schemas.microsoft.com/office/powerpoint/2010/main" val="4039131421"/>
              </p:ext>
            </p:extLst>
          </p:nvPr>
        </p:nvGraphicFramePr>
        <p:xfrm>
          <a:off x="382670" y="1352245"/>
          <a:ext cx="6655535" cy="468000"/>
        </p:xfrm>
        <a:graphic>
          <a:graphicData uri="http://schemas.openxmlformats.org/drawingml/2006/chart">
            <c:chart xmlns:c="http://schemas.openxmlformats.org/drawingml/2006/chart" xmlns:r="http://schemas.openxmlformats.org/officeDocument/2006/relationships" r:id="rId8"/>
          </a:graphicData>
        </a:graphic>
      </p:graphicFrame>
      <p:sp>
        <p:nvSpPr>
          <p:cNvPr id="23" name="TextBox 3"/>
          <p:cNvSpPr txBox="1"/>
          <p:nvPr/>
        </p:nvSpPr>
        <p:spPr>
          <a:xfrm>
            <a:off x="386433" y="1252525"/>
            <a:ext cx="6339119" cy="215444"/>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spcBef>
                <a:spcPts val="1200"/>
              </a:spcBef>
            </a:pPr>
            <a:r>
              <a:rPr lang="en-US" sz="1400" b="1" i="1" dirty="0"/>
              <a:t>They should be protected from discrimination by the Government</a:t>
            </a:r>
            <a:endParaRPr lang="fr-BE" sz="1400" b="1" i="1" dirty="0"/>
          </a:p>
        </p:txBody>
      </p:sp>
    </p:spTree>
    <p:extLst>
      <p:ext uri="{BB962C8B-B14F-4D97-AF65-F5344CB8AC3E}">
        <p14:creationId xmlns:p14="http://schemas.microsoft.com/office/powerpoint/2010/main" val="2932507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2377" y="514881"/>
            <a:ext cx="8654595" cy="1323439"/>
          </a:xfrm>
        </p:spPr>
        <p:txBody>
          <a:bodyPr/>
          <a:lstStyle/>
          <a:p>
            <a:pPr lvl="0" defTabSz="914400" eaLnBrk="0" fontAlgn="base" hangingPunct="0">
              <a:lnSpc>
                <a:spcPct val="100000"/>
              </a:lnSpc>
              <a:spcBef>
                <a:spcPct val="0"/>
              </a:spcBef>
              <a:spcAft>
                <a:spcPct val="0"/>
              </a:spcAft>
              <a:defRPr/>
            </a:pPr>
            <a:r>
              <a:rPr kumimoji="1" lang="en-US" sz="2000" kern="0" dirty="0">
                <a:latin typeface="+mn-lt"/>
              </a:rPr>
              <a:t>They should be protected from discrimination by the Government  </a:t>
            </a:r>
            <a:br>
              <a:rPr lang="en-US" sz="1800" kern="0" dirty="0">
                <a:solidFill>
                  <a:srgbClr val="003399"/>
                </a:solidFill>
                <a:latin typeface="Arial" charset="0"/>
                <a:ea typeface="+mn-ea"/>
                <a:cs typeface="+mn-cs"/>
              </a:rPr>
            </a:br>
            <a:br>
              <a:rPr lang="en-US" dirty="0"/>
            </a:br>
            <a:endParaRPr lang="en-US" dirty="0"/>
          </a:p>
        </p:txBody>
      </p:sp>
      <p:sp>
        <p:nvSpPr>
          <p:cNvPr id="12" name="Text Placeholder 1"/>
          <p:cNvSpPr>
            <a:spLocks noGrp="1"/>
          </p:cNvSpPr>
          <p:nvPr>
            <p:ph type="body" sz="quarter" idx="13"/>
          </p:nvPr>
        </p:nvSpPr>
        <p:spPr>
          <a:xfrm>
            <a:off x="228602" y="248325"/>
            <a:ext cx="8658370" cy="261265"/>
          </a:xfrm>
        </p:spPr>
        <p:txBody>
          <a:bodyPr/>
          <a:lstStyle/>
          <a:p>
            <a:pPr lvl="0" defTabSz="914400" eaLnBrk="0" fontAlgn="base" hangingPunct="0">
              <a:spcBef>
                <a:spcPct val="0"/>
              </a:spcBef>
              <a:spcAft>
                <a:spcPct val="0"/>
              </a:spcAft>
            </a:pPr>
            <a:r>
              <a:rPr lang="en-US" sz="800" cap="none" dirty="0"/>
              <a:t>Please indicate whether you agree or disagree with each statement below about people who dress and live as one sex even though they were born another</a:t>
            </a:r>
          </a:p>
        </p:txBody>
      </p:sp>
      <p:graphicFrame>
        <p:nvGraphicFramePr>
          <p:cNvPr id="7" name="Content Placeholder 7"/>
          <p:cNvGraphicFramePr>
            <a:graphicFrameLocks/>
          </p:cNvGraphicFramePr>
          <p:nvPr>
            <p:extLst>
              <p:ext uri="{D42A27DB-BD31-4B8C-83A1-F6EECF244321}">
                <p14:modId xmlns:p14="http://schemas.microsoft.com/office/powerpoint/2010/main" val="3072520511"/>
              </p:ext>
            </p:extLst>
          </p:nvPr>
        </p:nvGraphicFramePr>
        <p:xfrm>
          <a:off x="109855" y="906892"/>
          <a:ext cx="8657627" cy="3896609"/>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9"/>
          <p:cNvSpPr/>
          <p:nvPr/>
        </p:nvSpPr>
        <p:spPr>
          <a:xfrm>
            <a:off x="415428" y="1464783"/>
            <a:ext cx="82296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1"/>
                </a:solidFill>
              </a:rPr>
              <a:t>   India</a:t>
            </a:r>
          </a:p>
        </p:txBody>
      </p:sp>
      <p:sp>
        <p:nvSpPr>
          <p:cNvPr id="11" name="Rectangle 10"/>
          <p:cNvSpPr/>
          <p:nvPr/>
        </p:nvSpPr>
        <p:spPr>
          <a:xfrm>
            <a:off x="506867" y="3906969"/>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Turkey</a:t>
            </a:r>
          </a:p>
        </p:txBody>
      </p:sp>
      <p:sp>
        <p:nvSpPr>
          <p:cNvPr id="13" name="Rectangle 12"/>
          <p:cNvSpPr/>
          <p:nvPr/>
        </p:nvSpPr>
        <p:spPr>
          <a:xfrm>
            <a:off x="461147" y="1735336"/>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Peru</a:t>
            </a:r>
          </a:p>
        </p:txBody>
      </p:sp>
      <p:sp>
        <p:nvSpPr>
          <p:cNvPr id="14" name="Rectangle 13"/>
          <p:cNvSpPr/>
          <p:nvPr/>
        </p:nvSpPr>
        <p:spPr>
          <a:xfrm>
            <a:off x="282267" y="2891988"/>
            <a:ext cx="95612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South Africa</a:t>
            </a:r>
          </a:p>
        </p:txBody>
      </p:sp>
      <p:sp>
        <p:nvSpPr>
          <p:cNvPr id="17" name="Rectangle 16"/>
          <p:cNvSpPr/>
          <p:nvPr/>
        </p:nvSpPr>
        <p:spPr>
          <a:xfrm>
            <a:off x="282267" y="1886561"/>
            <a:ext cx="95612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Mexico</a:t>
            </a:r>
          </a:p>
        </p:txBody>
      </p:sp>
      <p:sp>
        <p:nvSpPr>
          <p:cNvPr id="18" name="Rectangle 17"/>
          <p:cNvSpPr/>
          <p:nvPr/>
        </p:nvSpPr>
        <p:spPr>
          <a:xfrm>
            <a:off x="506867" y="3605982"/>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Brazil</a:t>
            </a:r>
          </a:p>
        </p:txBody>
      </p:sp>
      <p:sp>
        <p:nvSpPr>
          <p:cNvPr id="19" name="Rectangle 18"/>
          <p:cNvSpPr/>
          <p:nvPr/>
        </p:nvSpPr>
        <p:spPr>
          <a:xfrm>
            <a:off x="506866" y="3467355"/>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China</a:t>
            </a:r>
          </a:p>
        </p:txBody>
      </p:sp>
    </p:spTree>
    <p:extLst>
      <p:ext uri="{BB962C8B-B14F-4D97-AF65-F5344CB8AC3E}">
        <p14:creationId xmlns:p14="http://schemas.microsoft.com/office/powerpoint/2010/main" val="3235522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2377" y="514881"/>
            <a:ext cx="8654595" cy="1323439"/>
          </a:xfrm>
        </p:spPr>
        <p:txBody>
          <a:bodyPr/>
          <a:lstStyle/>
          <a:p>
            <a:pPr lvl="0" defTabSz="914400" eaLnBrk="0" fontAlgn="base" hangingPunct="0">
              <a:lnSpc>
                <a:spcPct val="100000"/>
              </a:lnSpc>
              <a:spcBef>
                <a:spcPct val="0"/>
              </a:spcBef>
              <a:spcAft>
                <a:spcPct val="0"/>
              </a:spcAft>
              <a:defRPr/>
            </a:pPr>
            <a:r>
              <a:rPr kumimoji="1" lang="en-US" sz="2000" kern="0" dirty="0">
                <a:latin typeface="+mn-lt"/>
              </a:rPr>
              <a:t>They should be allowed to have surgery so their body matches their identity  </a:t>
            </a:r>
            <a:br>
              <a:rPr lang="en-US" sz="1800" kern="0" dirty="0">
                <a:solidFill>
                  <a:srgbClr val="003399"/>
                </a:solidFill>
                <a:latin typeface="Arial" charset="0"/>
                <a:ea typeface="+mn-ea"/>
                <a:cs typeface="+mn-cs"/>
              </a:rPr>
            </a:br>
            <a:br>
              <a:rPr lang="en-US" dirty="0"/>
            </a:br>
            <a:endParaRPr lang="en-US" dirty="0"/>
          </a:p>
        </p:txBody>
      </p:sp>
      <p:sp>
        <p:nvSpPr>
          <p:cNvPr id="12" name="Text Placeholder 1"/>
          <p:cNvSpPr>
            <a:spLocks noGrp="1"/>
          </p:cNvSpPr>
          <p:nvPr>
            <p:ph type="body" sz="quarter" idx="13"/>
          </p:nvPr>
        </p:nvSpPr>
        <p:spPr>
          <a:xfrm>
            <a:off x="228602" y="248325"/>
            <a:ext cx="8658370" cy="261265"/>
          </a:xfrm>
        </p:spPr>
        <p:txBody>
          <a:bodyPr/>
          <a:lstStyle/>
          <a:p>
            <a:pPr lvl="0" defTabSz="914400" eaLnBrk="0" fontAlgn="base" hangingPunct="0">
              <a:spcBef>
                <a:spcPct val="0"/>
              </a:spcBef>
              <a:spcAft>
                <a:spcPct val="0"/>
              </a:spcAft>
            </a:pPr>
            <a:r>
              <a:rPr lang="en-US" sz="800" cap="none" dirty="0"/>
              <a:t>Please indicate whether you agree or disagree with each statement below about people who dress and live as one sex even though they were born another</a:t>
            </a:r>
          </a:p>
        </p:txBody>
      </p:sp>
      <p:graphicFrame>
        <p:nvGraphicFramePr>
          <p:cNvPr id="6" name="Content Placeholder 7"/>
          <p:cNvGraphicFramePr>
            <a:graphicFrameLocks/>
          </p:cNvGraphicFramePr>
          <p:nvPr>
            <p:extLst>
              <p:ext uri="{D42A27DB-BD31-4B8C-83A1-F6EECF244321}">
                <p14:modId xmlns:p14="http://schemas.microsoft.com/office/powerpoint/2010/main" val="1025452065"/>
              </p:ext>
            </p:extLst>
          </p:nvPr>
        </p:nvGraphicFramePr>
        <p:xfrm>
          <a:off x="109855" y="906892"/>
          <a:ext cx="8657627" cy="3896609"/>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p:cNvSpPr/>
          <p:nvPr/>
        </p:nvSpPr>
        <p:spPr>
          <a:xfrm>
            <a:off x="386620" y="3034876"/>
            <a:ext cx="82296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1"/>
                </a:solidFill>
              </a:rPr>
              <a:t>   India</a:t>
            </a:r>
          </a:p>
        </p:txBody>
      </p:sp>
      <p:sp>
        <p:nvSpPr>
          <p:cNvPr id="10" name="Rectangle 9"/>
          <p:cNvSpPr/>
          <p:nvPr/>
        </p:nvSpPr>
        <p:spPr>
          <a:xfrm>
            <a:off x="487998" y="3731330"/>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Peru</a:t>
            </a:r>
          </a:p>
        </p:txBody>
      </p:sp>
      <p:sp>
        <p:nvSpPr>
          <p:cNvPr id="11" name="Rectangle 10"/>
          <p:cNvSpPr/>
          <p:nvPr/>
        </p:nvSpPr>
        <p:spPr>
          <a:xfrm>
            <a:off x="320040" y="3323777"/>
            <a:ext cx="95612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South Africa</a:t>
            </a:r>
          </a:p>
        </p:txBody>
      </p:sp>
      <p:sp>
        <p:nvSpPr>
          <p:cNvPr id="14" name="Rectangle 13"/>
          <p:cNvSpPr/>
          <p:nvPr/>
        </p:nvSpPr>
        <p:spPr>
          <a:xfrm>
            <a:off x="320040" y="2760163"/>
            <a:ext cx="95612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Mexico</a:t>
            </a:r>
          </a:p>
        </p:txBody>
      </p:sp>
      <p:sp>
        <p:nvSpPr>
          <p:cNvPr id="15" name="Rectangle 14"/>
          <p:cNvSpPr/>
          <p:nvPr/>
        </p:nvSpPr>
        <p:spPr>
          <a:xfrm>
            <a:off x="544639" y="3895866"/>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Brazil</a:t>
            </a:r>
          </a:p>
        </p:txBody>
      </p:sp>
      <p:sp>
        <p:nvSpPr>
          <p:cNvPr id="16" name="Rectangle 15"/>
          <p:cNvSpPr/>
          <p:nvPr/>
        </p:nvSpPr>
        <p:spPr>
          <a:xfrm>
            <a:off x="535702" y="4043850"/>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China</a:t>
            </a:r>
          </a:p>
        </p:txBody>
      </p:sp>
      <p:sp>
        <p:nvSpPr>
          <p:cNvPr id="17" name="Rectangle 16"/>
          <p:cNvSpPr/>
          <p:nvPr/>
        </p:nvSpPr>
        <p:spPr>
          <a:xfrm>
            <a:off x="274321" y="1167003"/>
            <a:ext cx="1047558" cy="1819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tx1"/>
                </a:solidFill>
              </a:rPr>
              <a:t>All countries</a:t>
            </a:r>
          </a:p>
        </p:txBody>
      </p:sp>
    </p:spTree>
    <p:extLst>
      <p:ext uri="{BB962C8B-B14F-4D97-AF65-F5344CB8AC3E}">
        <p14:creationId xmlns:p14="http://schemas.microsoft.com/office/powerpoint/2010/main" val="1200885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2377" y="514881"/>
            <a:ext cx="8654595" cy="1323439"/>
          </a:xfrm>
        </p:spPr>
        <p:txBody>
          <a:bodyPr/>
          <a:lstStyle/>
          <a:p>
            <a:pPr lvl="0" defTabSz="914400" eaLnBrk="0" fontAlgn="base" hangingPunct="0">
              <a:lnSpc>
                <a:spcPct val="100000"/>
              </a:lnSpc>
              <a:spcBef>
                <a:spcPct val="0"/>
              </a:spcBef>
              <a:spcAft>
                <a:spcPct val="0"/>
              </a:spcAft>
              <a:defRPr/>
            </a:pPr>
            <a:r>
              <a:rPr kumimoji="1" lang="en-US" sz="2000" kern="0" dirty="0">
                <a:latin typeface="+mn-lt"/>
              </a:rPr>
              <a:t>They should be allowed to marry a person of their birth sex </a:t>
            </a:r>
            <a:br>
              <a:rPr lang="en-US" sz="1800" kern="0" dirty="0">
                <a:solidFill>
                  <a:srgbClr val="003399"/>
                </a:solidFill>
                <a:latin typeface="Arial" charset="0"/>
                <a:ea typeface="+mn-ea"/>
                <a:cs typeface="+mn-cs"/>
              </a:rPr>
            </a:br>
            <a:br>
              <a:rPr lang="en-US" dirty="0"/>
            </a:br>
            <a:endParaRPr lang="en-US" dirty="0"/>
          </a:p>
        </p:txBody>
      </p:sp>
      <p:sp>
        <p:nvSpPr>
          <p:cNvPr id="12" name="Text Placeholder 1"/>
          <p:cNvSpPr>
            <a:spLocks noGrp="1"/>
          </p:cNvSpPr>
          <p:nvPr>
            <p:ph type="body" sz="quarter" idx="13"/>
          </p:nvPr>
        </p:nvSpPr>
        <p:spPr>
          <a:xfrm>
            <a:off x="228602" y="248325"/>
            <a:ext cx="8658370" cy="261265"/>
          </a:xfrm>
        </p:spPr>
        <p:txBody>
          <a:bodyPr/>
          <a:lstStyle/>
          <a:p>
            <a:pPr lvl="0" defTabSz="914400" eaLnBrk="0" fontAlgn="base" hangingPunct="0">
              <a:spcBef>
                <a:spcPct val="0"/>
              </a:spcBef>
              <a:spcAft>
                <a:spcPct val="0"/>
              </a:spcAft>
            </a:pPr>
            <a:r>
              <a:rPr lang="en-US" sz="800" cap="none" dirty="0"/>
              <a:t>Please indicate whether you agree or disagree with each statement below about people who dress and live as one sex even though they were born another</a:t>
            </a:r>
          </a:p>
        </p:txBody>
      </p:sp>
      <p:graphicFrame>
        <p:nvGraphicFramePr>
          <p:cNvPr id="6" name="Content Placeholder 7"/>
          <p:cNvGraphicFramePr>
            <a:graphicFrameLocks/>
          </p:cNvGraphicFramePr>
          <p:nvPr>
            <p:extLst>
              <p:ext uri="{D42A27DB-BD31-4B8C-83A1-F6EECF244321}">
                <p14:modId xmlns:p14="http://schemas.microsoft.com/office/powerpoint/2010/main" val="2377721579"/>
              </p:ext>
            </p:extLst>
          </p:nvPr>
        </p:nvGraphicFramePr>
        <p:xfrm>
          <a:off x="109855" y="906892"/>
          <a:ext cx="8657627" cy="3896609"/>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p:cNvSpPr/>
          <p:nvPr/>
        </p:nvSpPr>
        <p:spPr>
          <a:xfrm>
            <a:off x="433121" y="2611372"/>
            <a:ext cx="82296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1"/>
                </a:solidFill>
              </a:rPr>
              <a:t>   India</a:t>
            </a:r>
          </a:p>
        </p:txBody>
      </p:sp>
      <p:sp>
        <p:nvSpPr>
          <p:cNvPr id="9" name="Rectangle 8"/>
          <p:cNvSpPr/>
          <p:nvPr/>
        </p:nvSpPr>
        <p:spPr>
          <a:xfrm>
            <a:off x="524560" y="4170065"/>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Turkey</a:t>
            </a:r>
          </a:p>
        </p:txBody>
      </p:sp>
      <p:sp>
        <p:nvSpPr>
          <p:cNvPr id="10" name="Rectangle 9"/>
          <p:cNvSpPr/>
          <p:nvPr/>
        </p:nvSpPr>
        <p:spPr>
          <a:xfrm>
            <a:off x="524560" y="3627050"/>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Peru</a:t>
            </a:r>
          </a:p>
        </p:txBody>
      </p:sp>
      <p:sp>
        <p:nvSpPr>
          <p:cNvPr id="11" name="Rectangle 10"/>
          <p:cNvSpPr/>
          <p:nvPr/>
        </p:nvSpPr>
        <p:spPr>
          <a:xfrm>
            <a:off x="299961" y="3332396"/>
            <a:ext cx="95612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South Africa</a:t>
            </a:r>
          </a:p>
        </p:txBody>
      </p:sp>
      <p:sp>
        <p:nvSpPr>
          <p:cNvPr id="14" name="Rectangle 13"/>
          <p:cNvSpPr/>
          <p:nvPr/>
        </p:nvSpPr>
        <p:spPr>
          <a:xfrm>
            <a:off x="299961" y="2324956"/>
            <a:ext cx="95612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Mexico</a:t>
            </a:r>
          </a:p>
        </p:txBody>
      </p:sp>
      <p:sp>
        <p:nvSpPr>
          <p:cNvPr id="15" name="Rectangle 14"/>
          <p:cNvSpPr/>
          <p:nvPr/>
        </p:nvSpPr>
        <p:spPr>
          <a:xfrm>
            <a:off x="524560" y="3170289"/>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Brazil</a:t>
            </a:r>
          </a:p>
        </p:txBody>
      </p:sp>
      <p:sp>
        <p:nvSpPr>
          <p:cNvPr id="16" name="Rectangle 15"/>
          <p:cNvSpPr/>
          <p:nvPr/>
        </p:nvSpPr>
        <p:spPr>
          <a:xfrm>
            <a:off x="524560" y="3891313"/>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China</a:t>
            </a:r>
          </a:p>
        </p:txBody>
      </p:sp>
      <p:sp>
        <p:nvSpPr>
          <p:cNvPr id="17" name="Rectangle 16"/>
          <p:cNvSpPr/>
          <p:nvPr/>
        </p:nvSpPr>
        <p:spPr>
          <a:xfrm>
            <a:off x="208523" y="1166465"/>
            <a:ext cx="1047558" cy="1819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tx1"/>
                </a:solidFill>
              </a:rPr>
              <a:t>All countries</a:t>
            </a:r>
          </a:p>
        </p:txBody>
      </p:sp>
    </p:spTree>
    <p:extLst>
      <p:ext uri="{BB962C8B-B14F-4D97-AF65-F5344CB8AC3E}">
        <p14:creationId xmlns:p14="http://schemas.microsoft.com/office/powerpoint/2010/main" val="722935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2377" y="514881"/>
            <a:ext cx="8654595" cy="1323439"/>
          </a:xfrm>
        </p:spPr>
        <p:txBody>
          <a:bodyPr/>
          <a:lstStyle/>
          <a:p>
            <a:pPr lvl="0" defTabSz="914400" eaLnBrk="0" fontAlgn="base" hangingPunct="0">
              <a:lnSpc>
                <a:spcPct val="100000"/>
              </a:lnSpc>
              <a:spcBef>
                <a:spcPct val="0"/>
              </a:spcBef>
              <a:spcAft>
                <a:spcPct val="0"/>
              </a:spcAft>
              <a:defRPr/>
            </a:pPr>
            <a:r>
              <a:rPr kumimoji="1" lang="en-US" sz="2000" kern="0" dirty="0">
                <a:latin typeface="+mn-lt"/>
              </a:rPr>
              <a:t>They should be allowed to conceive or give birth to children  </a:t>
            </a:r>
            <a:br>
              <a:rPr lang="en-US" sz="1800" kern="0" dirty="0">
                <a:solidFill>
                  <a:srgbClr val="003399"/>
                </a:solidFill>
                <a:latin typeface="Arial" charset="0"/>
                <a:ea typeface="+mn-ea"/>
                <a:cs typeface="+mn-cs"/>
              </a:rPr>
            </a:br>
            <a:br>
              <a:rPr lang="en-US" dirty="0"/>
            </a:br>
            <a:endParaRPr lang="en-US" dirty="0"/>
          </a:p>
        </p:txBody>
      </p:sp>
      <p:sp>
        <p:nvSpPr>
          <p:cNvPr id="12" name="Text Placeholder 1"/>
          <p:cNvSpPr>
            <a:spLocks noGrp="1"/>
          </p:cNvSpPr>
          <p:nvPr>
            <p:ph type="body" sz="quarter" idx="13"/>
          </p:nvPr>
        </p:nvSpPr>
        <p:spPr>
          <a:xfrm>
            <a:off x="228602" y="248325"/>
            <a:ext cx="8658370" cy="261265"/>
          </a:xfrm>
        </p:spPr>
        <p:txBody>
          <a:bodyPr/>
          <a:lstStyle/>
          <a:p>
            <a:pPr lvl="0" defTabSz="914400" eaLnBrk="0" fontAlgn="base" hangingPunct="0">
              <a:spcBef>
                <a:spcPct val="0"/>
              </a:spcBef>
              <a:spcAft>
                <a:spcPct val="0"/>
              </a:spcAft>
            </a:pPr>
            <a:r>
              <a:rPr lang="en-US" sz="800" cap="none" dirty="0"/>
              <a:t>Please indicate whether you agree or disagree with each statement below about people who dress and live as one sex even though they were born another</a:t>
            </a:r>
          </a:p>
        </p:txBody>
      </p:sp>
      <p:graphicFrame>
        <p:nvGraphicFramePr>
          <p:cNvPr id="7" name="Content Placeholder 7"/>
          <p:cNvGraphicFramePr>
            <a:graphicFrameLocks/>
          </p:cNvGraphicFramePr>
          <p:nvPr>
            <p:extLst>
              <p:ext uri="{D42A27DB-BD31-4B8C-83A1-F6EECF244321}">
                <p14:modId xmlns:p14="http://schemas.microsoft.com/office/powerpoint/2010/main" val="4255597149"/>
              </p:ext>
            </p:extLst>
          </p:nvPr>
        </p:nvGraphicFramePr>
        <p:xfrm>
          <a:off x="109855" y="906892"/>
          <a:ext cx="8657627" cy="3896609"/>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8"/>
          <p:cNvSpPr/>
          <p:nvPr/>
        </p:nvSpPr>
        <p:spPr>
          <a:xfrm>
            <a:off x="443532" y="2322274"/>
            <a:ext cx="82296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1"/>
                </a:solidFill>
              </a:rPr>
              <a:t>   India</a:t>
            </a:r>
          </a:p>
        </p:txBody>
      </p:sp>
      <p:sp>
        <p:nvSpPr>
          <p:cNvPr id="10" name="Rectangle 9"/>
          <p:cNvSpPr/>
          <p:nvPr/>
        </p:nvSpPr>
        <p:spPr>
          <a:xfrm>
            <a:off x="534971" y="3310162"/>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Turkey</a:t>
            </a:r>
          </a:p>
        </p:txBody>
      </p:sp>
      <p:sp>
        <p:nvSpPr>
          <p:cNvPr id="11" name="Rectangle 10"/>
          <p:cNvSpPr/>
          <p:nvPr/>
        </p:nvSpPr>
        <p:spPr>
          <a:xfrm>
            <a:off x="527020" y="4341140"/>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Peru</a:t>
            </a:r>
          </a:p>
        </p:txBody>
      </p:sp>
      <p:sp>
        <p:nvSpPr>
          <p:cNvPr id="13" name="Rectangle 12"/>
          <p:cNvSpPr/>
          <p:nvPr/>
        </p:nvSpPr>
        <p:spPr>
          <a:xfrm>
            <a:off x="318323" y="2751938"/>
            <a:ext cx="95612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South Africa</a:t>
            </a:r>
          </a:p>
        </p:txBody>
      </p:sp>
      <p:sp>
        <p:nvSpPr>
          <p:cNvPr id="16" name="Rectangle 15"/>
          <p:cNvSpPr/>
          <p:nvPr/>
        </p:nvSpPr>
        <p:spPr>
          <a:xfrm>
            <a:off x="298447" y="2884281"/>
            <a:ext cx="95612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Mexico</a:t>
            </a:r>
          </a:p>
        </p:txBody>
      </p:sp>
      <p:sp>
        <p:nvSpPr>
          <p:cNvPr id="17" name="Rectangle 16"/>
          <p:cNvSpPr/>
          <p:nvPr/>
        </p:nvSpPr>
        <p:spPr>
          <a:xfrm>
            <a:off x="534971" y="2460466"/>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Brazil</a:t>
            </a:r>
          </a:p>
        </p:txBody>
      </p:sp>
      <p:sp>
        <p:nvSpPr>
          <p:cNvPr id="18" name="Rectangle 17"/>
          <p:cNvSpPr/>
          <p:nvPr/>
        </p:nvSpPr>
        <p:spPr>
          <a:xfrm>
            <a:off x="527020" y="3174884"/>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China</a:t>
            </a:r>
          </a:p>
        </p:txBody>
      </p:sp>
    </p:spTree>
    <p:extLst>
      <p:ext uri="{BB962C8B-B14F-4D97-AF65-F5344CB8AC3E}">
        <p14:creationId xmlns:p14="http://schemas.microsoft.com/office/powerpoint/2010/main" val="2329596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2377" y="514881"/>
            <a:ext cx="8654595" cy="1323439"/>
          </a:xfrm>
        </p:spPr>
        <p:txBody>
          <a:bodyPr/>
          <a:lstStyle/>
          <a:p>
            <a:pPr lvl="0" defTabSz="914400" eaLnBrk="0" fontAlgn="base" hangingPunct="0">
              <a:lnSpc>
                <a:spcPct val="100000"/>
              </a:lnSpc>
              <a:spcBef>
                <a:spcPct val="0"/>
              </a:spcBef>
              <a:spcAft>
                <a:spcPct val="0"/>
              </a:spcAft>
              <a:defRPr/>
            </a:pPr>
            <a:r>
              <a:rPr kumimoji="1" lang="en-US" sz="2000" kern="0" dirty="0">
                <a:latin typeface="+mn-lt"/>
              </a:rPr>
              <a:t>They should be allowed to adopt children </a:t>
            </a:r>
            <a:br>
              <a:rPr lang="en-US" sz="1800" kern="0" dirty="0">
                <a:solidFill>
                  <a:srgbClr val="003399"/>
                </a:solidFill>
                <a:latin typeface="Arial" charset="0"/>
                <a:ea typeface="+mn-ea"/>
                <a:cs typeface="+mn-cs"/>
              </a:rPr>
            </a:br>
            <a:br>
              <a:rPr lang="en-US" dirty="0"/>
            </a:br>
            <a:endParaRPr lang="en-US" dirty="0"/>
          </a:p>
        </p:txBody>
      </p:sp>
      <p:sp>
        <p:nvSpPr>
          <p:cNvPr id="12" name="Text Placeholder 1"/>
          <p:cNvSpPr>
            <a:spLocks noGrp="1"/>
          </p:cNvSpPr>
          <p:nvPr>
            <p:ph type="body" sz="quarter" idx="13"/>
          </p:nvPr>
        </p:nvSpPr>
        <p:spPr>
          <a:xfrm>
            <a:off x="228602" y="248325"/>
            <a:ext cx="8658370" cy="261265"/>
          </a:xfrm>
        </p:spPr>
        <p:txBody>
          <a:bodyPr/>
          <a:lstStyle/>
          <a:p>
            <a:pPr lvl="0" defTabSz="914400" eaLnBrk="0" fontAlgn="base" hangingPunct="0">
              <a:spcBef>
                <a:spcPct val="0"/>
              </a:spcBef>
              <a:spcAft>
                <a:spcPct val="0"/>
              </a:spcAft>
            </a:pPr>
            <a:r>
              <a:rPr lang="en-US" sz="800" cap="none" dirty="0"/>
              <a:t>Please indicate whether you agree or disagree with each statement below about people who dress and live as one sex even though they were born another</a:t>
            </a:r>
          </a:p>
        </p:txBody>
      </p:sp>
      <p:graphicFrame>
        <p:nvGraphicFramePr>
          <p:cNvPr id="6" name="Content Placeholder 7"/>
          <p:cNvGraphicFramePr>
            <a:graphicFrameLocks/>
          </p:cNvGraphicFramePr>
          <p:nvPr>
            <p:extLst>
              <p:ext uri="{D42A27DB-BD31-4B8C-83A1-F6EECF244321}">
                <p14:modId xmlns:p14="http://schemas.microsoft.com/office/powerpoint/2010/main" val="23489046"/>
              </p:ext>
            </p:extLst>
          </p:nvPr>
        </p:nvGraphicFramePr>
        <p:xfrm>
          <a:off x="109855" y="906892"/>
          <a:ext cx="8657627" cy="3896609"/>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p:cNvSpPr/>
          <p:nvPr/>
        </p:nvSpPr>
        <p:spPr>
          <a:xfrm>
            <a:off x="456975" y="1606982"/>
            <a:ext cx="82296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1"/>
                </a:solidFill>
              </a:rPr>
              <a:t>   India</a:t>
            </a:r>
          </a:p>
        </p:txBody>
      </p:sp>
      <p:sp>
        <p:nvSpPr>
          <p:cNvPr id="9" name="Rectangle 8"/>
          <p:cNvSpPr/>
          <p:nvPr/>
        </p:nvSpPr>
        <p:spPr>
          <a:xfrm>
            <a:off x="548414" y="3748809"/>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Turkey</a:t>
            </a:r>
          </a:p>
        </p:txBody>
      </p:sp>
      <p:sp>
        <p:nvSpPr>
          <p:cNvPr id="10" name="Rectangle 9"/>
          <p:cNvSpPr/>
          <p:nvPr/>
        </p:nvSpPr>
        <p:spPr>
          <a:xfrm>
            <a:off x="516609" y="4182313"/>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Peru</a:t>
            </a:r>
          </a:p>
        </p:txBody>
      </p:sp>
      <p:sp>
        <p:nvSpPr>
          <p:cNvPr id="11" name="Rectangle 10"/>
          <p:cNvSpPr/>
          <p:nvPr/>
        </p:nvSpPr>
        <p:spPr>
          <a:xfrm>
            <a:off x="323815" y="2471974"/>
            <a:ext cx="95612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South Africa</a:t>
            </a:r>
          </a:p>
        </p:txBody>
      </p:sp>
      <p:sp>
        <p:nvSpPr>
          <p:cNvPr id="14" name="Rectangle 13"/>
          <p:cNvSpPr/>
          <p:nvPr/>
        </p:nvSpPr>
        <p:spPr>
          <a:xfrm>
            <a:off x="317851" y="3483642"/>
            <a:ext cx="95612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Mexico</a:t>
            </a:r>
          </a:p>
        </p:txBody>
      </p:sp>
      <p:sp>
        <p:nvSpPr>
          <p:cNvPr id="15" name="Rectangle 14"/>
          <p:cNvSpPr/>
          <p:nvPr/>
        </p:nvSpPr>
        <p:spPr>
          <a:xfrm>
            <a:off x="540463" y="2893664"/>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Brazil</a:t>
            </a:r>
          </a:p>
        </p:txBody>
      </p:sp>
      <p:sp>
        <p:nvSpPr>
          <p:cNvPr id="16" name="Rectangle 15"/>
          <p:cNvSpPr/>
          <p:nvPr/>
        </p:nvSpPr>
        <p:spPr>
          <a:xfrm>
            <a:off x="540463" y="2317095"/>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China</a:t>
            </a:r>
          </a:p>
        </p:txBody>
      </p:sp>
      <p:sp>
        <p:nvSpPr>
          <p:cNvPr id="17" name="Rectangle 16"/>
          <p:cNvSpPr/>
          <p:nvPr/>
        </p:nvSpPr>
        <p:spPr>
          <a:xfrm>
            <a:off x="232377" y="1158948"/>
            <a:ext cx="1047558" cy="1819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tx1"/>
                </a:solidFill>
              </a:rPr>
              <a:t>All countries</a:t>
            </a:r>
          </a:p>
        </p:txBody>
      </p:sp>
    </p:spTree>
    <p:extLst>
      <p:ext uri="{BB962C8B-B14F-4D97-AF65-F5344CB8AC3E}">
        <p14:creationId xmlns:p14="http://schemas.microsoft.com/office/powerpoint/2010/main" val="1361170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2377" y="514881"/>
            <a:ext cx="8654595" cy="1323439"/>
          </a:xfrm>
        </p:spPr>
        <p:txBody>
          <a:bodyPr/>
          <a:lstStyle/>
          <a:p>
            <a:pPr lvl="0" defTabSz="914400" eaLnBrk="0" fontAlgn="base" hangingPunct="0">
              <a:lnSpc>
                <a:spcPct val="100000"/>
              </a:lnSpc>
              <a:spcBef>
                <a:spcPct val="0"/>
              </a:spcBef>
              <a:spcAft>
                <a:spcPct val="0"/>
              </a:spcAft>
              <a:defRPr/>
            </a:pPr>
            <a:r>
              <a:rPr kumimoji="1" lang="en-US" sz="2000" kern="0" dirty="0">
                <a:latin typeface="+mn-lt"/>
              </a:rPr>
              <a:t>They should be allowed to use the restroom of the sex they identify with </a:t>
            </a:r>
            <a:br>
              <a:rPr lang="en-US" sz="1800" kern="0" dirty="0">
                <a:solidFill>
                  <a:srgbClr val="003399"/>
                </a:solidFill>
                <a:latin typeface="Arial" charset="0"/>
                <a:ea typeface="+mn-ea"/>
                <a:cs typeface="+mn-cs"/>
              </a:rPr>
            </a:br>
            <a:br>
              <a:rPr lang="en-US" dirty="0"/>
            </a:br>
            <a:endParaRPr lang="en-US" dirty="0"/>
          </a:p>
        </p:txBody>
      </p:sp>
      <p:sp>
        <p:nvSpPr>
          <p:cNvPr id="12" name="Text Placeholder 1"/>
          <p:cNvSpPr>
            <a:spLocks noGrp="1"/>
          </p:cNvSpPr>
          <p:nvPr>
            <p:ph type="body" sz="quarter" idx="13"/>
          </p:nvPr>
        </p:nvSpPr>
        <p:spPr>
          <a:xfrm>
            <a:off x="228602" y="248325"/>
            <a:ext cx="8658370" cy="261265"/>
          </a:xfrm>
        </p:spPr>
        <p:txBody>
          <a:bodyPr/>
          <a:lstStyle/>
          <a:p>
            <a:pPr lvl="0" defTabSz="914400" eaLnBrk="0" fontAlgn="base" hangingPunct="0">
              <a:spcBef>
                <a:spcPct val="0"/>
              </a:spcBef>
              <a:spcAft>
                <a:spcPct val="0"/>
              </a:spcAft>
            </a:pPr>
            <a:r>
              <a:rPr lang="en-US" sz="800" cap="none" dirty="0"/>
              <a:t>Please indicate whether you agree or disagree with each statement below about people who dress and live as one sex even though they were born another</a:t>
            </a:r>
          </a:p>
        </p:txBody>
      </p:sp>
      <p:graphicFrame>
        <p:nvGraphicFramePr>
          <p:cNvPr id="7" name="Content Placeholder 7"/>
          <p:cNvGraphicFramePr>
            <a:graphicFrameLocks/>
          </p:cNvGraphicFramePr>
          <p:nvPr>
            <p:extLst>
              <p:ext uri="{D42A27DB-BD31-4B8C-83A1-F6EECF244321}">
                <p14:modId xmlns:p14="http://schemas.microsoft.com/office/powerpoint/2010/main" val="2266872551"/>
              </p:ext>
            </p:extLst>
          </p:nvPr>
        </p:nvGraphicFramePr>
        <p:xfrm>
          <a:off x="109855" y="906892"/>
          <a:ext cx="8657627" cy="3896609"/>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8"/>
          <p:cNvSpPr/>
          <p:nvPr/>
        </p:nvSpPr>
        <p:spPr>
          <a:xfrm>
            <a:off x="427011" y="1596154"/>
            <a:ext cx="82296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1"/>
                </a:solidFill>
              </a:rPr>
              <a:t>   India</a:t>
            </a:r>
          </a:p>
        </p:txBody>
      </p:sp>
      <p:sp>
        <p:nvSpPr>
          <p:cNvPr id="10" name="Rectangle 9"/>
          <p:cNvSpPr/>
          <p:nvPr/>
        </p:nvSpPr>
        <p:spPr>
          <a:xfrm>
            <a:off x="520437" y="2469089"/>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Turkey</a:t>
            </a:r>
          </a:p>
        </p:txBody>
      </p:sp>
      <p:sp>
        <p:nvSpPr>
          <p:cNvPr id="11" name="Rectangle 10"/>
          <p:cNvSpPr/>
          <p:nvPr/>
        </p:nvSpPr>
        <p:spPr>
          <a:xfrm>
            <a:off x="536337" y="3027452"/>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Peru</a:t>
            </a:r>
          </a:p>
        </p:txBody>
      </p:sp>
      <p:sp>
        <p:nvSpPr>
          <p:cNvPr id="13" name="Rectangle 12"/>
          <p:cNvSpPr/>
          <p:nvPr/>
        </p:nvSpPr>
        <p:spPr>
          <a:xfrm>
            <a:off x="311739" y="3319400"/>
            <a:ext cx="95612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South Africa</a:t>
            </a:r>
          </a:p>
        </p:txBody>
      </p:sp>
      <p:sp>
        <p:nvSpPr>
          <p:cNvPr id="14" name="Rectangle 13"/>
          <p:cNvSpPr/>
          <p:nvPr/>
        </p:nvSpPr>
        <p:spPr>
          <a:xfrm>
            <a:off x="311739" y="4473155"/>
            <a:ext cx="95612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Russia</a:t>
            </a:r>
          </a:p>
        </p:txBody>
      </p:sp>
      <p:sp>
        <p:nvSpPr>
          <p:cNvPr id="16" name="Rectangle 15"/>
          <p:cNvSpPr/>
          <p:nvPr/>
        </p:nvSpPr>
        <p:spPr>
          <a:xfrm>
            <a:off x="311739" y="3174218"/>
            <a:ext cx="95612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Mexico</a:t>
            </a:r>
          </a:p>
        </p:txBody>
      </p:sp>
      <p:sp>
        <p:nvSpPr>
          <p:cNvPr id="17" name="Rectangle 16"/>
          <p:cNvSpPr/>
          <p:nvPr/>
        </p:nvSpPr>
        <p:spPr>
          <a:xfrm>
            <a:off x="520437" y="3477662"/>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Brazil</a:t>
            </a:r>
          </a:p>
        </p:txBody>
      </p:sp>
      <p:sp>
        <p:nvSpPr>
          <p:cNvPr id="18" name="Rectangle 17"/>
          <p:cNvSpPr/>
          <p:nvPr/>
        </p:nvSpPr>
        <p:spPr>
          <a:xfrm>
            <a:off x="536338" y="4327973"/>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China</a:t>
            </a:r>
          </a:p>
        </p:txBody>
      </p:sp>
    </p:spTree>
    <p:extLst>
      <p:ext uri="{BB962C8B-B14F-4D97-AF65-F5344CB8AC3E}">
        <p14:creationId xmlns:p14="http://schemas.microsoft.com/office/powerpoint/2010/main" val="3339587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000" y="671446"/>
            <a:ext cx="8646971" cy="332399"/>
          </a:xfrm>
        </p:spPr>
        <p:txBody>
          <a:bodyPr/>
          <a:lstStyle/>
          <a:p>
            <a:r>
              <a:rPr lang="en-US" sz="2400" dirty="0"/>
              <a:t>Global Opinion on Transgender Issues</a:t>
            </a:r>
          </a:p>
        </p:txBody>
      </p:sp>
      <p:sp>
        <p:nvSpPr>
          <p:cNvPr id="3" name="Text Placeholder 2"/>
          <p:cNvSpPr>
            <a:spLocks noGrp="1"/>
          </p:cNvSpPr>
          <p:nvPr>
            <p:ph type="body" sz="quarter" idx="13"/>
          </p:nvPr>
        </p:nvSpPr>
        <p:spPr>
          <a:xfrm>
            <a:off x="234000" y="120711"/>
            <a:ext cx="6718167" cy="442661"/>
          </a:xfrm>
        </p:spPr>
        <p:txBody>
          <a:bodyPr anchor="ctr"/>
          <a:lstStyle/>
          <a:p>
            <a:r>
              <a:rPr lang="en-GB" dirty="0"/>
              <a:t>Ipsos Transgender Issues</a:t>
            </a:r>
          </a:p>
        </p:txBody>
      </p:sp>
      <p:sp>
        <p:nvSpPr>
          <p:cNvPr id="36" name="TextBox 35"/>
          <p:cNvSpPr txBox="1"/>
          <p:nvPr/>
        </p:nvSpPr>
        <p:spPr>
          <a:xfrm>
            <a:off x="1208315" y="4694063"/>
            <a:ext cx="5743852" cy="551090"/>
          </a:xfrm>
          <a:prstGeom prst="rect">
            <a:avLst/>
          </a:prstGeom>
          <a:noFill/>
        </p:spPr>
        <p:txBody>
          <a:bodyPr vert="horz" wrap="square" lIns="90000" tIns="90000" rIns="90000" bIns="90000" rtlCol="0">
            <a:spAutoFit/>
          </a:bodyPr>
          <a:lstStyle/>
          <a:p>
            <a:r>
              <a:rPr lang="en-GB" sz="800" dirty="0">
                <a:solidFill>
                  <a:schemeClr val="bg2">
                    <a:lumMod val="75000"/>
                  </a:schemeClr>
                </a:solidFill>
              </a:rPr>
              <a:t>Base: 17,105 adults aged 16-64 across  Argentina, Australia, Belgium, Brazil, Canada, China, France, Germany, United Kingdom, Hungary, India, Italy, Japan, Mexico, Poland, Russia, South Africa, South Korea, Spain, Sweden, Turkey and the United States., Oct-Nov 2016</a:t>
            </a:r>
          </a:p>
        </p:txBody>
      </p:sp>
      <p:sp>
        <p:nvSpPr>
          <p:cNvPr id="24" name="TextBox 3"/>
          <p:cNvSpPr txBox="1"/>
          <p:nvPr/>
        </p:nvSpPr>
        <p:spPr>
          <a:xfrm>
            <a:off x="397346" y="3048678"/>
            <a:ext cx="6984776" cy="215444"/>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spcBef>
                <a:spcPts val="1200"/>
              </a:spcBef>
            </a:pPr>
            <a:r>
              <a:rPr lang="en-US" sz="1400" b="1" i="1" dirty="0"/>
              <a:t>They have a form of physical disability</a:t>
            </a:r>
            <a:endParaRPr lang="fr-BE" sz="1400" b="1" i="1" dirty="0"/>
          </a:p>
        </p:txBody>
      </p:sp>
      <p:sp>
        <p:nvSpPr>
          <p:cNvPr id="26" name="TextBox 3"/>
          <p:cNvSpPr txBox="1"/>
          <p:nvPr/>
        </p:nvSpPr>
        <p:spPr>
          <a:xfrm>
            <a:off x="382669" y="1573080"/>
            <a:ext cx="6339119" cy="215444"/>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spcBef>
                <a:spcPts val="1200"/>
              </a:spcBef>
            </a:pPr>
            <a:r>
              <a:rPr lang="en-US" sz="1400" b="1" i="1" dirty="0"/>
              <a:t>They have a special place in society</a:t>
            </a:r>
            <a:endParaRPr lang="fr-BE" sz="1400" b="1" i="1" dirty="0"/>
          </a:p>
        </p:txBody>
      </p:sp>
      <p:sp>
        <p:nvSpPr>
          <p:cNvPr id="27" name="TextBox 3"/>
          <p:cNvSpPr txBox="1"/>
          <p:nvPr/>
        </p:nvSpPr>
        <p:spPr>
          <a:xfrm>
            <a:off x="382666" y="2548845"/>
            <a:ext cx="6655534" cy="215444"/>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spcBef>
                <a:spcPts val="1200"/>
              </a:spcBef>
            </a:pPr>
            <a:r>
              <a:rPr lang="en-US" sz="1400" b="1" i="1" dirty="0"/>
              <a:t>They are violating the traditions of my culture</a:t>
            </a:r>
            <a:endParaRPr lang="fr-BE" sz="1400" b="1" i="1" dirty="0"/>
          </a:p>
        </p:txBody>
      </p:sp>
      <p:graphicFrame>
        <p:nvGraphicFramePr>
          <p:cNvPr id="29" name="Content Placeholder 6"/>
          <p:cNvGraphicFramePr>
            <a:graphicFrameLocks/>
          </p:cNvGraphicFramePr>
          <p:nvPr>
            <p:extLst>
              <p:ext uri="{D42A27DB-BD31-4B8C-83A1-F6EECF244321}">
                <p14:modId xmlns:p14="http://schemas.microsoft.com/office/powerpoint/2010/main" val="3102747623"/>
              </p:ext>
            </p:extLst>
          </p:nvPr>
        </p:nvGraphicFramePr>
        <p:xfrm>
          <a:off x="382667" y="2205908"/>
          <a:ext cx="6655535" cy="515471"/>
        </p:xfrm>
        <a:graphic>
          <a:graphicData uri="http://schemas.openxmlformats.org/drawingml/2006/chart">
            <c:chart xmlns:c="http://schemas.openxmlformats.org/drawingml/2006/chart" xmlns:r="http://schemas.openxmlformats.org/officeDocument/2006/relationships" r:id="rId3"/>
          </a:graphicData>
        </a:graphic>
      </p:graphicFrame>
      <p:sp>
        <p:nvSpPr>
          <p:cNvPr id="30" name="TextBox 3"/>
          <p:cNvSpPr txBox="1"/>
          <p:nvPr/>
        </p:nvSpPr>
        <p:spPr>
          <a:xfrm>
            <a:off x="382668" y="2048367"/>
            <a:ext cx="5956347" cy="215444"/>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spcBef>
                <a:spcPts val="1200"/>
              </a:spcBef>
            </a:pPr>
            <a:r>
              <a:rPr lang="en-US" sz="1400" b="1" i="1" dirty="0"/>
              <a:t>They have a form of mental illness</a:t>
            </a:r>
            <a:endParaRPr lang="fr-BE" sz="1400" b="1" i="1" dirty="0"/>
          </a:p>
        </p:txBody>
      </p:sp>
      <p:graphicFrame>
        <p:nvGraphicFramePr>
          <p:cNvPr id="31" name="Content Placeholder 6"/>
          <p:cNvGraphicFramePr>
            <a:graphicFrameLocks/>
          </p:cNvGraphicFramePr>
          <p:nvPr>
            <p:extLst>
              <p:ext uri="{D42A27DB-BD31-4B8C-83A1-F6EECF244321}">
                <p14:modId xmlns:p14="http://schemas.microsoft.com/office/powerpoint/2010/main" val="2153880775"/>
              </p:ext>
            </p:extLst>
          </p:nvPr>
        </p:nvGraphicFramePr>
        <p:xfrm>
          <a:off x="397346" y="3188491"/>
          <a:ext cx="6655535" cy="468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3" name="Content Placeholder 6"/>
          <p:cNvGraphicFramePr>
            <a:graphicFrameLocks/>
          </p:cNvGraphicFramePr>
          <p:nvPr>
            <p:extLst>
              <p:ext uri="{D42A27DB-BD31-4B8C-83A1-F6EECF244321}">
                <p14:modId xmlns:p14="http://schemas.microsoft.com/office/powerpoint/2010/main" val="1083771079"/>
              </p:ext>
            </p:extLst>
          </p:nvPr>
        </p:nvGraphicFramePr>
        <p:xfrm>
          <a:off x="382669" y="1670747"/>
          <a:ext cx="6655535" cy="4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4" name="Content Placeholder 6"/>
          <p:cNvGraphicFramePr>
            <a:graphicFrameLocks/>
          </p:cNvGraphicFramePr>
          <p:nvPr>
            <p:extLst>
              <p:ext uri="{D42A27DB-BD31-4B8C-83A1-F6EECF244321}">
                <p14:modId xmlns:p14="http://schemas.microsoft.com/office/powerpoint/2010/main" val="2567728662"/>
              </p:ext>
            </p:extLst>
          </p:nvPr>
        </p:nvGraphicFramePr>
        <p:xfrm>
          <a:off x="397346" y="2673909"/>
          <a:ext cx="6655535" cy="44989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5" name="Table 34"/>
          <p:cNvGraphicFramePr>
            <a:graphicFrameLocks noGrp="1"/>
          </p:cNvGraphicFramePr>
          <p:nvPr>
            <p:extLst/>
          </p:nvPr>
        </p:nvGraphicFramePr>
        <p:xfrm>
          <a:off x="7421969" y="1603438"/>
          <a:ext cx="1305803" cy="2177450"/>
        </p:xfrm>
        <a:graphic>
          <a:graphicData uri="http://schemas.openxmlformats.org/drawingml/2006/table">
            <a:tbl>
              <a:tblPr firstRow="1" bandRow="1">
                <a:tableStyleId>{5C22544A-7EE6-4342-B048-85BDC9FD1C3A}</a:tableStyleId>
              </a:tblPr>
              <a:tblGrid>
                <a:gridCol w="1305803">
                  <a:extLst>
                    <a:ext uri="{9D8B030D-6E8A-4147-A177-3AD203B41FA5}">
                      <a16:colId xmlns:a16="http://schemas.microsoft.com/office/drawing/2014/main" val="4069504667"/>
                    </a:ext>
                  </a:extLst>
                </a:gridCol>
              </a:tblGrid>
              <a:tr h="249620">
                <a:tc>
                  <a:txBody>
                    <a:bodyPr/>
                    <a:lstStyle/>
                    <a:p>
                      <a:pPr algn="l"/>
                      <a:r>
                        <a:rPr lang="en-GB" sz="1050" b="0" cap="all" baseline="0" dirty="0">
                          <a:solidFill>
                            <a:schemeClr val="tx1">
                              <a:lumMod val="75000"/>
                              <a:lumOff val="25000"/>
                            </a:schemeClr>
                          </a:solidFill>
                        </a:rPr>
                        <a:t>STRONGly AGREE</a:t>
                      </a:r>
                    </a:p>
                  </a:txBody>
                  <a:tcPr marL="0" marR="0" marT="50408" marB="31753" anchor="b">
                    <a:lnL w="12700" cmpd="sng">
                      <a:noFill/>
                    </a:lnL>
                    <a:lnR w="762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81652901"/>
                  </a:ext>
                </a:extLst>
              </a:tr>
              <a:tr h="164935">
                <a:tc>
                  <a:txBody>
                    <a:bodyPr/>
                    <a:lstStyle/>
                    <a:p>
                      <a:pPr algn="l"/>
                      <a:endParaRPr lang="en-GB" sz="1050" dirty="0"/>
                    </a:p>
                  </a:txBody>
                  <a:tcPr marL="100817" marR="0" marT="0" marB="0" anchor="ctr">
                    <a:lnL w="12700" cmpd="sng">
                      <a:noFill/>
                    </a:lnL>
                    <a:lnR w="762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4158790064"/>
                  </a:ext>
                </a:extLst>
              </a:tr>
              <a:tr h="249620">
                <a:tc>
                  <a:txBody>
                    <a:bodyPr/>
                    <a:lstStyle/>
                    <a:p>
                      <a:pPr marL="0" algn="l" defTabSz="914400" rtl="0" eaLnBrk="1" latinLnBrk="0" hangingPunct="1"/>
                      <a:r>
                        <a:rPr lang="en-GB" sz="1050" b="0" kern="1200" cap="all" baseline="0" dirty="0">
                          <a:solidFill>
                            <a:schemeClr val="tx1">
                              <a:lumMod val="75000"/>
                              <a:lumOff val="25000"/>
                            </a:schemeClr>
                          </a:solidFill>
                          <a:latin typeface="+mn-lt"/>
                          <a:ea typeface="+mn-ea"/>
                          <a:cs typeface="+mn-cs"/>
                        </a:rPr>
                        <a:t>SOMEWHAT AGREE</a:t>
                      </a:r>
                    </a:p>
                  </a:txBody>
                  <a:tcPr marL="0" marR="0" marT="50408" marB="31753" anchor="b">
                    <a:lnL w="12700" cmpd="sng">
                      <a:noFill/>
                    </a:lnL>
                    <a:lnR w="762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91547212"/>
                  </a:ext>
                </a:extLst>
              </a:tr>
              <a:tr h="164935">
                <a:tc>
                  <a:txBody>
                    <a:bodyPr/>
                    <a:lstStyle/>
                    <a:p>
                      <a:pPr algn="l"/>
                      <a:endParaRPr lang="en-GB" sz="1050" dirty="0"/>
                    </a:p>
                  </a:txBody>
                  <a:tcPr marL="100817" marR="0" marT="0" marB="0" anchor="ctr">
                    <a:lnL w="12700" cmpd="sng">
                      <a:noFill/>
                    </a:lnL>
                    <a:lnR w="762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591266525"/>
                  </a:ext>
                </a:extLst>
              </a:tr>
              <a:tr h="354295">
                <a:tc>
                  <a:txBody>
                    <a:bodyPr/>
                    <a:lstStyle/>
                    <a:p>
                      <a:pPr algn="l"/>
                      <a:r>
                        <a:rPr lang="en-GB" sz="1050" b="0" cap="all" baseline="0" dirty="0">
                          <a:solidFill>
                            <a:schemeClr val="tx1">
                              <a:lumMod val="75000"/>
                              <a:lumOff val="25000"/>
                            </a:schemeClr>
                          </a:solidFill>
                        </a:rPr>
                        <a:t>SOMEWHAT DISAGREE</a:t>
                      </a:r>
                    </a:p>
                  </a:txBody>
                  <a:tcPr marL="0" marR="0" marT="50408" marB="31753" anchor="b">
                    <a:lnL w="12700" cmpd="sng">
                      <a:noFill/>
                    </a:lnL>
                    <a:lnR w="762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90158095"/>
                  </a:ext>
                </a:extLst>
              </a:tr>
              <a:tr h="164935">
                <a:tc>
                  <a:txBody>
                    <a:bodyPr/>
                    <a:lstStyle/>
                    <a:p>
                      <a:pPr algn="l"/>
                      <a:endParaRPr lang="en-GB" sz="1050" dirty="0"/>
                    </a:p>
                  </a:txBody>
                  <a:tcPr marL="100817" marR="0" marT="0" marB="0" anchor="ctr">
                    <a:lnL w="12700" cmpd="sng">
                      <a:noFill/>
                    </a:lnL>
                    <a:lnR w="762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640000283"/>
                  </a:ext>
                </a:extLst>
              </a:tr>
              <a:tr h="249620">
                <a:tc>
                  <a:txBody>
                    <a:bodyPr/>
                    <a:lstStyle/>
                    <a:p>
                      <a:pPr algn="l"/>
                      <a:r>
                        <a:rPr lang="en-GB" sz="1050" b="0" cap="all" baseline="0" dirty="0">
                          <a:solidFill>
                            <a:schemeClr val="tx1">
                              <a:lumMod val="75000"/>
                              <a:lumOff val="25000"/>
                            </a:schemeClr>
                          </a:solidFill>
                        </a:rPr>
                        <a:t>Strongly Disagree</a:t>
                      </a:r>
                    </a:p>
                  </a:txBody>
                  <a:tcPr marL="0" marR="0" marT="50408" marB="31753">
                    <a:lnL w="12700" cmpd="sng">
                      <a:noFill/>
                    </a:lnL>
                    <a:lnR w="762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9090791"/>
                  </a:ext>
                </a:extLst>
              </a:tr>
              <a:tr h="164935">
                <a:tc>
                  <a:txBody>
                    <a:bodyPr/>
                    <a:lstStyle/>
                    <a:p>
                      <a:pPr algn="l"/>
                      <a:endParaRPr lang="en-GB" sz="1050" dirty="0"/>
                    </a:p>
                  </a:txBody>
                  <a:tcPr marL="100817" marR="0" marT="0" marB="0" anchor="ctr">
                    <a:lnL w="12700" cmpd="sng">
                      <a:noFill/>
                    </a:lnL>
                    <a:lnR w="762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391987609"/>
                  </a:ext>
                </a:extLst>
              </a:tr>
              <a:tr h="249620">
                <a:tc>
                  <a:txBody>
                    <a:bodyPr/>
                    <a:lstStyle/>
                    <a:p>
                      <a:pPr marL="0" algn="l" defTabSz="914400" rtl="0" eaLnBrk="1" latinLnBrk="0" hangingPunct="1"/>
                      <a:r>
                        <a:rPr lang="en-GB" sz="1050" b="0" kern="1200" cap="all" baseline="0" dirty="0">
                          <a:solidFill>
                            <a:schemeClr val="tx1">
                              <a:lumMod val="75000"/>
                              <a:lumOff val="25000"/>
                            </a:schemeClr>
                          </a:solidFill>
                          <a:latin typeface="+mn-lt"/>
                          <a:ea typeface="+mn-ea"/>
                          <a:cs typeface="+mn-cs"/>
                        </a:rPr>
                        <a:t>Don’t know</a:t>
                      </a:r>
                    </a:p>
                  </a:txBody>
                  <a:tcPr marL="0" marR="0" marT="50408" marB="31753" anchor="b">
                    <a:lnL w="12700" cmpd="sng">
                      <a:noFill/>
                    </a:lnL>
                    <a:lnR w="762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8947395"/>
                  </a:ext>
                </a:extLst>
              </a:tr>
              <a:tr h="164935">
                <a:tc>
                  <a:txBody>
                    <a:bodyPr/>
                    <a:lstStyle/>
                    <a:p>
                      <a:pPr algn="l"/>
                      <a:endParaRPr lang="en-GB" sz="1050" dirty="0"/>
                    </a:p>
                  </a:txBody>
                  <a:tcPr marL="100817" marR="0" marT="0" marB="0" anchor="ctr">
                    <a:lnL w="12700" cmpd="sng">
                      <a:noFill/>
                    </a:lnL>
                    <a:lnR w="762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208034533"/>
                  </a:ext>
                </a:extLst>
              </a:tr>
            </a:tbl>
          </a:graphicData>
        </a:graphic>
      </p:graphicFrame>
      <p:sp>
        <p:nvSpPr>
          <p:cNvPr id="7" name="Rectangle 6"/>
          <p:cNvSpPr/>
          <p:nvPr/>
        </p:nvSpPr>
        <p:spPr>
          <a:xfrm>
            <a:off x="397346" y="3519061"/>
            <a:ext cx="6342877" cy="307777"/>
          </a:xfrm>
          <a:prstGeom prst="rect">
            <a:avLst/>
          </a:prstGeom>
        </p:spPr>
        <p:txBody>
          <a:bodyPr wrap="square" lIns="0">
            <a:spAutoFit/>
          </a:bodyPr>
          <a:lstStyle/>
          <a:p>
            <a:r>
              <a:rPr lang="en-US" sz="1400" b="1" i="1" dirty="0"/>
              <a:t>They are committing a sin</a:t>
            </a:r>
          </a:p>
        </p:txBody>
      </p:sp>
      <p:graphicFrame>
        <p:nvGraphicFramePr>
          <p:cNvPr id="20" name="Content Placeholder 6"/>
          <p:cNvGraphicFramePr>
            <a:graphicFrameLocks/>
          </p:cNvGraphicFramePr>
          <p:nvPr>
            <p:extLst>
              <p:ext uri="{D42A27DB-BD31-4B8C-83A1-F6EECF244321}">
                <p14:modId xmlns:p14="http://schemas.microsoft.com/office/powerpoint/2010/main" val="1972512927"/>
              </p:ext>
            </p:extLst>
          </p:nvPr>
        </p:nvGraphicFramePr>
        <p:xfrm>
          <a:off x="397346" y="4209604"/>
          <a:ext cx="6655535" cy="46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1" name="Content Placeholder 6"/>
          <p:cNvGraphicFramePr>
            <a:graphicFrameLocks/>
          </p:cNvGraphicFramePr>
          <p:nvPr>
            <p:extLst>
              <p:ext uri="{D42A27DB-BD31-4B8C-83A1-F6EECF244321}">
                <p14:modId xmlns:p14="http://schemas.microsoft.com/office/powerpoint/2010/main" val="3152220376"/>
              </p:ext>
            </p:extLst>
          </p:nvPr>
        </p:nvGraphicFramePr>
        <p:xfrm>
          <a:off x="382670" y="1263126"/>
          <a:ext cx="6655535" cy="436692"/>
        </p:xfrm>
        <a:graphic>
          <a:graphicData uri="http://schemas.openxmlformats.org/drawingml/2006/chart">
            <c:chart xmlns:c="http://schemas.openxmlformats.org/drawingml/2006/chart" xmlns:r="http://schemas.openxmlformats.org/officeDocument/2006/relationships" r:id="rId8"/>
          </a:graphicData>
        </a:graphic>
      </p:graphicFrame>
      <p:sp>
        <p:nvSpPr>
          <p:cNvPr id="23" name="TextBox 3"/>
          <p:cNvSpPr txBox="1"/>
          <p:nvPr/>
        </p:nvSpPr>
        <p:spPr>
          <a:xfrm>
            <a:off x="382670" y="1092894"/>
            <a:ext cx="6339119" cy="215444"/>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spcBef>
                <a:spcPts val="1200"/>
              </a:spcBef>
            </a:pPr>
            <a:r>
              <a:rPr lang="en-US" sz="1400" b="1" i="1" dirty="0"/>
              <a:t>They are a natural occurrence</a:t>
            </a:r>
            <a:endParaRPr lang="fr-BE" sz="1400" b="1" i="1" dirty="0"/>
          </a:p>
        </p:txBody>
      </p:sp>
      <p:graphicFrame>
        <p:nvGraphicFramePr>
          <p:cNvPr id="18" name="Content Placeholder 6"/>
          <p:cNvGraphicFramePr>
            <a:graphicFrameLocks/>
          </p:cNvGraphicFramePr>
          <p:nvPr>
            <p:extLst>
              <p:ext uri="{D42A27DB-BD31-4B8C-83A1-F6EECF244321}">
                <p14:modId xmlns:p14="http://schemas.microsoft.com/office/powerpoint/2010/main" val="1928677054"/>
              </p:ext>
            </p:extLst>
          </p:nvPr>
        </p:nvGraphicFramePr>
        <p:xfrm>
          <a:off x="382665" y="3655602"/>
          <a:ext cx="6655535" cy="468000"/>
        </p:xfrm>
        <a:graphic>
          <a:graphicData uri="http://schemas.openxmlformats.org/drawingml/2006/chart">
            <c:chart xmlns:c="http://schemas.openxmlformats.org/drawingml/2006/chart" xmlns:r="http://schemas.openxmlformats.org/officeDocument/2006/relationships" r:id="rId9"/>
          </a:graphicData>
        </a:graphic>
      </p:graphicFrame>
      <p:sp>
        <p:nvSpPr>
          <p:cNvPr id="19" name="TextBox 3"/>
          <p:cNvSpPr txBox="1"/>
          <p:nvPr/>
        </p:nvSpPr>
        <p:spPr>
          <a:xfrm>
            <a:off x="367984" y="4053595"/>
            <a:ext cx="6339119" cy="215444"/>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spcBef>
                <a:spcPts val="1200"/>
              </a:spcBef>
            </a:pPr>
            <a:r>
              <a:rPr lang="en-US" sz="1400" b="1" i="1" dirty="0"/>
              <a:t>They have unique spiritual gifts</a:t>
            </a:r>
            <a:endParaRPr lang="fr-BE" sz="1400" b="1" i="1" dirty="0"/>
          </a:p>
        </p:txBody>
      </p:sp>
    </p:spTree>
    <p:extLst>
      <p:ext uri="{BB962C8B-B14F-4D97-AF65-F5344CB8AC3E}">
        <p14:creationId xmlns:p14="http://schemas.microsoft.com/office/powerpoint/2010/main" val="3634266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2377" y="514881"/>
            <a:ext cx="8654595" cy="1323439"/>
          </a:xfrm>
        </p:spPr>
        <p:txBody>
          <a:bodyPr/>
          <a:lstStyle/>
          <a:p>
            <a:pPr lvl="0" defTabSz="914400" eaLnBrk="0" fontAlgn="base" hangingPunct="0">
              <a:lnSpc>
                <a:spcPct val="100000"/>
              </a:lnSpc>
              <a:spcBef>
                <a:spcPct val="0"/>
              </a:spcBef>
              <a:spcAft>
                <a:spcPct val="0"/>
              </a:spcAft>
              <a:defRPr/>
            </a:pPr>
            <a:r>
              <a:rPr kumimoji="1" lang="en-US" sz="2000" kern="0" dirty="0">
                <a:latin typeface="+mn-lt"/>
              </a:rPr>
              <a:t>They are a natural occurrence </a:t>
            </a:r>
            <a:br>
              <a:rPr lang="en-US" sz="1800" kern="0" dirty="0">
                <a:solidFill>
                  <a:srgbClr val="003399"/>
                </a:solidFill>
                <a:latin typeface="Arial" charset="0"/>
                <a:ea typeface="+mn-ea"/>
                <a:cs typeface="+mn-cs"/>
              </a:rPr>
            </a:br>
            <a:br>
              <a:rPr lang="en-US" dirty="0"/>
            </a:br>
            <a:endParaRPr lang="en-US" dirty="0"/>
          </a:p>
        </p:txBody>
      </p:sp>
      <p:sp>
        <p:nvSpPr>
          <p:cNvPr id="12" name="Text Placeholder 1"/>
          <p:cNvSpPr>
            <a:spLocks noGrp="1"/>
          </p:cNvSpPr>
          <p:nvPr>
            <p:ph type="body" sz="quarter" idx="13"/>
          </p:nvPr>
        </p:nvSpPr>
        <p:spPr>
          <a:xfrm>
            <a:off x="228602" y="248325"/>
            <a:ext cx="8658370" cy="261265"/>
          </a:xfrm>
        </p:spPr>
        <p:txBody>
          <a:bodyPr/>
          <a:lstStyle/>
          <a:p>
            <a:pPr lvl="0" defTabSz="914400" eaLnBrk="0" fontAlgn="base" hangingPunct="0">
              <a:spcBef>
                <a:spcPct val="0"/>
              </a:spcBef>
              <a:spcAft>
                <a:spcPct val="0"/>
              </a:spcAft>
            </a:pPr>
            <a:r>
              <a:rPr lang="en-US" sz="800" cap="none" dirty="0"/>
              <a:t>Please indicate whether you agree or disagree with each statement below about people who dress and live as one sex even though they were born another</a:t>
            </a:r>
          </a:p>
        </p:txBody>
      </p:sp>
      <p:graphicFrame>
        <p:nvGraphicFramePr>
          <p:cNvPr id="7" name="Content Placeholder 7"/>
          <p:cNvGraphicFramePr>
            <a:graphicFrameLocks/>
          </p:cNvGraphicFramePr>
          <p:nvPr>
            <p:extLst>
              <p:ext uri="{D42A27DB-BD31-4B8C-83A1-F6EECF244321}">
                <p14:modId xmlns:p14="http://schemas.microsoft.com/office/powerpoint/2010/main" val="2239631472"/>
              </p:ext>
            </p:extLst>
          </p:nvPr>
        </p:nvGraphicFramePr>
        <p:xfrm>
          <a:off x="109855" y="906892"/>
          <a:ext cx="8657627" cy="3896609"/>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8"/>
          <p:cNvSpPr/>
          <p:nvPr/>
        </p:nvSpPr>
        <p:spPr>
          <a:xfrm>
            <a:off x="446737" y="1328577"/>
            <a:ext cx="82296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1"/>
                </a:solidFill>
              </a:rPr>
              <a:t>   India</a:t>
            </a:r>
          </a:p>
        </p:txBody>
      </p:sp>
      <p:sp>
        <p:nvSpPr>
          <p:cNvPr id="10" name="Rectangle 9"/>
          <p:cNvSpPr/>
          <p:nvPr/>
        </p:nvSpPr>
        <p:spPr>
          <a:xfrm>
            <a:off x="532512" y="1735336"/>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Turkey</a:t>
            </a:r>
          </a:p>
        </p:txBody>
      </p:sp>
      <p:sp>
        <p:nvSpPr>
          <p:cNvPr id="11" name="Rectangle 10"/>
          <p:cNvSpPr/>
          <p:nvPr/>
        </p:nvSpPr>
        <p:spPr>
          <a:xfrm>
            <a:off x="534198" y="4315583"/>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Peru</a:t>
            </a:r>
          </a:p>
        </p:txBody>
      </p:sp>
      <p:sp>
        <p:nvSpPr>
          <p:cNvPr id="13" name="Rectangle 12"/>
          <p:cNvSpPr/>
          <p:nvPr/>
        </p:nvSpPr>
        <p:spPr>
          <a:xfrm>
            <a:off x="323815" y="4045458"/>
            <a:ext cx="95612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South Africa</a:t>
            </a:r>
          </a:p>
        </p:txBody>
      </p:sp>
      <p:sp>
        <p:nvSpPr>
          <p:cNvPr id="15" name="Rectangle 14"/>
          <p:cNvSpPr/>
          <p:nvPr/>
        </p:nvSpPr>
        <p:spPr>
          <a:xfrm>
            <a:off x="309599" y="3752986"/>
            <a:ext cx="95612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Mexico</a:t>
            </a:r>
          </a:p>
        </p:txBody>
      </p:sp>
      <p:sp>
        <p:nvSpPr>
          <p:cNvPr id="17" name="Rectangle 16"/>
          <p:cNvSpPr/>
          <p:nvPr/>
        </p:nvSpPr>
        <p:spPr>
          <a:xfrm>
            <a:off x="538176" y="3179033"/>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Brazil</a:t>
            </a:r>
          </a:p>
        </p:txBody>
      </p:sp>
      <p:sp>
        <p:nvSpPr>
          <p:cNvPr id="18" name="Rectangle 17"/>
          <p:cNvSpPr/>
          <p:nvPr/>
        </p:nvSpPr>
        <p:spPr>
          <a:xfrm>
            <a:off x="538176" y="2035073"/>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China</a:t>
            </a:r>
          </a:p>
        </p:txBody>
      </p:sp>
      <p:sp>
        <p:nvSpPr>
          <p:cNvPr id="19" name="Rectangle 18"/>
          <p:cNvSpPr/>
          <p:nvPr/>
        </p:nvSpPr>
        <p:spPr>
          <a:xfrm>
            <a:off x="232377" y="1152928"/>
            <a:ext cx="1047558" cy="1819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tx1"/>
                </a:solidFill>
              </a:rPr>
              <a:t>All countries</a:t>
            </a:r>
          </a:p>
        </p:txBody>
      </p:sp>
    </p:spTree>
    <p:extLst>
      <p:ext uri="{BB962C8B-B14F-4D97-AF65-F5344CB8AC3E}">
        <p14:creationId xmlns:p14="http://schemas.microsoft.com/office/powerpoint/2010/main" val="2305841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2377" y="514881"/>
            <a:ext cx="8654595" cy="1323439"/>
          </a:xfrm>
        </p:spPr>
        <p:txBody>
          <a:bodyPr/>
          <a:lstStyle/>
          <a:p>
            <a:pPr lvl="0" defTabSz="914400" eaLnBrk="0" fontAlgn="base" hangingPunct="0">
              <a:lnSpc>
                <a:spcPct val="100000"/>
              </a:lnSpc>
              <a:spcBef>
                <a:spcPct val="0"/>
              </a:spcBef>
              <a:spcAft>
                <a:spcPct val="0"/>
              </a:spcAft>
              <a:defRPr/>
            </a:pPr>
            <a:r>
              <a:rPr kumimoji="1" lang="en-US" sz="2000" kern="0" dirty="0">
                <a:latin typeface="+mn-lt"/>
              </a:rPr>
              <a:t>They have a special place in society  </a:t>
            </a:r>
            <a:br>
              <a:rPr lang="en-US" sz="1800" kern="0" dirty="0">
                <a:solidFill>
                  <a:srgbClr val="003399"/>
                </a:solidFill>
                <a:latin typeface="Arial" charset="0"/>
                <a:ea typeface="+mn-ea"/>
                <a:cs typeface="+mn-cs"/>
              </a:rPr>
            </a:br>
            <a:br>
              <a:rPr lang="en-US" dirty="0"/>
            </a:br>
            <a:endParaRPr lang="en-US" dirty="0"/>
          </a:p>
        </p:txBody>
      </p:sp>
      <p:sp>
        <p:nvSpPr>
          <p:cNvPr id="12" name="Text Placeholder 1"/>
          <p:cNvSpPr>
            <a:spLocks noGrp="1"/>
          </p:cNvSpPr>
          <p:nvPr>
            <p:ph type="body" sz="quarter" idx="13"/>
          </p:nvPr>
        </p:nvSpPr>
        <p:spPr>
          <a:xfrm>
            <a:off x="228602" y="248325"/>
            <a:ext cx="8658370" cy="261265"/>
          </a:xfrm>
        </p:spPr>
        <p:txBody>
          <a:bodyPr/>
          <a:lstStyle/>
          <a:p>
            <a:pPr lvl="0" defTabSz="914400" eaLnBrk="0" fontAlgn="base" hangingPunct="0">
              <a:spcBef>
                <a:spcPct val="0"/>
              </a:spcBef>
              <a:spcAft>
                <a:spcPct val="0"/>
              </a:spcAft>
            </a:pPr>
            <a:r>
              <a:rPr lang="en-US" sz="800" cap="none" dirty="0"/>
              <a:t>Please indicate whether you agree or disagree with each statement below about people who dress and live as one sex even though they were born another</a:t>
            </a:r>
          </a:p>
        </p:txBody>
      </p:sp>
      <p:graphicFrame>
        <p:nvGraphicFramePr>
          <p:cNvPr id="7" name="Content Placeholder 7"/>
          <p:cNvGraphicFramePr>
            <a:graphicFrameLocks/>
          </p:cNvGraphicFramePr>
          <p:nvPr>
            <p:extLst>
              <p:ext uri="{D42A27DB-BD31-4B8C-83A1-F6EECF244321}">
                <p14:modId xmlns:p14="http://schemas.microsoft.com/office/powerpoint/2010/main" val="1961599031"/>
              </p:ext>
            </p:extLst>
          </p:nvPr>
        </p:nvGraphicFramePr>
        <p:xfrm>
          <a:off x="109855" y="906892"/>
          <a:ext cx="8657627" cy="3896609"/>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p:cNvSpPr/>
          <p:nvPr/>
        </p:nvSpPr>
        <p:spPr>
          <a:xfrm>
            <a:off x="419432" y="1299004"/>
            <a:ext cx="82296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1"/>
                </a:solidFill>
              </a:rPr>
              <a:t>   India</a:t>
            </a:r>
          </a:p>
        </p:txBody>
      </p:sp>
      <p:sp>
        <p:nvSpPr>
          <p:cNvPr id="9" name="Rectangle 8"/>
          <p:cNvSpPr/>
          <p:nvPr/>
        </p:nvSpPr>
        <p:spPr>
          <a:xfrm>
            <a:off x="529322" y="2030047"/>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Turkey</a:t>
            </a:r>
          </a:p>
        </p:txBody>
      </p:sp>
      <p:sp>
        <p:nvSpPr>
          <p:cNvPr id="10" name="Rectangle 9"/>
          <p:cNvSpPr/>
          <p:nvPr/>
        </p:nvSpPr>
        <p:spPr>
          <a:xfrm>
            <a:off x="521370" y="1585764"/>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Peru</a:t>
            </a:r>
          </a:p>
        </p:txBody>
      </p:sp>
      <p:sp>
        <p:nvSpPr>
          <p:cNvPr id="11" name="Rectangle 10"/>
          <p:cNvSpPr/>
          <p:nvPr/>
        </p:nvSpPr>
        <p:spPr>
          <a:xfrm>
            <a:off x="319840" y="1448623"/>
            <a:ext cx="95612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South Africa</a:t>
            </a:r>
          </a:p>
        </p:txBody>
      </p:sp>
      <p:sp>
        <p:nvSpPr>
          <p:cNvPr id="14" name="Rectangle 13"/>
          <p:cNvSpPr/>
          <p:nvPr/>
        </p:nvSpPr>
        <p:spPr>
          <a:xfrm>
            <a:off x="321048" y="2176311"/>
            <a:ext cx="95612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Mexico</a:t>
            </a:r>
          </a:p>
        </p:txBody>
      </p:sp>
      <p:sp>
        <p:nvSpPr>
          <p:cNvPr id="15" name="Rectangle 14"/>
          <p:cNvSpPr/>
          <p:nvPr/>
        </p:nvSpPr>
        <p:spPr>
          <a:xfrm>
            <a:off x="510871" y="3464089"/>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Brazil</a:t>
            </a:r>
          </a:p>
        </p:txBody>
      </p:sp>
      <p:sp>
        <p:nvSpPr>
          <p:cNvPr id="17" name="Rectangle 16"/>
          <p:cNvSpPr/>
          <p:nvPr/>
        </p:nvSpPr>
        <p:spPr>
          <a:xfrm>
            <a:off x="534724" y="2316807"/>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China</a:t>
            </a:r>
          </a:p>
        </p:txBody>
      </p:sp>
      <p:sp>
        <p:nvSpPr>
          <p:cNvPr id="18" name="Rectangle 17"/>
          <p:cNvSpPr/>
          <p:nvPr/>
        </p:nvSpPr>
        <p:spPr>
          <a:xfrm>
            <a:off x="228602" y="1146473"/>
            <a:ext cx="1047558" cy="1819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tx1"/>
                </a:solidFill>
              </a:rPr>
              <a:t>All countries</a:t>
            </a:r>
          </a:p>
        </p:txBody>
      </p:sp>
    </p:spTree>
    <p:extLst>
      <p:ext uri="{BB962C8B-B14F-4D97-AF65-F5344CB8AC3E}">
        <p14:creationId xmlns:p14="http://schemas.microsoft.com/office/powerpoint/2010/main" val="3061725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2377" y="514881"/>
            <a:ext cx="8654595" cy="664797"/>
          </a:xfrm>
        </p:spPr>
        <p:txBody>
          <a:bodyPr/>
          <a:lstStyle/>
          <a:p>
            <a:r>
              <a:rPr lang="en-US" sz="2400" dirty="0"/>
              <a:t>These are the findings of an Ipsos survey conducted between October 21</a:t>
            </a:r>
            <a:r>
              <a:rPr lang="en-US" sz="2400" baseline="30000" dirty="0"/>
              <a:t>st</a:t>
            </a:r>
            <a:r>
              <a:rPr lang="en-US" sz="2400" dirty="0"/>
              <a:t> and November 4</a:t>
            </a:r>
            <a:r>
              <a:rPr lang="en-US" sz="2400" baseline="30000" dirty="0"/>
              <a:t>th</a:t>
            </a:r>
            <a:r>
              <a:rPr lang="en-US" sz="2400" dirty="0"/>
              <a:t>, 2016.</a:t>
            </a:r>
          </a:p>
        </p:txBody>
      </p:sp>
      <p:sp>
        <p:nvSpPr>
          <p:cNvPr id="21" name="Text Placeholder 20"/>
          <p:cNvSpPr>
            <a:spLocks noGrp="1"/>
          </p:cNvSpPr>
          <p:nvPr>
            <p:ph type="body" sz="quarter" idx="14"/>
          </p:nvPr>
        </p:nvSpPr>
        <p:spPr>
          <a:xfrm>
            <a:off x="232377" y="1368982"/>
            <a:ext cx="8583819" cy="3219415"/>
          </a:xfrm>
        </p:spPr>
        <p:txBody>
          <a:bodyPr/>
          <a:lstStyle/>
          <a:p>
            <a:pPr marL="171450" lvl="0" indent="-171450" defTabSz="914400" eaLnBrk="0" fontAlgn="base" hangingPunct="0">
              <a:spcBef>
                <a:spcPct val="0"/>
              </a:spcBef>
              <a:spcAft>
                <a:spcPct val="0"/>
              </a:spcAft>
              <a:buFont typeface="Arial" panose="020B0604020202020204" pitchFamily="34" charset="0"/>
              <a:buChar char="•"/>
            </a:pPr>
            <a:r>
              <a:rPr lang="en-US" sz="1000" cap="none" dirty="0"/>
              <a:t>The survey instrument is conducted monthly in 25 countries around the world via the Ipsos Online Panel system. The 23 countries reporting herein are  Argentina, Australia, Belgium, Brazil, Canada, China, France, Germany, Hungary, India, Italy, Japan, Mexico, Peru, Poland, Russia, South Africa, South Korea, Spain, Sweden, Turkey, the United Kingdom,  and the United States of America.</a:t>
            </a:r>
          </a:p>
          <a:p>
            <a:pPr marL="171450" lvl="0" indent="-171450" defTabSz="914400" eaLnBrk="0" fontAlgn="base" hangingPunct="0">
              <a:spcBef>
                <a:spcPct val="0"/>
              </a:spcBef>
              <a:spcAft>
                <a:spcPct val="0"/>
              </a:spcAft>
              <a:buFont typeface="Arial" panose="020B0604020202020204" pitchFamily="34" charset="0"/>
              <a:buChar char="•"/>
            </a:pPr>
            <a:endParaRPr lang="en-US" sz="1000" cap="none" dirty="0"/>
          </a:p>
          <a:p>
            <a:pPr lvl="0" defTabSz="914400" eaLnBrk="0" fontAlgn="base" hangingPunct="0">
              <a:spcBef>
                <a:spcPct val="0"/>
              </a:spcBef>
              <a:spcAft>
                <a:spcPct val="0"/>
              </a:spcAft>
            </a:pPr>
            <a:r>
              <a:rPr lang="en-US" sz="1000" cap="none" dirty="0"/>
              <a:t> </a:t>
            </a:r>
          </a:p>
          <a:p>
            <a:pPr marL="171450" lvl="0" indent="-171450" defTabSz="914400" eaLnBrk="0" fontAlgn="base" hangingPunct="0">
              <a:spcBef>
                <a:spcPct val="0"/>
              </a:spcBef>
              <a:spcAft>
                <a:spcPct val="0"/>
              </a:spcAft>
              <a:buFont typeface="Arial" panose="020B0604020202020204" pitchFamily="34" charset="0"/>
              <a:buChar char="•"/>
            </a:pPr>
            <a:r>
              <a:rPr lang="en-US" sz="1000" cap="none" dirty="0"/>
              <a:t>For the results of the survey presented herein, an international sample of 17,105 adults aged 18-64 in the US and Canada, and age 16-64 in all other countries, were interviewed. Approximately 1000+ individuals participated on a country by country basis via the Ipsos Online Panel with the exception of Argentina, Belgium, Hungary, Mexico, Peru, Poland, Russia, South Africa, South Korea, Sweden and Turkey, where each have a sample approximately 500+. The precision of Ipsos online polls are calculated using a credibility interval with a poll of 1,000 accurate to +/- 3.1 percentage points and of 500 accurate to +/- 4.5 percentage points. For more information on the Ipsos use of credibility intervals, please visit the Ipsos website.</a:t>
            </a:r>
          </a:p>
          <a:p>
            <a:pPr marL="171450" lvl="0" indent="-171450" defTabSz="914400" eaLnBrk="0" fontAlgn="base" hangingPunct="0">
              <a:spcBef>
                <a:spcPct val="0"/>
              </a:spcBef>
              <a:spcAft>
                <a:spcPct val="0"/>
              </a:spcAft>
              <a:buFont typeface="Arial" panose="020B0604020202020204" pitchFamily="34" charset="0"/>
              <a:buChar char="•"/>
            </a:pPr>
            <a:endParaRPr lang="en-US" sz="1000" cap="none" dirty="0"/>
          </a:p>
          <a:p>
            <a:pPr lvl="0" defTabSz="914400" eaLnBrk="0" fontAlgn="base" hangingPunct="0">
              <a:spcBef>
                <a:spcPct val="0"/>
              </a:spcBef>
              <a:spcAft>
                <a:spcPct val="0"/>
              </a:spcAft>
            </a:pPr>
            <a:endParaRPr lang="en-US" sz="1000" cap="none" dirty="0"/>
          </a:p>
        </p:txBody>
      </p:sp>
      <p:graphicFrame>
        <p:nvGraphicFramePr>
          <p:cNvPr id="10" name="Table 9"/>
          <p:cNvGraphicFramePr>
            <a:graphicFrameLocks noGrp="1"/>
          </p:cNvGraphicFramePr>
          <p:nvPr>
            <p:extLst>
              <p:ext uri="{D42A27DB-BD31-4B8C-83A1-F6EECF244321}">
                <p14:modId xmlns:p14="http://schemas.microsoft.com/office/powerpoint/2010/main" val="2473152092"/>
              </p:ext>
            </p:extLst>
          </p:nvPr>
        </p:nvGraphicFramePr>
        <p:xfrm>
          <a:off x="6843020" y="3060988"/>
          <a:ext cx="2043952" cy="1463040"/>
        </p:xfrm>
        <a:graphic>
          <a:graphicData uri="http://schemas.openxmlformats.org/drawingml/2006/table">
            <a:tbl>
              <a:tblPr firstRow="1" bandRow="1">
                <a:tableStyleId>{2D5ABB26-0587-4C30-8999-92F81FD0307C}</a:tableStyleId>
              </a:tblPr>
              <a:tblGrid>
                <a:gridCol w="415529">
                  <a:extLst>
                    <a:ext uri="{9D8B030D-6E8A-4147-A177-3AD203B41FA5}">
                      <a16:colId xmlns:a16="http://schemas.microsoft.com/office/drawing/2014/main" val="4093314031"/>
                    </a:ext>
                  </a:extLst>
                </a:gridCol>
                <a:gridCol w="1628423">
                  <a:extLst>
                    <a:ext uri="{9D8B030D-6E8A-4147-A177-3AD203B41FA5}">
                      <a16:colId xmlns:a16="http://schemas.microsoft.com/office/drawing/2014/main" val="3282722395"/>
                    </a:ext>
                  </a:extLst>
                </a:gridCol>
              </a:tblGrid>
              <a:tr h="205850">
                <a:tc gridSpan="2">
                  <a:txBody>
                    <a:bodyPr/>
                    <a:lstStyle/>
                    <a:p>
                      <a:pPr algn="ctr"/>
                      <a:r>
                        <a:rPr lang="en-US" sz="900" b="1" dirty="0">
                          <a:solidFill>
                            <a:schemeClr val="tx1"/>
                          </a:solidFill>
                        </a:rPr>
                        <a:t>Text Color-Code Key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1000"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905120547"/>
                  </a:ext>
                </a:extLst>
              </a:tr>
              <a:tr h="365760">
                <a:tc>
                  <a:txBody>
                    <a:bodyPr/>
                    <a:lstStyle/>
                    <a:p>
                      <a:endParaRPr lang="en-US" sz="900" dirty="0">
                        <a:solidFill>
                          <a:schemeClr val="bg1"/>
                        </a:solidFill>
                      </a:endParaRPr>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l"/>
                      <a:r>
                        <a:rPr lang="en-US" sz="900" b="1" dirty="0">
                          <a:solidFill>
                            <a:schemeClr val="tx1"/>
                          </a:solidFill>
                        </a:rPr>
                        <a:t>Indicates face-to</a:t>
                      </a:r>
                      <a:r>
                        <a:rPr lang="en-US" sz="900" b="1" baseline="0" dirty="0">
                          <a:solidFill>
                            <a:schemeClr val="tx1"/>
                          </a:solidFill>
                        </a:rPr>
                        <a:t>- face survey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69957850"/>
                  </a:ext>
                </a:extLst>
              </a:tr>
              <a:tr h="365760">
                <a:tc>
                  <a:txBody>
                    <a:bodyPr/>
                    <a:lstStyle/>
                    <a:p>
                      <a:endParaRPr lang="en-US" sz="900" dirty="0">
                        <a:solidFill>
                          <a:schemeClr val="bg1"/>
                        </a:solidFill>
                      </a:endParaRPr>
                    </a:p>
                  </a:txBody>
                  <a:tcP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tx2"/>
                    </a:solidFill>
                  </a:tcPr>
                </a:tc>
                <a:tc>
                  <a:txBody>
                    <a:bodyPr/>
                    <a:lstStyle/>
                    <a:p>
                      <a:pPr algn="l"/>
                      <a:r>
                        <a:rPr lang="en-US" sz="900" b="1" dirty="0">
                          <a:solidFill>
                            <a:schemeClr val="tx1"/>
                          </a:solidFill>
                        </a:rPr>
                        <a:t>Indicates</a:t>
                      </a:r>
                      <a:r>
                        <a:rPr lang="en-US" sz="900" b="1" baseline="0" dirty="0">
                          <a:solidFill>
                            <a:schemeClr val="tx1"/>
                          </a:solidFill>
                        </a:rPr>
                        <a:t> online, nationally representative survey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42165888"/>
                  </a:ext>
                </a:extLst>
              </a:tr>
              <a:tr h="365760">
                <a:tc>
                  <a:txBody>
                    <a:bodyPr/>
                    <a:lstStyle/>
                    <a:p>
                      <a:endParaRPr lang="en-US" sz="900" dirty="0">
                        <a:solidFill>
                          <a:schemeClr val="bg1"/>
                        </a:solidFill>
                      </a:endParaRPr>
                    </a:p>
                  </a:txBody>
                  <a:tcP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3">
                        <a:lumMod val="50000"/>
                      </a:schemeClr>
                    </a:solidFill>
                  </a:tcPr>
                </a:tc>
                <a:tc>
                  <a:txBody>
                    <a:bodyPr/>
                    <a:lstStyle/>
                    <a:p>
                      <a:pPr algn="l"/>
                      <a:r>
                        <a:rPr lang="en-US" sz="900" b="1" dirty="0">
                          <a:solidFill>
                            <a:schemeClr val="tx1"/>
                          </a:solidFill>
                        </a:rPr>
                        <a:t>Indicates</a:t>
                      </a:r>
                      <a:r>
                        <a:rPr lang="en-US" sz="900" b="1" baseline="0" dirty="0">
                          <a:solidFill>
                            <a:schemeClr val="tx1"/>
                          </a:solidFill>
                        </a:rPr>
                        <a:t> online survey, non-representative (“Upper Deck Consumer Citizens”)</a:t>
                      </a:r>
                      <a:endParaRPr 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99217530"/>
                  </a:ext>
                </a:extLst>
              </a:tr>
            </a:tbl>
          </a:graphicData>
        </a:graphic>
      </p:graphicFrame>
      <p:sp>
        <p:nvSpPr>
          <p:cNvPr id="11" name="Text Placeholder 20"/>
          <p:cNvSpPr>
            <a:spLocks noGrp="1"/>
          </p:cNvSpPr>
          <p:nvPr>
            <p:ph type="body" sz="quarter" idx="14"/>
          </p:nvPr>
        </p:nvSpPr>
        <p:spPr>
          <a:xfrm>
            <a:off x="232377" y="3015700"/>
            <a:ext cx="6539867" cy="1347165"/>
          </a:xfrm>
        </p:spPr>
        <p:txBody>
          <a:bodyPr/>
          <a:lstStyle/>
          <a:p>
            <a:pPr lvl="0" defTabSz="914400" eaLnBrk="0" fontAlgn="base" hangingPunct="0">
              <a:spcBef>
                <a:spcPct val="0"/>
              </a:spcBef>
              <a:spcAft>
                <a:spcPct val="0"/>
              </a:spcAft>
            </a:pPr>
            <a:endParaRPr lang="en-US" sz="1000" cap="none" dirty="0"/>
          </a:p>
          <a:p>
            <a:pPr marL="171450" lvl="0" indent="-171450" defTabSz="914400" eaLnBrk="0" fontAlgn="base" hangingPunct="0">
              <a:spcBef>
                <a:spcPct val="0"/>
              </a:spcBef>
              <a:spcAft>
                <a:spcPct val="0"/>
              </a:spcAft>
              <a:buFont typeface="Arial" panose="020B0604020202020204" pitchFamily="34" charset="0"/>
              <a:buChar char="•"/>
            </a:pPr>
            <a:r>
              <a:rPr lang="en-US" sz="1000" cap="none" dirty="0"/>
              <a:t>In countries where internet penetration is approximately 60% or higher the data output is comparable the general population. Of the 23 countries surveyed online, 16 yield results that are balanced to reflect the general population: Argentina, Australia, Belgium, Canada, France, Germany, Hungary, Italy,  Japan, Poland, Russia, South Korea, Spain, Sweden, United Kingdom and United States. The seven remaining countries surveyed –Brazil (58% Internet penetration among the citizenry), China (50%), India (30%), Mexico (49%),Peru (53%), South Africa (49%) and Turkey (60%)—have lower levels of connectivity therefore are not reflective of the general population; however, the online sample in these countries are particularly valuable in their own right as they are more urban/educated/income than their fellow citizens and are often referred to as “Upper Deck Consumer Citizens”.</a:t>
            </a:r>
          </a:p>
        </p:txBody>
      </p:sp>
    </p:spTree>
    <p:extLst>
      <p:ext uri="{BB962C8B-B14F-4D97-AF65-F5344CB8AC3E}">
        <p14:creationId xmlns:p14="http://schemas.microsoft.com/office/powerpoint/2010/main" val="2558304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2377" y="514881"/>
            <a:ext cx="8654595" cy="1323439"/>
          </a:xfrm>
        </p:spPr>
        <p:txBody>
          <a:bodyPr/>
          <a:lstStyle/>
          <a:p>
            <a:pPr lvl="0" defTabSz="914400" eaLnBrk="0" fontAlgn="base" hangingPunct="0">
              <a:lnSpc>
                <a:spcPct val="100000"/>
              </a:lnSpc>
              <a:spcBef>
                <a:spcPct val="0"/>
              </a:spcBef>
              <a:spcAft>
                <a:spcPct val="0"/>
              </a:spcAft>
              <a:defRPr/>
            </a:pPr>
            <a:r>
              <a:rPr kumimoji="1" lang="en-US" sz="2000" kern="0" dirty="0">
                <a:latin typeface="+mn-lt"/>
              </a:rPr>
              <a:t>They have a form of mental illness</a:t>
            </a:r>
            <a:br>
              <a:rPr lang="en-US" sz="1800" kern="0" dirty="0">
                <a:solidFill>
                  <a:srgbClr val="003399"/>
                </a:solidFill>
                <a:latin typeface="Arial" charset="0"/>
                <a:ea typeface="+mn-ea"/>
                <a:cs typeface="+mn-cs"/>
              </a:rPr>
            </a:br>
            <a:br>
              <a:rPr lang="en-US" dirty="0"/>
            </a:br>
            <a:endParaRPr lang="en-US" dirty="0"/>
          </a:p>
        </p:txBody>
      </p:sp>
      <p:sp>
        <p:nvSpPr>
          <p:cNvPr id="12" name="Text Placeholder 1"/>
          <p:cNvSpPr>
            <a:spLocks noGrp="1"/>
          </p:cNvSpPr>
          <p:nvPr>
            <p:ph type="body" sz="quarter" idx="13"/>
          </p:nvPr>
        </p:nvSpPr>
        <p:spPr>
          <a:xfrm>
            <a:off x="228602" y="248325"/>
            <a:ext cx="8658370" cy="261265"/>
          </a:xfrm>
        </p:spPr>
        <p:txBody>
          <a:bodyPr/>
          <a:lstStyle/>
          <a:p>
            <a:pPr lvl="0" defTabSz="914400" eaLnBrk="0" fontAlgn="base" hangingPunct="0">
              <a:spcBef>
                <a:spcPct val="0"/>
              </a:spcBef>
              <a:spcAft>
                <a:spcPct val="0"/>
              </a:spcAft>
            </a:pPr>
            <a:r>
              <a:rPr lang="en-US" sz="800" cap="none" dirty="0"/>
              <a:t>Please indicate whether you agree or disagree with each statement below about people who dress and live as one sex even though they were born another</a:t>
            </a:r>
          </a:p>
        </p:txBody>
      </p:sp>
      <p:graphicFrame>
        <p:nvGraphicFramePr>
          <p:cNvPr id="7" name="Content Placeholder 7"/>
          <p:cNvGraphicFramePr>
            <a:graphicFrameLocks/>
          </p:cNvGraphicFramePr>
          <p:nvPr>
            <p:extLst>
              <p:ext uri="{D42A27DB-BD31-4B8C-83A1-F6EECF244321}">
                <p14:modId xmlns:p14="http://schemas.microsoft.com/office/powerpoint/2010/main" val="1154536687"/>
              </p:ext>
            </p:extLst>
          </p:nvPr>
        </p:nvGraphicFramePr>
        <p:xfrm>
          <a:off x="109855" y="906892"/>
          <a:ext cx="8657627" cy="3896609"/>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p:cNvSpPr/>
          <p:nvPr/>
        </p:nvSpPr>
        <p:spPr>
          <a:xfrm>
            <a:off x="460728" y="1448884"/>
            <a:ext cx="82296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1"/>
                </a:solidFill>
              </a:rPr>
              <a:t>   India</a:t>
            </a:r>
          </a:p>
        </p:txBody>
      </p:sp>
      <p:sp>
        <p:nvSpPr>
          <p:cNvPr id="9" name="Rectangle 8"/>
          <p:cNvSpPr/>
          <p:nvPr/>
        </p:nvSpPr>
        <p:spPr>
          <a:xfrm>
            <a:off x="548414" y="1598806"/>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Turkey</a:t>
            </a:r>
          </a:p>
        </p:txBody>
      </p:sp>
      <p:sp>
        <p:nvSpPr>
          <p:cNvPr id="10" name="Rectangle 9"/>
          <p:cNvSpPr/>
          <p:nvPr/>
        </p:nvSpPr>
        <p:spPr>
          <a:xfrm>
            <a:off x="506447" y="2454034"/>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Peru</a:t>
            </a:r>
          </a:p>
        </p:txBody>
      </p:sp>
      <p:sp>
        <p:nvSpPr>
          <p:cNvPr id="11" name="Rectangle 10"/>
          <p:cNvSpPr/>
          <p:nvPr/>
        </p:nvSpPr>
        <p:spPr>
          <a:xfrm>
            <a:off x="313652" y="2606106"/>
            <a:ext cx="95612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South Africa</a:t>
            </a:r>
          </a:p>
        </p:txBody>
      </p:sp>
      <p:sp>
        <p:nvSpPr>
          <p:cNvPr id="14" name="Rectangle 13"/>
          <p:cNvSpPr/>
          <p:nvPr/>
        </p:nvSpPr>
        <p:spPr>
          <a:xfrm>
            <a:off x="313652" y="3188410"/>
            <a:ext cx="95612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Mexico</a:t>
            </a:r>
          </a:p>
        </p:txBody>
      </p:sp>
      <p:sp>
        <p:nvSpPr>
          <p:cNvPr id="16" name="Rectangle 15"/>
          <p:cNvSpPr/>
          <p:nvPr/>
        </p:nvSpPr>
        <p:spPr>
          <a:xfrm>
            <a:off x="538251" y="3905347"/>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Brazil</a:t>
            </a:r>
          </a:p>
        </p:txBody>
      </p:sp>
      <p:sp>
        <p:nvSpPr>
          <p:cNvPr id="17" name="Rectangle 16"/>
          <p:cNvSpPr/>
          <p:nvPr/>
        </p:nvSpPr>
        <p:spPr>
          <a:xfrm>
            <a:off x="538251" y="1743242"/>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China</a:t>
            </a:r>
          </a:p>
        </p:txBody>
      </p:sp>
      <p:sp>
        <p:nvSpPr>
          <p:cNvPr id="18" name="Rectangle 17"/>
          <p:cNvSpPr/>
          <p:nvPr/>
        </p:nvSpPr>
        <p:spPr>
          <a:xfrm>
            <a:off x="232377" y="1161882"/>
            <a:ext cx="1047558" cy="1819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tx1"/>
                </a:solidFill>
              </a:rPr>
              <a:t>All countries</a:t>
            </a:r>
          </a:p>
        </p:txBody>
      </p:sp>
    </p:spTree>
    <p:extLst>
      <p:ext uri="{BB962C8B-B14F-4D97-AF65-F5344CB8AC3E}">
        <p14:creationId xmlns:p14="http://schemas.microsoft.com/office/powerpoint/2010/main" val="951563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2377" y="514881"/>
            <a:ext cx="8654595" cy="307777"/>
          </a:xfrm>
        </p:spPr>
        <p:txBody>
          <a:bodyPr/>
          <a:lstStyle/>
          <a:p>
            <a:pPr lvl="0" defTabSz="914400" eaLnBrk="0" fontAlgn="base" hangingPunct="0">
              <a:lnSpc>
                <a:spcPct val="100000"/>
              </a:lnSpc>
              <a:spcBef>
                <a:spcPct val="0"/>
              </a:spcBef>
              <a:spcAft>
                <a:spcPct val="0"/>
              </a:spcAft>
              <a:defRPr/>
            </a:pPr>
            <a:r>
              <a:rPr kumimoji="1" lang="en-US" sz="2000" kern="0" dirty="0">
                <a:latin typeface="+mn-lt"/>
              </a:rPr>
              <a:t>They are violating the traditions of my culture</a:t>
            </a:r>
            <a:endParaRPr lang="en-US" dirty="0"/>
          </a:p>
        </p:txBody>
      </p:sp>
      <p:sp>
        <p:nvSpPr>
          <p:cNvPr id="12" name="Text Placeholder 1"/>
          <p:cNvSpPr>
            <a:spLocks noGrp="1"/>
          </p:cNvSpPr>
          <p:nvPr>
            <p:ph type="body" sz="quarter" idx="13"/>
          </p:nvPr>
        </p:nvSpPr>
        <p:spPr>
          <a:xfrm>
            <a:off x="228602" y="248325"/>
            <a:ext cx="8658370" cy="261265"/>
          </a:xfrm>
        </p:spPr>
        <p:txBody>
          <a:bodyPr/>
          <a:lstStyle/>
          <a:p>
            <a:pPr lvl="0" defTabSz="914400" eaLnBrk="0" fontAlgn="base" hangingPunct="0">
              <a:spcBef>
                <a:spcPct val="0"/>
              </a:spcBef>
              <a:spcAft>
                <a:spcPct val="0"/>
              </a:spcAft>
            </a:pPr>
            <a:r>
              <a:rPr lang="en-US" sz="800" cap="none" dirty="0"/>
              <a:t>Please indicate whether you agree or disagree with each statement below about people who dress and live as one sex even though they were born another</a:t>
            </a:r>
          </a:p>
        </p:txBody>
      </p:sp>
      <p:graphicFrame>
        <p:nvGraphicFramePr>
          <p:cNvPr id="8" name="Content Placeholder 7"/>
          <p:cNvGraphicFramePr>
            <a:graphicFrameLocks/>
          </p:cNvGraphicFramePr>
          <p:nvPr>
            <p:extLst>
              <p:ext uri="{D42A27DB-BD31-4B8C-83A1-F6EECF244321}">
                <p14:modId xmlns:p14="http://schemas.microsoft.com/office/powerpoint/2010/main" val="1463159734"/>
              </p:ext>
            </p:extLst>
          </p:nvPr>
        </p:nvGraphicFramePr>
        <p:xfrm>
          <a:off x="109855" y="906892"/>
          <a:ext cx="8657627" cy="3896609"/>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8"/>
          <p:cNvSpPr/>
          <p:nvPr/>
        </p:nvSpPr>
        <p:spPr>
          <a:xfrm>
            <a:off x="431789" y="1298312"/>
            <a:ext cx="82296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1"/>
                </a:solidFill>
              </a:rPr>
              <a:t>   India</a:t>
            </a:r>
          </a:p>
        </p:txBody>
      </p:sp>
      <p:sp>
        <p:nvSpPr>
          <p:cNvPr id="10" name="Rectangle 9"/>
          <p:cNvSpPr/>
          <p:nvPr/>
        </p:nvSpPr>
        <p:spPr>
          <a:xfrm>
            <a:off x="523228" y="1590548"/>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Turkey</a:t>
            </a:r>
          </a:p>
        </p:txBody>
      </p:sp>
      <p:sp>
        <p:nvSpPr>
          <p:cNvPr id="11" name="Rectangle 10"/>
          <p:cNvSpPr/>
          <p:nvPr/>
        </p:nvSpPr>
        <p:spPr>
          <a:xfrm>
            <a:off x="483473" y="2587850"/>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Peru</a:t>
            </a:r>
          </a:p>
        </p:txBody>
      </p:sp>
      <p:sp>
        <p:nvSpPr>
          <p:cNvPr id="13" name="Rectangle 12"/>
          <p:cNvSpPr/>
          <p:nvPr/>
        </p:nvSpPr>
        <p:spPr>
          <a:xfrm>
            <a:off x="320040" y="2017913"/>
            <a:ext cx="95612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South Africa</a:t>
            </a:r>
          </a:p>
        </p:txBody>
      </p:sp>
      <p:sp>
        <p:nvSpPr>
          <p:cNvPr id="16" name="Rectangle 15"/>
          <p:cNvSpPr/>
          <p:nvPr/>
        </p:nvSpPr>
        <p:spPr>
          <a:xfrm>
            <a:off x="298629" y="2879158"/>
            <a:ext cx="95612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Mexico</a:t>
            </a:r>
          </a:p>
        </p:txBody>
      </p:sp>
      <p:sp>
        <p:nvSpPr>
          <p:cNvPr id="17" name="Rectangle 16"/>
          <p:cNvSpPr/>
          <p:nvPr/>
        </p:nvSpPr>
        <p:spPr>
          <a:xfrm>
            <a:off x="544639" y="2317172"/>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Brazil</a:t>
            </a:r>
          </a:p>
        </p:txBody>
      </p:sp>
      <p:sp>
        <p:nvSpPr>
          <p:cNvPr id="19" name="Rectangle 18"/>
          <p:cNvSpPr/>
          <p:nvPr/>
        </p:nvSpPr>
        <p:spPr>
          <a:xfrm>
            <a:off x="544638" y="1860298"/>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China</a:t>
            </a:r>
          </a:p>
        </p:txBody>
      </p:sp>
      <p:sp>
        <p:nvSpPr>
          <p:cNvPr id="20" name="Rectangle 19"/>
          <p:cNvSpPr/>
          <p:nvPr/>
        </p:nvSpPr>
        <p:spPr>
          <a:xfrm>
            <a:off x="228602" y="1157753"/>
            <a:ext cx="1047558" cy="1819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tx1"/>
                </a:solidFill>
              </a:rPr>
              <a:t>All countries</a:t>
            </a:r>
          </a:p>
        </p:txBody>
      </p:sp>
    </p:spTree>
    <p:extLst>
      <p:ext uri="{BB962C8B-B14F-4D97-AF65-F5344CB8AC3E}">
        <p14:creationId xmlns:p14="http://schemas.microsoft.com/office/powerpoint/2010/main" val="100397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2377" y="514881"/>
            <a:ext cx="8654595" cy="307777"/>
          </a:xfrm>
        </p:spPr>
        <p:txBody>
          <a:bodyPr/>
          <a:lstStyle/>
          <a:p>
            <a:pPr lvl="0" defTabSz="914400" eaLnBrk="0" fontAlgn="base" hangingPunct="0">
              <a:lnSpc>
                <a:spcPct val="100000"/>
              </a:lnSpc>
              <a:spcBef>
                <a:spcPct val="0"/>
              </a:spcBef>
              <a:spcAft>
                <a:spcPct val="0"/>
              </a:spcAft>
              <a:defRPr/>
            </a:pPr>
            <a:r>
              <a:rPr kumimoji="1" lang="en-US" sz="2000" kern="0" dirty="0">
                <a:latin typeface="+mn-lt"/>
              </a:rPr>
              <a:t>They have a form of physical disability</a:t>
            </a:r>
            <a:endParaRPr lang="en-US" dirty="0"/>
          </a:p>
        </p:txBody>
      </p:sp>
      <p:sp>
        <p:nvSpPr>
          <p:cNvPr id="12" name="Text Placeholder 1"/>
          <p:cNvSpPr>
            <a:spLocks noGrp="1"/>
          </p:cNvSpPr>
          <p:nvPr>
            <p:ph type="body" sz="quarter" idx="13"/>
          </p:nvPr>
        </p:nvSpPr>
        <p:spPr>
          <a:xfrm>
            <a:off x="228602" y="248325"/>
            <a:ext cx="8658370" cy="261265"/>
          </a:xfrm>
        </p:spPr>
        <p:txBody>
          <a:bodyPr/>
          <a:lstStyle/>
          <a:p>
            <a:pPr lvl="0" defTabSz="914400" eaLnBrk="0" fontAlgn="base" hangingPunct="0">
              <a:spcBef>
                <a:spcPct val="0"/>
              </a:spcBef>
              <a:spcAft>
                <a:spcPct val="0"/>
              </a:spcAft>
            </a:pPr>
            <a:r>
              <a:rPr lang="en-US" sz="800" cap="none" dirty="0"/>
              <a:t>Please indicate whether you agree or disagree with each statement below about people who dress and live as one sex even though they were born another</a:t>
            </a:r>
          </a:p>
        </p:txBody>
      </p:sp>
      <p:graphicFrame>
        <p:nvGraphicFramePr>
          <p:cNvPr id="7" name="Content Placeholder 7"/>
          <p:cNvGraphicFramePr>
            <a:graphicFrameLocks/>
          </p:cNvGraphicFramePr>
          <p:nvPr>
            <p:extLst>
              <p:ext uri="{D42A27DB-BD31-4B8C-83A1-F6EECF244321}">
                <p14:modId xmlns:p14="http://schemas.microsoft.com/office/powerpoint/2010/main" val="1196380320"/>
              </p:ext>
            </p:extLst>
          </p:nvPr>
        </p:nvGraphicFramePr>
        <p:xfrm>
          <a:off x="109855" y="906892"/>
          <a:ext cx="8657627" cy="3896609"/>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p:cNvSpPr/>
          <p:nvPr/>
        </p:nvSpPr>
        <p:spPr>
          <a:xfrm>
            <a:off x="441070" y="1307882"/>
            <a:ext cx="82296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1"/>
                </a:solidFill>
              </a:rPr>
              <a:t>   India</a:t>
            </a:r>
          </a:p>
        </p:txBody>
      </p:sp>
      <p:sp>
        <p:nvSpPr>
          <p:cNvPr id="9" name="Rectangle 8"/>
          <p:cNvSpPr/>
          <p:nvPr/>
        </p:nvSpPr>
        <p:spPr>
          <a:xfrm>
            <a:off x="532508" y="1751550"/>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Turkey</a:t>
            </a:r>
          </a:p>
        </p:txBody>
      </p:sp>
      <p:sp>
        <p:nvSpPr>
          <p:cNvPr id="10" name="Rectangle 9"/>
          <p:cNvSpPr/>
          <p:nvPr/>
        </p:nvSpPr>
        <p:spPr>
          <a:xfrm>
            <a:off x="532509" y="3171483"/>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Peru</a:t>
            </a:r>
          </a:p>
        </p:txBody>
      </p:sp>
      <p:sp>
        <p:nvSpPr>
          <p:cNvPr id="11" name="Rectangle 10"/>
          <p:cNvSpPr/>
          <p:nvPr/>
        </p:nvSpPr>
        <p:spPr>
          <a:xfrm>
            <a:off x="323814" y="2444291"/>
            <a:ext cx="95612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South Africa</a:t>
            </a:r>
          </a:p>
        </p:txBody>
      </p:sp>
      <p:sp>
        <p:nvSpPr>
          <p:cNvPr id="14" name="Rectangle 13"/>
          <p:cNvSpPr/>
          <p:nvPr/>
        </p:nvSpPr>
        <p:spPr>
          <a:xfrm>
            <a:off x="278096" y="4028095"/>
            <a:ext cx="95612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Mexico</a:t>
            </a:r>
          </a:p>
        </p:txBody>
      </p:sp>
      <p:sp>
        <p:nvSpPr>
          <p:cNvPr id="16" name="Rectangle 15"/>
          <p:cNvSpPr/>
          <p:nvPr/>
        </p:nvSpPr>
        <p:spPr>
          <a:xfrm>
            <a:off x="532510" y="3472531"/>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Brazil</a:t>
            </a:r>
          </a:p>
        </p:txBody>
      </p:sp>
      <p:sp>
        <p:nvSpPr>
          <p:cNvPr id="17" name="Rectangle 16"/>
          <p:cNvSpPr/>
          <p:nvPr/>
        </p:nvSpPr>
        <p:spPr>
          <a:xfrm>
            <a:off x="532507" y="1626288"/>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China</a:t>
            </a:r>
          </a:p>
        </p:txBody>
      </p:sp>
      <p:sp>
        <p:nvSpPr>
          <p:cNvPr id="18" name="Rectangle 17"/>
          <p:cNvSpPr/>
          <p:nvPr/>
        </p:nvSpPr>
        <p:spPr>
          <a:xfrm>
            <a:off x="232377" y="1158948"/>
            <a:ext cx="1047558" cy="1819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tx1"/>
                </a:solidFill>
              </a:rPr>
              <a:t>All countries</a:t>
            </a:r>
          </a:p>
        </p:txBody>
      </p:sp>
    </p:spTree>
    <p:extLst>
      <p:ext uri="{BB962C8B-B14F-4D97-AF65-F5344CB8AC3E}">
        <p14:creationId xmlns:p14="http://schemas.microsoft.com/office/powerpoint/2010/main" val="2398887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2377" y="514881"/>
            <a:ext cx="8654595" cy="1323439"/>
          </a:xfrm>
        </p:spPr>
        <p:txBody>
          <a:bodyPr/>
          <a:lstStyle/>
          <a:p>
            <a:pPr lvl="0" defTabSz="914400" eaLnBrk="0" fontAlgn="base" hangingPunct="0">
              <a:lnSpc>
                <a:spcPct val="100000"/>
              </a:lnSpc>
              <a:spcBef>
                <a:spcPct val="0"/>
              </a:spcBef>
              <a:spcAft>
                <a:spcPct val="0"/>
              </a:spcAft>
              <a:defRPr/>
            </a:pPr>
            <a:r>
              <a:rPr kumimoji="1" lang="en-US" sz="2000" kern="0" dirty="0">
                <a:latin typeface="+mn-lt"/>
              </a:rPr>
              <a:t>They are committing a sin </a:t>
            </a:r>
            <a:br>
              <a:rPr lang="en-US" sz="1800" kern="0" dirty="0">
                <a:solidFill>
                  <a:srgbClr val="003399"/>
                </a:solidFill>
                <a:latin typeface="Arial" charset="0"/>
                <a:ea typeface="+mn-ea"/>
                <a:cs typeface="+mn-cs"/>
              </a:rPr>
            </a:br>
            <a:br>
              <a:rPr lang="en-US" dirty="0"/>
            </a:br>
            <a:endParaRPr lang="en-US" dirty="0"/>
          </a:p>
        </p:txBody>
      </p:sp>
      <p:sp>
        <p:nvSpPr>
          <p:cNvPr id="12" name="Text Placeholder 1"/>
          <p:cNvSpPr>
            <a:spLocks noGrp="1"/>
          </p:cNvSpPr>
          <p:nvPr>
            <p:ph type="body" sz="quarter" idx="13"/>
          </p:nvPr>
        </p:nvSpPr>
        <p:spPr>
          <a:xfrm>
            <a:off x="228602" y="248325"/>
            <a:ext cx="8658370" cy="261265"/>
          </a:xfrm>
        </p:spPr>
        <p:txBody>
          <a:bodyPr/>
          <a:lstStyle/>
          <a:p>
            <a:pPr lvl="0" defTabSz="914400" eaLnBrk="0" fontAlgn="base" hangingPunct="0">
              <a:spcBef>
                <a:spcPct val="0"/>
              </a:spcBef>
              <a:spcAft>
                <a:spcPct val="0"/>
              </a:spcAft>
            </a:pPr>
            <a:r>
              <a:rPr lang="en-US" sz="800" cap="none" dirty="0"/>
              <a:t>Please indicate whether you agree or disagree with each statement below about people who dress and live as one sex even though they were born another</a:t>
            </a:r>
          </a:p>
        </p:txBody>
      </p:sp>
      <p:graphicFrame>
        <p:nvGraphicFramePr>
          <p:cNvPr id="7" name="Content Placeholder 7"/>
          <p:cNvGraphicFramePr>
            <a:graphicFrameLocks/>
          </p:cNvGraphicFramePr>
          <p:nvPr>
            <p:extLst>
              <p:ext uri="{D42A27DB-BD31-4B8C-83A1-F6EECF244321}">
                <p14:modId xmlns:p14="http://schemas.microsoft.com/office/powerpoint/2010/main" val="744304148"/>
              </p:ext>
            </p:extLst>
          </p:nvPr>
        </p:nvGraphicFramePr>
        <p:xfrm>
          <a:off x="109855" y="906892"/>
          <a:ext cx="8657627" cy="3896609"/>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p:cNvSpPr/>
          <p:nvPr/>
        </p:nvSpPr>
        <p:spPr>
          <a:xfrm>
            <a:off x="433122" y="1305306"/>
            <a:ext cx="82296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1"/>
                </a:solidFill>
              </a:rPr>
              <a:t>   India</a:t>
            </a:r>
          </a:p>
        </p:txBody>
      </p:sp>
      <p:sp>
        <p:nvSpPr>
          <p:cNvPr id="9" name="Rectangle 8"/>
          <p:cNvSpPr/>
          <p:nvPr/>
        </p:nvSpPr>
        <p:spPr>
          <a:xfrm>
            <a:off x="548414" y="1597610"/>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Turkey</a:t>
            </a:r>
          </a:p>
        </p:txBody>
      </p:sp>
      <p:sp>
        <p:nvSpPr>
          <p:cNvPr id="10" name="Rectangle 9"/>
          <p:cNvSpPr/>
          <p:nvPr/>
        </p:nvSpPr>
        <p:spPr>
          <a:xfrm>
            <a:off x="516610" y="2174216"/>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Peru</a:t>
            </a:r>
          </a:p>
        </p:txBody>
      </p:sp>
      <p:sp>
        <p:nvSpPr>
          <p:cNvPr id="11" name="Rectangle 10"/>
          <p:cNvSpPr/>
          <p:nvPr/>
        </p:nvSpPr>
        <p:spPr>
          <a:xfrm>
            <a:off x="299962" y="2035224"/>
            <a:ext cx="95612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South Africa</a:t>
            </a:r>
          </a:p>
        </p:txBody>
      </p:sp>
      <p:sp>
        <p:nvSpPr>
          <p:cNvPr id="14" name="Rectangle 13"/>
          <p:cNvSpPr/>
          <p:nvPr/>
        </p:nvSpPr>
        <p:spPr>
          <a:xfrm>
            <a:off x="292011" y="2317206"/>
            <a:ext cx="95612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Mexico</a:t>
            </a:r>
          </a:p>
        </p:txBody>
      </p:sp>
      <p:sp>
        <p:nvSpPr>
          <p:cNvPr id="16" name="Rectangle 15"/>
          <p:cNvSpPr/>
          <p:nvPr/>
        </p:nvSpPr>
        <p:spPr>
          <a:xfrm>
            <a:off x="508659" y="1749426"/>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Brazil</a:t>
            </a:r>
          </a:p>
        </p:txBody>
      </p:sp>
      <p:sp>
        <p:nvSpPr>
          <p:cNvPr id="17" name="Rectangle 16"/>
          <p:cNvSpPr/>
          <p:nvPr/>
        </p:nvSpPr>
        <p:spPr>
          <a:xfrm>
            <a:off x="516610" y="2749156"/>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China</a:t>
            </a:r>
          </a:p>
        </p:txBody>
      </p:sp>
      <p:sp>
        <p:nvSpPr>
          <p:cNvPr id="18" name="Rectangle 17"/>
          <p:cNvSpPr/>
          <p:nvPr/>
        </p:nvSpPr>
        <p:spPr>
          <a:xfrm>
            <a:off x="232377" y="1147592"/>
            <a:ext cx="1047558" cy="1819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tx1"/>
                </a:solidFill>
              </a:rPr>
              <a:t>All countries</a:t>
            </a:r>
          </a:p>
        </p:txBody>
      </p:sp>
    </p:spTree>
    <p:extLst>
      <p:ext uri="{BB962C8B-B14F-4D97-AF65-F5344CB8AC3E}">
        <p14:creationId xmlns:p14="http://schemas.microsoft.com/office/powerpoint/2010/main" val="4110101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2377" y="514881"/>
            <a:ext cx="8654595" cy="1323439"/>
          </a:xfrm>
        </p:spPr>
        <p:txBody>
          <a:bodyPr/>
          <a:lstStyle/>
          <a:p>
            <a:pPr lvl="0" defTabSz="914400" eaLnBrk="0" fontAlgn="base" hangingPunct="0">
              <a:lnSpc>
                <a:spcPct val="100000"/>
              </a:lnSpc>
              <a:spcBef>
                <a:spcPct val="0"/>
              </a:spcBef>
              <a:spcAft>
                <a:spcPct val="0"/>
              </a:spcAft>
              <a:defRPr/>
            </a:pPr>
            <a:r>
              <a:rPr kumimoji="1" lang="en-US" sz="2000" kern="0" dirty="0">
                <a:latin typeface="+mn-lt"/>
              </a:rPr>
              <a:t>They have unique spiritual gifts </a:t>
            </a:r>
            <a:br>
              <a:rPr lang="en-US" sz="1800" kern="0" dirty="0">
                <a:solidFill>
                  <a:srgbClr val="003399"/>
                </a:solidFill>
                <a:latin typeface="Arial" charset="0"/>
                <a:ea typeface="+mn-ea"/>
                <a:cs typeface="+mn-cs"/>
              </a:rPr>
            </a:br>
            <a:br>
              <a:rPr lang="en-US" dirty="0"/>
            </a:br>
            <a:endParaRPr lang="en-US" dirty="0"/>
          </a:p>
        </p:txBody>
      </p:sp>
      <p:sp>
        <p:nvSpPr>
          <p:cNvPr id="12" name="Text Placeholder 1"/>
          <p:cNvSpPr>
            <a:spLocks noGrp="1"/>
          </p:cNvSpPr>
          <p:nvPr>
            <p:ph type="body" sz="quarter" idx="13"/>
          </p:nvPr>
        </p:nvSpPr>
        <p:spPr>
          <a:xfrm>
            <a:off x="228602" y="248325"/>
            <a:ext cx="8658370" cy="261265"/>
          </a:xfrm>
        </p:spPr>
        <p:txBody>
          <a:bodyPr/>
          <a:lstStyle/>
          <a:p>
            <a:pPr lvl="0" defTabSz="914400" eaLnBrk="0" fontAlgn="base" hangingPunct="0">
              <a:spcBef>
                <a:spcPct val="0"/>
              </a:spcBef>
              <a:spcAft>
                <a:spcPct val="0"/>
              </a:spcAft>
            </a:pPr>
            <a:r>
              <a:rPr lang="en-US" sz="800" cap="none" dirty="0"/>
              <a:t>Please indicate whether you agree or disagree with each statement below about people who dress and live as one sex even though they were born another</a:t>
            </a:r>
          </a:p>
        </p:txBody>
      </p:sp>
      <p:graphicFrame>
        <p:nvGraphicFramePr>
          <p:cNvPr id="7" name="Content Placeholder 7"/>
          <p:cNvGraphicFramePr>
            <a:graphicFrameLocks/>
          </p:cNvGraphicFramePr>
          <p:nvPr>
            <p:extLst>
              <p:ext uri="{D42A27DB-BD31-4B8C-83A1-F6EECF244321}">
                <p14:modId xmlns:p14="http://schemas.microsoft.com/office/powerpoint/2010/main" val="4076826008"/>
              </p:ext>
            </p:extLst>
          </p:nvPr>
        </p:nvGraphicFramePr>
        <p:xfrm>
          <a:off x="109855" y="906892"/>
          <a:ext cx="8657627" cy="3896609"/>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p:cNvSpPr/>
          <p:nvPr/>
        </p:nvSpPr>
        <p:spPr>
          <a:xfrm>
            <a:off x="428924" y="1439908"/>
            <a:ext cx="82296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1"/>
                </a:solidFill>
              </a:rPr>
              <a:t>   India</a:t>
            </a:r>
          </a:p>
        </p:txBody>
      </p:sp>
      <p:sp>
        <p:nvSpPr>
          <p:cNvPr id="9" name="Rectangle 8"/>
          <p:cNvSpPr/>
          <p:nvPr/>
        </p:nvSpPr>
        <p:spPr>
          <a:xfrm>
            <a:off x="548414" y="1311521"/>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Turkey</a:t>
            </a:r>
          </a:p>
        </p:txBody>
      </p:sp>
      <p:sp>
        <p:nvSpPr>
          <p:cNvPr id="10" name="Rectangle 9"/>
          <p:cNvSpPr/>
          <p:nvPr/>
        </p:nvSpPr>
        <p:spPr>
          <a:xfrm>
            <a:off x="524561" y="2590314"/>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Peru</a:t>
            </a:r>
          </a:p>
        </p:txBody>
      </p:sp>
      <p:sp>
        <p:nvSpPr>
          <p:cNvPr id="11" name="Rectangle 10"/>
          <p:cNvSpPr/>
          <p:nvPr/>
        </p:nvSpPr>
        <p:spPr>
          <a:xfrm>
            <a:off x="301949" y="2032572"/>
            <a:ext cx="95612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South Africa</a:t>
            </a:r>
          </a:p>
        </p:txBody>
      </p:sp>
      <p:sp>
        <p:nvSpPr>
          <p:cNvPr id="14" name="Rectangle 13"/>
          <p:cNvSpPr/>
          <p:nvPr/>
        </p:nvSpPr>
        <p:spPr>
          <a:xfrm>
            <a:off x="331766" y="3036190"/>
            <a:ext cx="95612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Mexico</a:t>
            </a:r>
          </a:p>
        </p:txBody>
      </p:sp>
      <p:sp>
        <p:nvSpPr>
          <p:cNvPr id="16" name="Rectangle 15"/>
          <p:cNvSpPr/>
          <p:nvPr/>
        </p:nvSpPr>
        <p:spPr>
          <a:xfrm>
            <a:off x="532512" y="3330954"/>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Brazil</a:t>
            </a:r>
          </a:p>
        </p:txBody>
      </p:sp>
      <p:sp>
        <p:nvSpPr>
          <p:cNvPr id="17" name="Rectangle 16"/>
          <p:cNvSpPr/>
          <p:nvPr/>
        </p:nvSpPr>
        <p:spPr>
          <a:xfrm>
            <a:off x="534388" y="1600739"/>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China</a:t>
            </a:r>
          </a:p>
        </p:txBody>
      </p:sp>
      <p:sp>
        <p:nvSpPr>
          <p:cNvPr id="18" name="Rectangle 17"/>
          <p:cNvSpPr/>
          <p:nvPr/>
        </p:nvSpPr>
        <p:spPr>
          <a:xfrm>
            <a:off x="232377" y="1141423"/>
            <a:ext cx="1047558" cy="1819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tx1"/>
                </a:solidFill>
              </a:rPr>
              <a:t>All countries</a:t>
            </a:r>
          </a:p>
        </p:txBody>
      </p:sp>
    </p:spTree>
    <p:extLst>
      <p:ext uri="{BB962C8B-B14F-4D97-AF65-F5344CB8AC3E}">
        <p14:creationId xmlns:p14="http://schemas.microsoft.com/office/powerpoint/2010/main" val="2947641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599" y="438753"/>
            <a:ext cx="7628483" cy="369332"/>
          </a:xfrm>
        </p:spPr>
        <p:txBody>
          <a:bodyPr/>
          <a:lstStyle/>
          <a:p>
            <a:pPr>
              <a:lnSpc>
                <a:spcPct val="100000"/>
              </a:lnSpc>
            </a:pPr>
            <a:r>
              <a:rPr lang="en-US" sz="1200" dirty="0"/>
              <a:t>Could you please identify any that you would not like to have as (choose as many or few as you prefer for each row)-I would not like to have neighbors who are…</a:t>
            </a:r>
            <a:endParaRPr lang="en-GB" sz="1200" dirty="0"/>
          </a:p>
        </p:txBody>
      </p:sp>
      <p:sp>
        <p:nvSpPr>
          <p:cNvPr id="3" name="Text Placeholder 2"/>
          <p:cNvSpPr>
            <a:spLocks noGrp="1"/>
          </p:cNvSpPr>
          <p:nvPr>
            <p:ph type="body" sz="quarter" idx="13"/>
          </p:nvPr>
        </p:nvSpPr>
        <p:spPr>
          <a:xfrm>
            <a:off x="224598" y="92067"/>
            <a:ext cx="6718167" cy="335249"/>
          </a:xfrm>
        </p:spPr>
        <p:txBody>
          <a:bodyPr anchor="ctr"/>
          <a:lstStyle/>
          <a:p>
            <a:r>
              <a:rPr lang="en-GB" dirty="0"/>
              <a:t>Ipsos TrAnsgender ISsues</a:t>
            </a:r>
          </a:p>
        </p:txBody>
      </p:sp>
      <p:sp>
        <p:nvSpPr>
          <p:cNvPr id="36" name="TextBox 35"/>
          <p:cNvSpPr txBox="1"/>
          <p:nvPr/>
        </p:nvSpPr>
        <p:spPr>
          <a:xfrm>
            <a:off x="1260428" y="4609740"/>
            <a:ext cx="5556823" cy="551090"/>
          </a:xfrm>
          <a:prstGeom prst="rect">
            <a:avLst/>
          </a:prstGeom>
          <a:noFill/>
        </p:spPr>
        <p:txBody>
          <a:bodyPr vert="horz" wrap="square" lIns="90000" tIns="90000" rIns="90000" bIns="90000" rtlCol="0">
            <a:spAutoFit/>
          </a:bodyPr>
          <a:lstStyle/>
          <a:p>
            <a:r>
              <a:rPr lang="en-GB" sz="800" dirty="0">
                <a:solidFill>
                  <a:schemeClr val="bg2">
                    <a:lumMod val="75000"/>
                  </a:schemeClr>
                </a:solidFill>
              </a:rPr>
              <a:t>Base: 16,100 adults aged 16-64 across  Argentina, Australia, Belgium, Brazil, Canada, China, France, Germany, United Kingdom, Hungary, India, Italy, Japan, Mexico, Poland, Russia, South Africa, South Korea, Spain, Sweden, Turkey and the United States., Oct-Nov 2016; </a:t>
            </a:r>
            <a:r>
              <a:rPr lang="en-US" sz="800" dirty="0">
                <a:solidFill>
                  <a:schemeClr val="bg2">
                    <a:lumMod val="75000"/>
                  </a:schemeClr>
                </a:solidFill>
              </a:rPr>
              <a:t>610 adults aged 18-99 in India, Aug 2016</a:t>
            </a:r>
            <a:endParaRPr lang="en-GB" sz="800" dirty="0">
              <a:solidFill>
                <a:schemeClr val="bg2">
                  <a:lumMod val="75000"/>
                </a:schemeClr>
              </a:solidFill>
            </a:endParaRPr>
          </a:p>
        </p:txBody>
      </p:sp>
      <p:graphicFrame>
        <p:nvGraphicFramePr>
          <p:cNvPr id="6" name="Content Placeholder 7"/>
          <p:cNvGraphicFramePr>
            <a:graphicFrameLocks/>
          </p:cNvGraphicFramePr>
          <p:nvPr>
            <p:extLst>
              <p:ext uri="{D42A27DB-BD31-4B8C-83A1-F6EECF244321}">
                <p14:modId xmlns:p14="http://schemas.microsoft.com/office/powerpoint/2010/main" val="3995883607"/>
              </p:ext>
            </p:extLst>
          </p:nvPr>
        </p:nvGraphicFramePr>
        <p:xfrm>
          <a:off x="124691" y="872836"/>
          <a:ext cx="8880763" cy="3896609"/>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p:cNvSpPr/>
          <p:nvPr/>
        </p:nvSpPr>
        <p:spPr>
          <a:xfrm>
            <a:off x="316037" y="1403645"/>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850" b="1" spc="120" dirty="0">
                <a:solidFill>
                  <a:schemeClr val="accent1"/>
                </a:solidFill>
              </a:rPr>
              <a:t>   India</a:t>
            </a:r>
          </a:p>
        </p:txBody>
      </p:sp>
      <p:sp>
        <p:nvSpPr>
          <p:cNvPr id="15" name="Rectangle 14"/>
          <p:cNvSpPr/>
          <p:nvPr/>
        </p:nvSpPr>
        <p:spPr>
          <a:xfrm>
            <a:off x="316037" y="1256514"/>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850" b="1" spc="120" dirty="0">
                <a:solidFill>
                  <a:schemeClr val="accent3">
                    <a:lumMod val="50000"/>
                  </a:schemeClr>
                </a:solidFill>
              </a:rPr>
              <a:t>   Turkey</a:t>
            </a:r>
          </a:p>
        </p:txBody>
      </p:sp>
      <p:sp>
        <p:nvSpPr>
          <p:cNvPr id="16" name="Rectangle 15"/>
          <p:cNvSpPr/>
          <p:nvPr/>
        </p:nvSpPr>
        <p:spPr>
          <a:xfrm>
            <a:off x="316037" y="4285483"/>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850" b="1" spc="120" dirty="0">
                <a:solidFill>
                  <a:schemeClr val="accent3">
                    <a:lumMod val="50000"/>
                  </a:schemeClr>
                </a:solidFill>
              </a:rPr>
              <a:t>   Peru</a:t>
            </a:r>
          </a:p>
        </p:txBody>
      </p:sp>
      <p:sp>
        <p:nvSpPr>
          <p:cNvPr id="17" name="Rectangle 16"/>
          <p:cNvSpPr/>
          <p:nvPr/>
        </p:nvSpPr>
        <p:spPr>
          <a:xfrm>
            <a:off x="91438" y="2843847"/>
            <a:ext cx="95612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850" b="1" spc="120" dirty="0">
                <a:solidFill>
                  <a:schemeClr val="accent3">
                    <a:lumMod val="50000"/>
                  </a:schemeClr>
                </a:solidFill>
              </a:rPr>
              <a:t>South Africa</a:t>
            </a:r>
          </a:p>
        </p:txBody>
      </p:sp>
      <p:sp>
        <p:nvSpPr>
          <p:cNvPr id="19" name="Rectangle 18"/>
          <p:cNvSpPr/>
          <p:nvPr/>
        </p:nvSpPr>
        <p:spPr>
          <a:xfrm>
            <a:off x="91438" y="4430097"/>
            <a:ext cx="95612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850" b="1" spc="120" dirty="0">
                <a:solidFill>
                  <a:schemeClr val="accent3">
                    <a:lumMod val="50000"/>
                  </a:schemeClr>
                </a:solidFill>
              </a:rPr>
              <a:t>Mexico</a:t>
            </a:r>
          </a:p>
        </p:txBody>
      </p:sp>
      <p:sp>
        <p:nvSpPr>
          <p:cNvPr id="20" name="Rectangle 19"/>
          <p:cNvSpPr/>
          <p:nvPr/>
        </p:nvSpPr>
        <p:spPr>
          <a:xfrm>
            <a:off x="316036" y="3853187"/>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850" b="1" spc="120" dirty="0">
                <a:solidFill>
                  <a:schemeClr val="accent3">
                    <a:lumMod val="50000"/>
                  </a:schemeClr>
                </a:solidFill>
              </a:rPr>
              <a:t>Brazil</a:t>
            </a:r>
          </a:p>
        </p:txBody>
      </p:sp>
      <p:sp>
        <p:nvSpPr>
          <p:cNvPr id="21" name="Rectangle 20"/>
          <p:cNvSpPr/>
          <p:nvPr/>
        </p:nvSpPr>
        <p:spPr>
          <a:xfrm>
            <a:off x="316037" y="1559390"/>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850" b="1" spc="120" dirty="0">
                <a:solidFill>
                  <a:schemeClr val="accent3">
                    <a:lumMod val="50000"/>
                  </a:schemeClr>
                </a:solidFill>
              </a:rPr>
              <a:t>   China</a:t>
            </a:r>
          </a:p>
        </p:txBody>
      </p:sp>
      <p:sp>
        <p:nvSpPr>
          <p:cNvPr id="14" name="Rectangle 13"/>
          <p:cNvSpPr/>
          <p:nvPr/>
        </p:nvSpPr>
        <p:spPr>
          <a:xfrm>
            <a:off x="74020" y="1112665"/>
            <a:ext cx="990956" cy="149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tx1"/>
                </a:solidFill>
              </a:rPr>
              <a:t>All countries</a:t>
            </a:r>
            <a:endParaRPr lang="en-US" sz="850" b="1" spc="120" dirty="0">
              <a:solidFill>
                <a:schemeClr val="tx1"/>
              </a:solidFill>
            </a:endParaRPr>
          </a:p>
        </p:txBody>
      </p:sp>
    </p:spTree>
    <p:extLst>
      <p:ext uri="{BB962C8B-B14F-4D97-AF65-F5344CB8AC3E}">
        <p14:creationId xmlns:p14="http://schemas.microsoft.com/office/powerpoint/2010/main" val="2102972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599" y="417380"/>
            <a:ext cx="7628483" cy="553998"/>
          </a:xfrm>
        </p:spPr>
        <p:txBody>
          <a:bodyPr/>
          <a:lstStyle/>
          <a:p>
            <a:pPr>
              <a:lnSpc>
                <a:spcPct val="100000"/>
              </a:lnSpc>
            </a:pPr>
            <a:r>
              <a:rPr lang="en-US" sz="1200" dirty="0"/>
              <a:t>As you may know or have heard, the Supreme Court in India issued a ruling in 2014 ordering the government to implement protections for people who dress and live as one sex even though they were born another, in order to correct past discrimination. Do you personally agree or disagree with this court ruling? </a:t>
            </a:r>
            <a:endParaRPr lang="en-GB" sz="1200" dirty="0"/>
          </a:p>
        </p:txBody>
      </p:sp>
      <p:sp>
        <p:nvSpPr>
          <p:cNvPr id="3" name="Text Placeholder 2"/>
          <p:cNvSpPr>
            <a:spLocks noGrp="1"/>
          </p:cNvSpPr>
          <p:nvPr>
            <p:ph type="body" sz="quarter" idx="13"/>
          </p:nvPr>
        </p:nvSpPr>
        <p:spPr>
          <a:xfrm>
            <a:off x="224598" y="92067"/>
            <a:ext cx="6718167" cy="335249"/>
          </a:xfrm>
        </p:spPr>
        <p:txBody>
          <a:bodyPr anchor="ctr"/>
          <a:lstStyle/>
          <a:p>
            <a:r>
              <a:rPr lang="en-GB" dirty="0"/>
              <a:t>Ipsos TrAnsgender Issues: india</a:t>
            </a:r>
          </a:p>
        </p:txBody>
      </p:sp>
      <p:sp>
        <p:nvSpPr>
          <p:cNvPr id="36" name="TextBox 35"/>
          <p:cNvSpPr txBox="1"/>
          <p:nvPr/>
        </p:nvSpPr>
        <p:spPr>
          <a:xfrm>
            <a:off x="1260428" y="4609740"/>
            <a:ext cx="5556823" cy="304868"/>
          </a:xfrm>
          <a:prstGeom prst="rect">
            <a:avLst/>
          </a:prstGeom>
          <a:noFill/>
        </p:spPr>
        <p:txBody>
          <a:bodyPr vert="horz" wrap="square" lIns="90000" tIns="90000" rIns="90000" bIns="90000" rtlCol="0">
            <a:spAutoFit/>
          </a:bodyPr>
          <a:lstStyle/>
          <a:p>
            <a:r>
              <a:rPr lang="en-GB" sz="800" dirty="0">
                <a:solidFill>
                  <a:schemeClr val="bg2">
                    <a:lumMod val="75000"/>
                  </a:schemeClr>
                </a:solidFill>
              </a:rPr>
              <a:t>Base:  </a:t>
            </a:r>
            <a:r>
              <a:rPr lang="en-US" sz="800" dirty="0">
                <a:solidFill>
                  <a:schemeClr val="bg2">
                    <a:lumMod val="75000"/>
                  </a:schemeClr>
                </a:solidFill>
              </a:rPr>
              <a:t>610 adults aged 18-99 in India, Aug 2016</a:t>
            </a:r>
            <a:endParaRPr lang="en-GB" sz="800" dirty="0">
              <a:solidFill>
                <a:schemeClr val="bg2">
                  <a:lumMod val="75000"/>
                </a:schemeClr>
              </a:solidFill>
            </a:endParaRPr>
          </a:p>
        </p:txBody>
      </p:sp>
      <p:graphicFrame>
        <p:nvGraphicFramePr>
          <p:cNvPr id="6" name="Content Placeholder 7"/>
          <p:cNvGraphicFramePr>
            <a:graphicFrameLocks/>
          </p:cNvGraphicFramePr>
          <p:nvPr>
            <p:extLst>
              <p:ext uri="{D42A27DB-BD31-4B8C-83A1-F6EECF244321}">
                <p14:modId xmlns:p14="http://schemas.microsoft.com/office/powerpoint/2010/main" val="405152693"/>
              </p:ext>
            </p:extLst>
          </p:nvPr>
        </p:nvGraphicFramePr>
        <p:xfrm>
          <a:off x="464695" y="971378"/>
          <a:ext cx="8169639" cy="363920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021364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599" y="417380"/>
            <a:ext cx="7628483" cy="369332"/>
          </a:xfrm>
        </p:spPr>
        <p:txBody>
          <a:bodyPr/>
          <a:lstStyle/>
          <a:p>
            <a:pPr>
              <a:lnSpc>
                <a:spcPct val="100000"/>
              </a:lnSpc>
            </a:pPr>
            <a:r>
              <a:rPr lang="en-US" sz="1200" dirty="0"/>
              <a:t>Please indicate whether you agree or disagree with each statement below about people who dress and live as one sex even though they were born another. ‘Strongly/Somewhat agree’</a:t>
            </a:r>
            <a:endParaRPr lang="en-GB" sz="1200" dirty="0"/>
          </a:p>
        </p:txBody>
      </p:sp>
      <p:sp>
        <p:nvSpPr>
          <p:cNvPr id="3" name="Text Placeholder 2"/>
          <p:cNvSpPr>
            <a:spLocks noGrp="1"/>
          </p:cNvSpPr>
          <p:nvPr>
            <p:ph type="body" sz="quarter" idx="13"/>
          </p:nvPr>
        </p:nvSpPr>
        <p:spPr>
          <a:xfrm>
            <a:off x="224598" y="92067"/>
            <a:ext cx="6718167" cy="335249"/>
          </a:xfrm>
        </p:spPr>
        <p:txBody>
          <a:bodyPr anchor="ctr"/>
          <a:lstStyle/>
          <a:p>
            <a:r>
              <a:rPr lang="en-GB" dirty="0"/>
              <a:t>Ipsos TrAnsgender Issues: India</a:t>
            </a:r>
          </a:p>
        </p:txBody>
      </p:sp>
      <p:sp>
        <p:nvSpPr>
          <p:cNvPr id="36" name="TextBox 35"/>
          <p:cNvSpPr txBox="1"/>
          <p:nvPr/>
        </p:nvSpPr>
        <p:spPr>
          <a:xfrm>
            <a:off x="1260428" y="4609740"/>
            <a:ext cx="5556823" cy="304868"/>
          </a:xfrm>
          <a:prstGeom prst="rect">
            <a:avLst/>
          </a:prstGeom>
          <a:noFill/>
        </p:spPr>
        <p:txBody>
          <a:bodyPr vert="horz" wrap="square" lIns="90000" tIns="90000" rIns="90000" bIns="90000" rtlCol="0">
            <a:spAutoFit/>
          </a:bodyPr>
          <a:lstStyle/>
          <a:p>
            <a:r>
              <a:rPr lang="en-GB" sz="800" dirty="0">
                <a:solidFill>
                  <a:schemeClr val="bg2">
                    <a:lumMod val="75000"/>
                  </a:schemeClr>
                </a:solidFill>
              </a:rPr>
              <a:t>Base:  </a:t>
            </a:r>
            <a:r>
              <a:rPr lang="en-US" sz="800" dirty="0">
                <a:solidFill>
                  <a:schemeClr val="bg2">
                    <a:lumMod val="75000"/>
                  </a:schemeClr>
                </a:solidFill>
              </a:rPr>
              <a:t>610 adults aged 18-99 in India, Aug 2016</a:t>
            </a:r>
            <a:endParaRPr lang="en-GB" sz="800" dirty="0">
              <a:solidFill>
                <a:schemeClr val="bg2">
                  <a:lumMod val="75000"/>
                </a:schemeClr>
              </a:solidFill>
            </a:endParaRPr>
          </a:p>
        </p:txBody>
      </p:sp>
      <p:graphicFrame>
        <p:nvGraphicFramePr>
          <p:cNvPr id="6" name="Content Placeholder 7"/>
          <p:cNvGraphicFramePr>
            <a:graphicFrameLocks/>
          </p:cNvGraphicFramePr>
          <p:nvPr>
            <p:extLst>
              <p:ext uri="{D42A27DB-BD31-4B8C-83A1-F6EECF244321}">
                <p14:modId xmlns:p14="http://schemas.microsoft.com/office/powerpoint/2010/main" val="4160379767"/>
              </p:ext>
            </p:extLst>
          </p:nvPr>
        </p:nvGraphicFramePr>
        <p:xfrm>
          <a:off x="-97971" y="872836"/>
          <a:ext cx="8926285" cy="363920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57400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599" y="417380"/>
            <a:ext cx="7628483" cy="553998"/>
          </a:xfrm>
        </p:spPr>
        <p:txBody>
          <a:bodyPr/>
          <a:lstStyle/>
          <a:p>
            <a:pPr>
              <a:lnSpc>
                <a:spcPct val="100000"/>
              </a:lnSpc>
            </a:pPr>
            <a:r>
              <a:rPr lang="en-US" sz="1200" dirty="0"/>
              <a:t>In 2015, the Rajya Sabha unanimously voted in favor of legislation that would protect people who dress and live as one sex even though they were born another from discrimination, but it was never passed by the Lok Sabha and has not become law. Would you support or oppose government enacting such legislation? </a:t>
            </a:r>
            <a:endParaRPr lang="en-GB" sz="1200" dirty="0"/>
          </a:p>
        </p:txBody>
      </p:sp>
      <p:sp>
        <p:nvSpPr>
          <p:cNvPr id="3" name="Text Placeholder 2"/>
          <p:cNvSpPr>
            <a:spLocks noGrp="1"/>
          </p:cNvSpPr>
          <p:nvPr>
            <p:ph type="body" sz="quarter" idx="13"/>
          </p:nvPr>
        </p:nvSpPr>
        <p:spPr>
          <a:xfrm>
            <a:off x="224598" y="92067"/>
            <a:ext cx="6718167" cy="335249"/>
          </a:xfrm>
        </p:spPr>
        <p:txBody>
          <a:bodyPr anchor="ctr"/>
          <a:lstStyle/>
          <a:p>
            <a:r>
              <a:rPr lang="en-GB" dirty="0"/>
              <a:t>Ipsos TrAnsgender Issues: India</a:t>
            </a:r>
          </a:p>
        </p:txBody>
      </p:sp>
      <p:sp>
        <p:nvSpPr>
          <p:cNvPr id="36" name="TextBox 35"/>
          <p:cNvSpPr txBox="1"/>
          <p:nvPr/>
        </p:nvSpPr>
        <p:spPr>
          <a:xfrm>
            <a:off x="1260428" y="4609740"/>
            <a:ext cx="5556823" cy="304868"/>
          </a:xfrm>
          <a:prstGeom prst="rect">
            <a:avLst/>
          </a:prstGeom>
          <a:noFill/>
        </p:spPr>
        <p:txBody>
          <a:bodyPr vert="horz" wrap="square" lIns="90000" tIns="90000" rIns="90000" bIns="90000" rtlCol="0">
            <a:spAutoFit/>
          </a:bodyPr>
          <a:lstStyle/>
          <a:p>
            <a:r>
              <a:rPr lang="en-GB" sz="800" dirty="0">
                <a:solidFill>
                  <a:schemeClr val="bg2">
                    <a:lumMod val="75000"/>
                  </a:schemeClr>
                </a:solidFill>
              </a:rPr>
              <a:t>Base:  </a:t>
            </a:r>
            <a:r>
              <a:rPr lang="en-US" sz="800" dirty="0">
                <a:solidFill>
                  <a:schemeClr val="bg2">
                    <a:lumMod val="75000"/>
                  </a:schemeClr>
                </a:solidFill>
              </a:rPr>
              <a:t>610 adults aged 18-99 in India, Aug 2016</a:t>
            </a:r>
            <a:endParaRPr lang="en-GB" sz="800" dirty="0">
              <a:solidFill>
                <a:schemeClr val="bg2">
                  <a:lumMod val="75000"/>
                </a:schemeClr>
              </a:solidFill>
            </a:endParaRPr>
          </a:p>
        </p:txBody>
      </p:sp>
      <p:graphicFrame>
        <p:nvGraphicFramePr>
          <p:cNvPr id="6" name="Content Placeholder 7"/>
          <p:cNvGraphicFramePr>
            <a:graphicFrameLocks/>
          </p:cNvGraphicFramePr>
          <p:nvPr>
            <p:extLst/>
          </p:nvPr>
        </p:nvGraphicFramePr>
        <p:xfrm>
          <a:off x="224599" y="872836"/>
          <a:ext cx="8588325" cy="363920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ontent Placeholder 7"/>
          <p:cNvGraphicFramePr>
            <a:graphicFrameLocks/>
          </p:cNvGraphicFramePr>
          <p:nvPr>
            <p:extLst>
              <p:ext uri="{D42A27DB-BD31-4B8C-83A1-F6EECF244321}">
                <p14:modId xmlns:p14="http://schemas.microsoft.com/office/powerpoint/2010/main" val="3378532035"/>
              </p:ext>
            </p:extLst>
          </p:nvPr>
        </p:nvGraphicFramePr>
        <p:xfrm>
          <a:off x="464695" y="971378"/>
          <a:ext cx="8169639" cy="363920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773148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2377" y="514881"/>
            <a:ext cx="8654595" cy="443198"/>
          </a:xfrm>
        </p:spPr>
        <p:txBody>
          <a:bodyPr/>
          <a:lstStyle/>
          <a:p>
            <a:r>
              <a:rPr lang="en-US" sz="3200" kern="0" dirty="0">
                <a:latin typeface="+mn-lt"/>
              </a:rPr>
              <a:t>About Ipsos</a:t>
            </a:r>
            <a:endParaRPr lang="en-US" sz="4000" dirty="0">
              <a:latin typeface="+mn-lt"/>
            </a:endParaRPr>
          </a:p>
        </p:txBody>
      </p:sp>
      <p:sp>
        <p:nvSpPr>
          <p:cNvPr id="21" name="Text Placeholder 20"/>
          <p:cNvSpPr>
            <a:spLocks noGrp="1"/>
          </p:cNvSpPr>
          <p:nvPr>
            <p:ph type="body" sz="quarter" idx="14"/>
          </p:nvPr>
        </p:nvSpPr>
        <p:spPr>
          <a:xfrm>
            <a:off x="234001" y="1388442"/>
            <a:ext cx="8652825" cy="3401271"/>
          </a:xfrm>
        </p:spPr>
        <p:txBody>
          <a:bodyPr/>
          <a:lstStyle/>
          <a:p>
            <a:pPr marL="233363" lvl="0" indent="-233363" defTabSz="914400" eaLnBrk="0" fontAlgn="base" hangingPunct="0">
              <a:spcBef>
                <a:spcPct val="0"/>
              </a:spcBef>
              <a:spcAft>
                <a:spcPts val="0"/>
              </a:spcAft>
              <a:buFont typeface="Arial" panose="020B0604020202020204" pitchFamily="34" charset="0"/>
              <a:buChar char="•"/>
              <a:defRPr/>
            </a:pPr>
            <a:r>
              <a:rPr lang="en-US" sz="1400" kern="0" cap="none" dirty="0">
                <a:latin typeface="Calibri" pitchFamily="34" charset="0"/>
                <a:cs typeface="Calibri" pitchFamily="34" charset="0"/>
              </a:rPr>
              <a:t>Ipsos is an independent market research company controlled and managed by research professionals. Founded in France in 1975, Ipsos has grown into a worldwide research group with a strong presence in all key markets. Ipsos ranks third in the global research industry.</a:t>
            </a:r>
          </a:p>
          <a:p>
            <a:pPr marL="233363" lvl="0" indent="-233363" defTabSz="914400" eaLnBrk="0" fontAlgn="base" hangingPunct="0">
              <a:spcBef>
                <a:spcPct val="0"/>
              </a:spcBef>
              <a:spcAft>
                <a:spcPts val="0"/>
              </a:spcAft>
              <a:buFont typeface="Arial" panose="020B0604020202020204" pitchFamily="34" charset="0"/>
              <a:buChar char="•"/>
              <a:defRPr/>
            </a:pPr>
            <a:endParaRPr lang="en-US" sz="1400" kern="0" cap="none" dirty="0">
              <a:latin typeface="Calibri" pitchFamily="34" charset="0"/>
              <a:cs typeface="Calibri" pitchFamily="34" charset="0"/>
            </a:endParaRPr>
          </a:p>
          <a:p>
            <a:pPr marL="233363" lvl="0" indent="-233363" defTabSz="914400" eaLnBrk="0" fontAlgn="base" hangingPunct="0">
              <a:spcBef>
                <a:spcPct val="0"/>
              </a:spcBef>
              <a:spcAft>
                <a:spcPts val="0"/>
              </a:spcAft>
              <a:buFont typeface="Arial" panose="020B0604020202020204" pitchFamily="34" charset="0"/>
              <a:buChar char="•"/>
              <a:defRPr/>
            </a:pPr>
            <a:r>
              <a:rPr lang="en-US" sz="1400" kern="0" cap="none" dirty="0">
                <a:latin typeface="Calibri" pitchFamily="34" charset="0"/>
                <a:cs typeface="Calibri" pitchFamily="34" charset="0"/>
              </a:rPr>
              <a:t>With offices in 87 countries, Ipsos delivers insightful expertise across five research specializations: brand, advertising and media, customer loyalty, marketing, public affairs research, and survey management.</a:t>
            </a:r>
          </a:p>
          <a:p>
            <a:pPr marL="233363" lvl="0" indent="-233363" defTabSz="914400" eaLnBrk="0" fontAlgn="base" hangingPunct="0">
              <a:spcBef>
                <a:spcPct val="0"/>
              </a:spcBef>
              <a:spcAft>
                <a:spcPts val="0"/>
              </a:spcAft>
              <a:buFont typeface="Arial" panose="020B0604020202020204" pitchFamily="34" charset="0"/>
              <a:buChar char="•"/>
              <a:defRPr/>
            </a:pPr>
            <a:endParaRPr lang="en-US" sz="1400" kern="0" cap="none" dirty="0">
              <a:latin typeface="Calibri" pitchFamily="34" charset="0"/>
              <a:cs typeface="Calibri" pitchFamily="34" charset="0"/>
            </a:endParaRPr>
          </a:p>
          <a:p>
            <a:pPr marL="233363" lvl="0" indent="-233363" defTabSz="914400" eaLnBrk="0" fontAlgn="base" hangingPunct="0">
              <a:spcBef>
                <a:spcPct val="0"/>
              </a:spcBef>
              <a:spcAft>
                <a:spcPts val="0"/>
              </a:spcAft>
              <a:buFont typeface="Arial" panose="020B0604020202020204" pitchFamily="34" charset="0"/>
              <a:buChar char="•"/>
              <a:defRPr/>
            </a:pPr>
            <a:r>
              <a:rPr lang="en-US" sz="1400" kern="0" cap="none" dirty="0">
                <a:latin typeface="Calibri" pitchFamily="34" charset="0"/>
                <a:cs typeface="Calibri" pitchFamily="34" charset="0"/>
              </a:rPr>
              <a:t>Ipsos researchers assess market potential and interpret market trends. They develop and build brands. They help clients build long-term relationships with their customers. They test advertising and study audience responses to various media and they measure public opinion around the globe.</a:t>
            </a:r>
          </a:p>
          <a:p>
            <a:pPr marL="233363" lvl="0" indent="-233363" defTabSz="914400" eaLnBrk="0" fontAlgn="base" hangingPunct="0">
              <a:spcBef>
                <a:spcPct val="0"/>
              </a:spcBef>
              <a:spcAft>
                <a:spcPts val="0"/>
              </a:spcAft>
              <a:buFont typeface="Arial" panose="020B0604020202020204" pitchFamily="34" charset="0"/>
              <a:buChar char="•"/>
              <a:defRPr/>
            </a:pPr>
            <a:endParaRPr lang="en-US" sz="1400" kern="0" cap="none" dirty="0">
              <a:latin typeface="Calibri" pitchFamily="34" charset="0"/>
              <a:cs typeface="Calibri" pitchFamily="34" charset="0"/>
            </a:endParaRPr>
          </a:p>
          <a:p>
            <a:pPr marL="233363" lvl="0" indent="-233363" defTabSz="914400" eaLnBrk="0" fontAlgn="base" hangingPunct="0">
              <a:spcBef>
                <a:spcPct val="0"/>
              </a:spcBef>
              <a:spcAft>
                <a:spcPts val="0"/>
              </a:spcAft>
              <a:buFont typeface="Arial" panose="020B0604020202020204" pitchFamily="34" charset="0"/>
              <a:buChar char="•"/>
              <a:defRPr/>
            </a:pPr>
            <a:r>
              <a:rPr lang="en-US" sz="1400" kern="0" cap="none" dirty="0">
                <a:latin typeface="Calibri" pitchFamily="34" charset="0"/>
                <a:cs typeface="Calibri" pitchFamily="34" charset="0"/>
              </a:rPr>
              <a:t>Ipsos has been listed on the Paris Stock Exchange since 1999 and generated global revenues €1,669.5 ($2,218.4 million) in 2014. </a:t>
            </a:r>
          </a:p>
          <a:p>
            <a:pPr marL="233363" lvl="0" indent="-233363" defTabSz="914400" eaLnBrk="0" fontAlgn="base" hangingPunct="0">
              <a:spcBef>
                <a:spcPct val="0"/>
              </a:spcBef>
              <a:spcAft>
                <a:spcPts val="0"/>
              </a:spcAft>
              <a:buFont typeface="Arial" panose="020B0604020202020204" pitchFamily="34" charset="0"/>
              <a:buChar char="•"/>
              <a:defRPr/>
            </a:pPr>
            <a:endParaRPr lang="en-US" sz="1400" kern="0" cap="none" dirty="0">
              <a:latin typeface="Calibri" pitchFamily="34" charset="0"/>
              <a:cs typeface="Calibri" pitchFamily="34" charset="0"/>
            </a:endParaRPr>
          </a:p>
          <a:p>
            <a:pPr marL="233363" lvl="0" indent="-233363" defTabSz="914400" eaLnBrk="0" fontAlgn="base" hangingPunct="0">
              <a:spcBef>
                <a:spcPct val="0"/>
              </a:spcBef>
              <a:spcAft>
                <a:spcPts val="0"/>
              </a:spcAft>
              <a:buFont typeface="Arial" panose="020B0604020202020204" pitchFamily="34" charset="0"/>
              <a:buChar char="•"/>
              <a:defRPr/>
            </a:pPr>
            <a:r>
              <a:rPr lang="en-US" sz="1400" kern="0" cap="none" dirty="0">
                <a:latin typeface="Calibri" pitchFamily="34" charset="0"/>
                <a:cs typeface="Calibri" pitchFamily="34" charset="0"/>
              </a:rPr>
              <a:t>Visit www.ipsos.com to learn more about Ipsos’ offerings and capabilities.</a:t>
            </a:r>
          </a:p>
        </p:txBody>
      </p:sp>
    </p:spTree>
    <p:extLst>
      <p:ext uri="{BB962C8B-B14F-4D97-AF65-F5344CB8AC3E}">
        <p14:creationId xmlns:p14="http://schemas.microsoft.com/office/powerpoint/2010/main" val="2633518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World Map with Face.jpg"/>
          <p:cNvPicPr>
            <a:picLocks noChangeAspect="1"/>
          </p:cNvPicPr>
          <p:nvPr/>
        </p:nvPicPr>
        <p:blipFill>
          <a:blip r:embed="rId2" cstate="print"/>
          <a:srcRect/>
          <a:stretch>
            <a:fillRect/>
          </a:stretch>
        </p:blipFill>
        <p:spPr bwMode="auto">
          <a:xfrm>
            <a:off x="634483" y="275387"/>
            <a:ext cx="7384232" cy="4442174"/>
          </a:xfrm>
          <a:prstGeom prst="rect">
            <a:avLst/>
          </a:prstGeom>
          <a:noFill/>
          <a:ln w="9525">
            <a:noFill/>
            <a:miter lim="800000"/>
            <a:headEnd/>
            <a:tailEnd/>
          </a:ln>
        </p:spPr>
      </p:pic>
      <p:sp>
        <p:nvSpPr>
          <p:cNvPr id="6" name="Rectangle 4"/>
          <p:cNvSpPr txBox="1">
            <a:spLocks noChangeArrowheads="1"/>
          </p:cNvSpPr>
          <p:nvPr/>
        </p:nvSpPr>
        <p:spPr bwMode="auto">
          <a:xfrm>
            <a:off x="753296" y="2593903"/>
            <a:ext cx="3065531" cy="212365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defRPr/>
            </a:pPr>
            <a:r>
              <a:rPr lang="en-US" sz="4400" b="1" kern="0" dirty="0">
                <a:solidFill>
                  <a:prstClr val="white"/>
                </a:solidFill>
              </a:rPr>
              <a:t>THE </a:t>
            </a:r>
          </a:p>
          <a:p>
            <a:pPr defTabSz="914400" eaLnBrk="0" fontAlgn="base" hangingPunct="0">
              <a:spcBef>
                <a:spcPct val="0"/>
              </a:spcBef>
              <a:spcAft>
                <a:spcPct val="0"/>
              </a:spcAft>
              <a:defRPr/>
            </a:pPr>
            <a:r>
              <a:rPr lang="en-US" sz="4400" b="1" kern="0" dirty="0">
                <a:solidFill>
                  <a:prstClr val="white"/>
                </a:solidFill>
              </a:rPr>
              <a:t>WORLD at </a:t>
            </a:r>
          </a:p>
          <a:p>
            <a:pPr defTabSz="914400" eaLnBrk="0" fontAlgn="base" hangingPunct="0">
              <a:spcBef>
                <a:spcPct val="0"/>
              </a:spcBef>
              <a:spcAft>
                <a:spcPct val="0"/>
              </a:spcAft>
              <a:defRPr/>
            </a:pPr>
            <a:r>
              <a:rPr lang="en-US" sz="4400" b="1" kern="0" dirty="0">
                <a:solidFill>
                  <a:prstClr val="white"/>
                </a:solidFill>
              </a:rPr>
              <a:t>a GLANCE</a:t>
            </a:r>
          </a:p>
        </p:txBody>
      </p:sp>
    </p:spTree>
    <p:extLst>
      <p:ext uri="{BB962C8B-B14F-4D97-AF65-F5344CB8AC3E}">
        <p14:creationId xmlns:p14="http://schemas.microsoft.com/office/powerpoint/2010/main" val="35743581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2377" y="514881"/>
            <a:ext cx="8654595" cy="664797"/>
          </a:xfrm>
        </p:spPr>
        <p:txBody>
          <a:bodyPr/>
          <a:lstStyle/>
          <a:p>
            <a:r>
              <a:rPr lang="en-US" sz="2400" kern="0" dirty="0">
                <a:latin typeface="Calibri" pitchFamily="34" charset="0"/>
                <a:cs typeface="Calibri" pitchFamily="34" charset="0"/>
              </a:rPr>
              <a:t>For information about this and other </a:t>
            </a:r>
            <a:r>
              <a:rPr lang="en-US" sz="2400" i="1" kern="0" dirty="0">
                <a:solidFill>
                  <a:schemeClr val="accent6">
                    <a:lumMod val="40000"/>
                    <a:lumOff val="60000"/>
                  </a:schemeClr>
                </a:solidFill>
                <a:latin typeface="Calibri" pitchFamily="34" charset="0"/>
                <a:cs typeface="Calibri" pitchFamily="34" charset="0"/>
              </a:rPr>
              <a:t>Global @dvisor </a:t>
            </a:r>
            <a:r>
              <a:rPr lang="en-US" sz="2400" kern="0" dirty="0">
                <a:latin typeface="Calibri" pitchFamily="34" charset="0"/>
                <a:cs typeface="Calibri" pitchFamily="34" charset="0"/>
              </a:rPr>
              <a:t>products contact </a:t>
            </a:r>
            <a:r>
              <a:rPr lang="en-US" sz="2400" kern="0" dirty="0">
                <a:solidFill>
                  <a:schemeClr val="accent5">
                    <a:lumMod val="60000"/>
                    <a:lumOff val="40000"/>
                  </a:schemeClr>
                </a:solidFill>
                <a:latin typeface="Calibri" pitchFamily="34" charset="0"/>
                <a:cs typeface="Calibri" pitchFamily="34" charset="0"/>
                <a:hlinkClick r:id="rId3"/>
              </a:rPr>
              <a:t>http://www.ipsosglobaladvisor.com/</a:t>
            </a:r>
            <a:r>
              <a:rPr lang="en-US" sz="2400" kern="0" dirty="0">
                <a:latin typeface="Calibri" pitchFamily="34" charset="0"/>
                <a:cs typeface="Calibri" pitchFamily="34" charset="0"/>
              </a:rPr>
              <a:t> or:</a:t>
            </a:r>
            <a:endParaRPr lang="en-US" sz="4000" dirty="0">
              <a:latin typeface="+mn-lt"/>
            </a:endParaRPr>
          </a:p>
        </p:txBody>
      </p:sp>
      <p:sp>
        <p:nvSpPr>
          <p:cNvPr id="21" name="Text Placeholder 20"/>
          <p:cNvSpPr>
            <a:spLocks noGrp="1"/>
          </p:cNvSpPr>
          <p:nvPr>
            <p:ph type="body" sz="quarter" idx="14"/>
          </p:nvPr>
        </p:nvSpPr>
        <p:spPr>
          <a:xfrm>
            <a:off x="234001" y="1388442"/>
            <a:ext cx="8652825" cy="3401271"/>
          </a:xfrm>
        </p:spPr>
        <p:txBody>
          <a:bodyPr/>
          <a:lstStyle/>
          <a:p>
            <a:pPr marL="171450" lvl="0" indent="-171450" defTabSz="914400" eaLnBrk="0" fontAlgn="base" hangingPunct="0">
              <a:spcBef>
                <a:spcPts val="0"/>
              </a:spcBef>
              <a:spcAft>
                <a:spcPct val="0"/>
              </a:spcAft>
              <a:buClr>
                <a:schemeClr val="bg1"/>
              </a:buClr>
              <a:buFont typeface="Arial" panose="020B0604020202020204" pitchFamily="34" charset="0"/>
              <a:buChar char="•"/>
            </a:pPr>
            <a:r>
              <a:rPr lang="en-US" sz="1100" b="1" kern="0" cap="none" dirty="0">
                <a:solidFill>
                  <a:schemeClr val="accent6">
                    <a:lumMod val="40000"/>
                    <a:lumOff val="60000"/>
                  </a:schemeClr>
                </a:solidFill>
                <a:cs typeface="Calibri" pitchFamily="34" charset="0"/>
              </a:rPr>
              <a:t>Julia Clark</a:t>
            </a:r>
            <a:br>
              <a:rPr lang="en-US" sz="1100" b="1" kern="0" cap="none" dirty="0">
                <a:cs typeface="Calibri" pitchFamily="34" charset="0"/>
              </a:rPr>
            </a:br>
            <a:r>
              <a:rPr lang="en-US" sz="1100" kern="0" cap="none" dirty="0">
                <a:cs typeface="Calibri" pitchFamily="34" charset="0"/>
              </a:rPr>
              <a:t>Senior Vice President</a:t>
            </a:r>
            <a:br>
              <a:rPr lang="en-US" sz="1100" kern="0" cap="none" dirty="0">
                <a:cs typeface="Calibri" pitchFamily="34" charset="0"/>
              </a:rPr>
            </a:br>
            <a:r>
              <a:rPr lang="en-US" sz="1100" kern="0" cap="none" dirty="0">
                <a:cs typeface="Calibri" pitchFamily="34" charset="0"/>
              </a:rPr>
              <a:t>Ipsos Public Affairs +1 (312) 526-4919 </a:t>
            </a:r>
            <a:br>
              <a:rPr lang="en-US" sz="1100" kern="0" cap="none" dirty="0">
                <a:cs typeface="Calibri" pitchFamily="34" charset="0"/>
              </a:rPr>
            </a:br>
            <a:r>
              <a:rPr lang="en-US" sz="1100" u="sng" kern="0" cap="none" dirty="0">
                <a:solidFill>
                  <a:schemeClr val="accent6">
                    <a:lumMod val="40000"/>
                    <a:lumOff val="60000"/>
                  </a:schemeClr>
                </a:solidFill>
                <a:cs typeface="Calibri" pitchFamily="34" charset="0"/>
              </a:rPr>
              <a:t>julia.clark</a:t>
            </a:r>
            <a:r>
              <a:rPr lang="en-US" sz="1100" u="sng" kern="0" cap="none" dirty="0">
                <a:solidFill>
                  <a:schemeClr val="accent6">
                    <a:lumMod val="40000"/>
                    <a:lumOff val="60000"/>
                  </a:schemeClr>
                </a:solidFill>
                <a:cs typeface="Calibri" pitchFamily="34" charset="0"/>
                <a:hlinkClick r:id="rId4"/>
              </a:rPr>
              <a:t>@ipsos.com</a:t>
            </a:r>
            <a:r>
              <a:rPr lang="en-US" sz="1100" u="sng" kern="0" cap="none" dirty="0">
                <a:solidFill>
                  <a:schemeClr val="accent6">
                    <a:lumMod val="40000"/>
                    <a:lumOff val="60000"/>
                  </a:schemeClr>
                </a:solidFill>
                <a:cs typeface="Calibri" pitchFamily="34" charset="0"/>
              </a:rPr>
              <a:t> </a:t>
            </a:r>
          </a:p>
          <a:p>
            <a:pPr marL="233363" lvl="0" indent="-233363" defTabSz="914400" eaLnBrk="0" fontAlgn="base" hangingPunct="0">
              <a:spcBef>
                <a:spcPts val="0"/>
              </a:spcBef>
              <a:spcAft>
                <a:spcPct val="0"/>
              </a:spcAft>
              <a:buClr>
                <a:srgbClr val="10CF9B">
                  <a:lumMod val="50000"/>
                </a:srgbClr>
              </a:buClr>
              <a:buFont typeface="Wingdings" pitchFamily="2" charset="2"/>
              <a:buChar char="§"/>
            </a:pPr>
            <a:endParaRPr lang="en-US" sz="1100" u="sng" kern="0" cap="none" dirty="0">
              <a:cs typeface="Calibri" pitchFamily="34" charset="0"/>
              <a:hlinkClick r:id="rId5"/>
            </a:endParaRPr>
          </a:p>
          <a:p>
            <a:pPr marL="171450" lvl="0" indent="-171450" defTabSz="914400" eaLnBrk="0" fontAlgn="base" hangingPunct="0">
              <a:spcBef>
                <a:spcPts val="0"/>
              </a:spcBef>
              <a:spcAft>
                <a:spcPct val="0"/>
              </a:spcAft>
              <a:buClr>
                <a:schemeClr val="bg1"/>
              </a:buClr>
              <a:buFont typeface="Arial" panose="020B0604020202020204" pitchFamily="34" charset="0"/>
              <a:buChar char="•"/>
            </a:pPr>
            <a:r>
              <a:rPr lang="en-US" sz="1100" b="1" kern="0" cap="none" dirty="0">
                <a:solidFill>
                  <a:schemeClr val="accent6">
                    <a:lumMod val="40000"/>
                    <a:lumOff val="60000"/>
                  </a:schemeClr>
                </a:solidFill>
                <a:cs typeface="Calibri" pitchFamily="34" charset="0"/>
              </a:rPr>
              <a:t>Chris Jackson</a:t>
            </a:r>
            <a:br>
              <a:rPr lang="en-US" sz="1100" b="1" kern="0" cap="none" dirty="0">
                <a:cs typeface="Calibri" pitchFamily="34" charset="0"/>
              </a:rPr>
            </a:br>
            <a:r>
              <a:rPr lang="en-US" sz="1100" kern="0" cap="none" dirty="0">
                <a:cs typeface="Calibri" pitchFamily="34" charset="0"/>
              </a:rPr>
              <a:t>Vice President</a:t>
            </a:r>
            <a:br>
              <a:rPr lang="en-US" sz="1100" kern="0" cap="none" dirty="0">
                <a:cs typeface="Calibri" pitchFamily="34" charset="0"/>
              </a:rPr>
            </a:br>
            <a:r>
              <a:rPr lang="en-US" sz="1100" kern="0" cap="none" dirty="0">
                <a:cs typeface="Calibri" pitchFamily="34" charset="0"/>
              </a:rPr>
              <a:t>Ipsos Public Affairs +1 (202) 420-2025</a:t>
            </a:r>
            <a:br>
              <a:rPr lang="en-US" sz="1100" kern="0" cap="none" dirty="0">
                <a:cs typeface="Calibri" pitchFamily="34" charset="0"/>
              </a:rPr>
            </a:br>
            <a:r>
              <a:rPr lang="en-US" sz="1100" u="sng" kern="0" cap="none" dirty="0">
                <a:cs typeface="Calibri" pitchFamily="34" charset="0"/>
                <a:hlinkClick r:id="rId6"/>
              </a:rPr>
              <a:t>Julia.clark@ipsos.com</a:t>
            </a:r>
            <a:r>
              <a:rPr lang="en-US" sz="1100" u="sng" kern="0" cap="none" dirty="0">
                <a:cs typeface="Calibri" pitchFamily="34" charset="0"/>
              </a:rPr>
              <a:t> </a:t>
            </a:r>
            <a:br>
              <a:rPr lang="en-US" sz="1100" kern="0" cap="none" dirty="0">
                <a:cs typeface="Calibri" pitchFamily="34" charset="0"/>
                <a:hlinkClick r:id="rId5"/>
              </a:rPr>
            </a:br>
            <a:endParaRPr lang="en-US" sz="1100" b="1" kern="0" cap="none" dirty="0">
              <a:cs typeface="Calibri" pitchFamily="34" charset="0"/>
            </a:endParaRPr>
          </a:p>
          <a:p>
            <a:pPr marL="171450" lvl="0" indent="-171450" defTabSz="914400" eaLnBrk="0" fontAlgn="base" hangingPunct="0">
              <a:spcBef>
                <a:spcPts val="0"/>
              </a:spcBef>
              <a:spcAft>
                <a:spcPct val="0"/>
              </a:spcAft>
              <a:buClr>
                <a:schemeClr val="bg1"/>
              </a:buClr>
              <a:buFont typeface="Arial" panose="020B0604020202020204" pitchFamily="34" charset="0"/>
              <a:buChar char="•"/>
            </a:pPr>
            <a:r>
              <a:rPr lang="en-US" sz="1100" kern="0" cap="none" dirty="0">
                <a:cs typeface="Calibri" pitchFamily="34" charset="0"/>
              </a:rPr>
              <a:t>The Ipsos </a:t>
            </a:r>
            <a:r>
              <a:rPr lang="en-US" sz="1100" b="1" i="1" kern="0" cap="none" dirty="0">
                <a:solidFill>
                  <a:schemeClr val="accent6">
                    <a:lumMod val="40000"/>
                    <a:lumOff val="60000"/>
                  </a:schemeClr>
                </a:solidFill>
                <a:cs typeface="Calibri" pitchFamily="34" charset="0"/>
              </a:rPr>
              <a:t>Global @dvisor</a:t>
            </a:r>
            <a:r>
              <a:rPr lang="en-US" sz="1100" b="1" kern="0" cap="none" dirty="0">
                <a:solidFill>
                  <a:schemeClr val="accent6">
                    <a:lumMod val="40000"/>
                    <a:lumOff val="60000"/>
                  </a:schemeClr>
                </a:solidFill>
                <a:cs typeface="Calibri" pitchFamily="34" charset="0"/>
              </a:rPr>
              <a:t> </a:t>
            </a:r>
            <a:r>
              <a:rPr lang="en-US" sz="1100" kern="0" cap="none" dirty="0">
                <a:solidFill>
                  <a:schemeClr val="accent6">
                    <a:lumMod val="40000"/>
                    <a:lumOff val="60000"/>
                  </a:schemeClr>
                </a:solidFill>
                <a:cs typeface="Calibri" pitchFamily="34" charset="0"/>
              </a:rPr>
              <a:t>Syndicate Study</a:t>
            </a:r>
            <a:r>
              <a:rPr lang="en-US" sz="1100" kern="0" cap="none" dirty="0">
                <a:cs typeface="Calibri" pitchFamily="34" charset="0"/>
              </a:rPr>
              <a:t> is a monthly, online survey of consumer citizens in 24 countries and produces syndicated reports and studies specifically tailored to the needs of corporations, advertising and PR agencies, and governments.  For information contact: </a:t>
            </a:r>
          </a:p>
          <a:p>
            <a:pPr marL="233363" lvl="0" indent="-233363" defTabSz="914400" eaLnBrk="0" fontAlgn="base" hangingPunct="0">
              <a:spcBef>
                <a:spcPts val="0"/>
              </a:spcBef>
              <a:spcAft>
                <a:spcPct val="0"/>
              </a:spcAft>
              <a:buClr>
                <a:schemeClr val="bg1"/>
              </a:buClr>
              <a:buFont typeface="Wingdings" pitchFamily="2" charset="2"/>
              <a:buChar char="§"/>
            </a:pPr>
            <a:endParaRPr lang="en-US" sz="1100" b="1" kern="0" cap="none" dirty="0">
              <a:cs typeface="Calibri" pitchFamily="34" charset="0"/>
            </a:endParaRPr>
          </a:p>
          <a:p>
            <a:pPr marL="171450" lvl="0" indent="-171450" defTabSz="914400" eaLnBrk="0" fontAlgn="base" hangingPunct="0">
              <a:spcBef>
                <a:spcPts val="0"/>
              </a:spcBef>
              <a:spcAft>
                <a:spcPct val="0"/>
              </a:spcAft>
              <a:buClr>
                <a:schemeClr val="bg1"/>
              </a:buClr>
              <a:buFont typeface="Arial" panose="020B0604020202020204" pitchFamily="34" charset="0"/>
              <a:buChar char="•"/>
            </a:pPr>
            <a:r>
              <a:rPr lang="en-US" sz="1100" b="1" kern="0" cap="none" dirty="0">
                <a:cs typeface="Calibri" pitchFamily="34" charset="0"/>
              </a:rPr>
              <a:t>Chris Deeney</a:t>
            </a:r>
            <a:br>
              <a:rPr lang="en-US" sz="1100" b="1" kern="0" cap="none" dirty="0">
                <a:cs typeface="Calibri" pitchFamily="34" charset="0"/>
              </a:rPr>
            </a:br>
            <a:r>
              <a:rPr lang="en-US" sz="1100" kern="0" cap="none" dirty="0">
                <a:cs typeface="Calibri" pitchFamily="34" charset="0"/>
              </a:rPr>
              <a:t>Senior Vice President and Managing Director</a:t>
            </a:r>
            <a:br>
              <a:rPr lang="en-US" sz="1100" kern="0" cap="none" dirty="0">
                <a:cs typeface="Calibri" pitchFamily="34" charset="0"/>
              </a:rPr>
            </a:br>
            <a:r>
              <a:rPr lang="en-US" sz="1100" kern="0" cap="none" dirty="0">
                <a:cs typeface="Calibri" pitchFamily="34" charset="0"/>
              </a:rPr>
              <a:t>Ipsos Public Affairs +1 (312) 665-0551</a:t>
            </a:r>
            <a:br>
              <a:rPr lang="en-US" sz="1100" kern="0" cap="none" dirty="0">
                <a:cs typeface="Calibri" pitchFamily="34" charset="0"/>
              </a:rPr>
            </a:br>
            <a:r>
              <a:rPr lang="en-US" sz="1100" kern="0" cap="none" dirty="0">
                <a:solidFill>
                  <a:srgbClr val="FFFF00"/>
                </a:solidFill>
                <a:cs typeface="Calibri" pitchFamily="34" charset="0"/>
                <a:hlinkClick r:id="rId7"/>
              </a:rPr>
              <a:t>chris.deeny@ipsos.com</a:t>
            </a:r>
            <a:r>
              <a:rPr lang="en-US" sz="1100" kern="0" cap="none" dirty="0">
                <a:solidFill>
                  <a:srgbClr val="FFFF00"/>
                </a:solidFill>
                <a:cs typeface="Calibri" pitchFamily="34" charset="0"/>
              </a:rPr>
              <a:t>  </a:t>
            </a:r>
          </a:p>
          <a:p>
            <a:pPr marL="233363" lvl="0" indent="-233363" defTabSz="914400" eaLnBrk="0" fontAlgn="base" hangingPunct="0">
              <a:spcBef>
                <a:spcPts val="0"/>
              </a:spcBef>
              <a:spcAft>
                <a:spcPct val="0"/>
              </a:spcAft>
              <a:buClr>
                <a:schemeClr val="bg1"/>
              </a:buClr>
              <a:buFont typeface="Wingdings" pitchFamily="2" charset="2"/>
              <a:buChar char="§"/>
            </a:pPr>
            <a:endParaRPr lang="en-US" sz="1100" kern="0" cap="none" dirty="0">
              <a:cs typeface="Calibri" pitchFamily="34" charset="0"/>
            </a:endParaRPr>
          </a:p>
          <a:p>
            <a:pPr marL="171450" lvl="0" indent="-171450" defTabSz="914400" eaLnBrk="0" fontAlgn="base" hangingPunct="0">
              <a:spcBef>
                <a:spcPts val="0"/>
              </a:spcBef>
              <a:spcAft>
                <a:spcPct val="0"/>
              </a:spcAft>
              <a:buClr>
                <a:schemeClr val="bg1"/>
              </a:buClr>
              <a:buFont typeface="Arial" panose="020B0604020202020204" pitchFamily="34" charset="0"/>
              <a:buChar char="•"/>
            </a:pPr>
            <a:r>
              <a:rPr lang="en-US" sz="1100" kern="0" cap="none" dirty="0">
                <a:cs typeface="Calibri" pitchFamily="34" charset="0"/>
              </a:rPr>
              <a:t>Visit </a:t>
            </a:r>
            <a:r>
              <a:rPr lang="en-US" sz="1100" kern="0" cap="none" dirty="0">
                <a:solidFill>
                  <a:schemeClr val="accent5">
                    <a:lumMod val="60000"/>
                    <a:lumOff val="40000"/>
                  </a:schemeClr>
                </a:solidFill>
                <a:cs typeface="Calibri" pitchFamily="34" charset="0"/>
                <a:hlinkClick r:id="rId8"/>
              </a:rPr>
              <a:t>www.ipsos.com</a:t>
            </a:r>
            <a:r>
              <a:rPr lang="en-US" sz="1100" kern="0" cap="none" dirty="0">
                <a:cs typeface="Calibri" pitchFamily="34" charset="0"/>
              </a:rPr>
              <a:t> for information about all of our products and services.</a:t>
            </a:r>
            <a:br>
              <a:rPr lang="en-US" sz="1100" kern="0" cap="none" dirty="0">
                <a:cs typeface="Calibri" pitchFamily="34" charset="0"/>
              </a:rPr>
            </a:br>
            <a:r>
              <a:rPr lang="en-US" sz="1100" kern="0" cap="none" dirty="0">
                <a:cs typeface="Calibri" pitchFamily="34" charset="0"/>
              </a:rPr>
              <a:t>Copyright Ipsos 2010.  All rights reserved.  The contents of this publication constitute the sole and exclusive property of </a:t>
            </a:r>
            <a:r>
              <a:rPr lang="en-US" sz="1100" kern="0" cap="none" dirty="0">
                <a:solidFill>
                  <a:schemeClr val="accent6">
                    <a:lumMod val="40000"/>
                    <a:lumOff val="60000"/>
                  </a:schemeClr>
                </a:solidFill>
                <a:cs typeface="Calibri" pitchFamily="34" charset="0"/>
              </a:rPr>
              <a:t>Ipsos.</a:t>
            </a:r>
          </a:p>
        </p:txBody>
      </p:sp>
    </p:spTree>
    <p:extLst>
      <p:ext uri="{BB962C8B-B14F-4D97-AF65-F5344CB8AC3E}">
        <p14:creationId xmlns:p14="http://schemas.microsoft.com/office/powerpoint/2010/main" val="1257774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solidFill>
                  <a:schemeClr val="tx2"/>
                </a:solidFill>
              </a:rPr>
              <a:t>DETAILED FINDINGS</a:t>
            </a:r>
          </a:p>
        </p:txBody>
      </p:sp>
      <p:pic>
        <p:nvPicPr>
          <p:cNvPr id="2050" name="Picture 2" descr="http://www.discovere.org/sites/default/files/share_with_others_get_involv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4339" y="1161775"/>
            <a:ext cx="4555323" cy="311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19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599" y="417380"/>
            <a:ext cx="7628483" cy="635565"/>
          </a:xfrm>
        </p:spPr>
        <p:txBody>
          <a:bodyPr/>
          <a:lstStyle/>
          <a:p>
            <a:pPr>
              <a:lnSpc>
                <a:spcPct val="100000"/>
              </a:lnSpc>
            </a:pPr>
            <a:r>
              <a:rPr lang="en-US" sz="1200" dirty="0"/>
              <a:t>Some people dress and live as one sex even though they were born another. For instance, someone who was considered male at birth may feel they are actually female and so dresses and lives as a woman, and someone female at birth may feel they are actually male and dresses and lives as a man. How familiar, if at all, are you with people like this? Choose as many responses as apply.</a:t>
            </a:r>
            <a:endParaRPr lang="en-GB" sz="1200" dirty="0"/>
          </a:p>
        </p:txBody>
      </p:sp>
      <p:sp>
        <p:nvSpPr>
          <p:cNvPr id="3" name="Text Placeholder 2"/>
          <p:cNvSpPr>
            <a:spLocks noGrp="1"/>
          </p:cNvSpPr>
          <p:nvPr>
            <p:ph type="body" sz="quarter" idx="13"/>
          </p:nvPr>
        </p:nvSpPr>
        <p:spPr>
          <a:xfrm>
            <a:off x="224598" y="92067"/>
            <a:ext cx="6718167" cy="335249"/>
          </a:xfrm>
        </p:spPr>
        <p:txBody>
          <a:bodyPr anchor="ctr"/>
          <a:lstStyle/>
          <a:p>
            <a:r>
              <a:rPr lang="en-GB" sz="800" dirty="0"/>
              <a:t>Ipsos TrAnsgender ISsues</a:t>
            </a:r>
          </a:p>
        </p:txBody>
      </p:sp>
      <p:sp>
        <p:nvSpPr>
          <p:cNvPr id="36" name="TextBox 35"/>
          <p:cNvSpPr txBox="1"/>
          <p:nvPr/>
        </p:nvSpPr>
        <p:spPr>
          <a:xfrm>
            <a:off x="1260428" y="4609740"/>
            <a:ext cx="5556823" cy="551090"/>
          </a:xfrm>
          <a:prstGeom prst="rect">
            <a:avLst/>
          </a:prstGeom>
          <a:noFill/>
        </p:spPr>
        <p:txBody>
          <a:bodyPr vert="horz" wrap="square" lIns="90000" tIns="90000" rIns="90000" bIns="90000" rtlCol="0">
            <a:spAutoFit/>
          </a:bodyPr>
          <a:lstStyle/>
          <a:p>
            <a:r>
              <a:rPr lang="en-US" sz="800" dirty="0">
                <a:solidFill>
                  <a:schemeClr val="bg2">
                    <a:lumMod val="75000"/>
                  </a:schemeClr>
                </a:solidFill>
              </a:rPr>
              <a:t>Base: 17,105 adults aged 16-64 across  Argentina, Australia, Belgium, Brazil, Canada, China, France, Germany, United Kingdom, Hun</a:t>
            </a:r>
            <a:r>
              <a:rPr lang="en-GB" sz="800" dirty="0" err="1">
                <a:solidFill>
                  <a:schemeClr val="bg2">
                    <a:lumMod val="75000"/>
                  </a:schemeClr>
                </a:solidFill>
              </a:rPr>
              <a:t>gary</a:t>
            </a:r>
            <a:r>
              <a:rPr lang="en-GB" sz="800" dirty="0">
                <a:solidFill>
                  <a:schemeClr val="bg2">
                    <a:lumMod val="75000"/>
                  </a:schemeClr>
                </a:solidFill>
              </a:rPr>
              <a:t>, India, Italy, Japan, Mexico, Poland, Russia,, South Africa, South Korea, Spain, Sweden, Turkey and the United States., Oct-Nov 2016; </a:t>
            </a:r>
            <a:r>
              <a:rPr lang="en-US" sz="800" dirty="0">
                <a:solidFill>
                  <a:schemeClr val="bg2">
                    <a:lumMod val="75000"/>
                  </a:schemeClr>
                </a:solidFill>
              </a:rPr>
              <a:t>610 adults aged 18-99 in India, Aug 2016</a:t>
            </a:r>
            <a:endParaRPr lang="en-GB" sz="800" dirty="0">
              <a:solidFill>
                <a:schemeClr val="bg2">
                  <a:lumMod val="75000"/>
                </a:schemeClr>
              </a:solidFill>
            </a:endParaRPr>
          </a:p>
        </p:txBody>
      </p:sp>
      <p:graphicFrame>
        <p:nvGraphicFramePr>
          <p:cNvPr id="202" name="Content Placeholder 7"/>
          <p:cNvGraphicFramePr>
            <a:graphicFrameLocks/>
          </p:cNvGraphicFramePr>
          <p:nvPr>
            <p:extLst>
              <p:ext uri="{D42A27DB-BD31-4B8C-83A1-F6EECF244321}">
                <p14:modId xmlns:p14="http://schemas.microsoft.com/office/powerpoint/2010/main" val="3209807827"/>
              </p:ext>
            </p:extLst>
          </p:nvPr>
        </p:nvGraphicFramePr>
        <p:xfrm>
          <a:off x="124691" y="872836"/>
          <a:ext cx="8880763" cy="3896609"/>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p:cNvSpPr/>
          <p:nvPr/>
        </p:nvSpPr>
        <p:spPr>
          <a:xfrm>
            <a:off x="224598" y="1419334"/>
            <a:ext cx="82296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800" b="1" spc="120" dirty="0">
                <a:solidFill>
                  <a:schemeClr val="accent1"/>
                </a:solidFill>
              </a:rPr>
              <a:t>   India</a:t>
            </a:r>
          </a:p>
        </p:txBody>
      </p:sp>
      <p:sp>
        <p:nvSpPr>
          <p:cNvPr id="8" name="Rectangle 7"/>
          <p:cNvSpPr/>
          <p:nvPr/>
        </p:nvSpPr>
        <p:spPr>
          <a:xfrm>
            <a:off x="316037" y="1271603"/>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800" b="1" spc="120" dirty="0">
                <a:solidFill>
                  <a:schemeClr val="accent3">
                    <a:lumMod val="50000"/>
                  </a:schemeClr>
                </a:solidFill>
              </a:rPr>
              <a:t>   Turkey</a:t>
            </a:r>
          </a:p>
        </p:txBody>
      </p:sp>
      <p:sp>
        <p:nvSpPr>
          <p:cNvPr id="9" name="Rectangle 8"/>
          <p:cNvSpPr/>
          <p:nvPr/>
        </p:nvSpPr>
        <p:spPr>
          <a:xfrm>
            <a:off x="316036" y="4285483"/>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800" b="1" spc="120" dirty="0">
                <a:solidFill>
                  <a:schemeClr val="accent3">
                    <a:lumMod val="50000"/>
                  </a:schemeClr>
                </a:solidFill>
              </a:rPr>
              <a:t>   Peru</a:t>
            </a:r>
          </a:p>
        </p:txBody>
      </p:sp>
      <p:sp>
        <p:nvSpPr>
          <p:cNvPr id="10" name="Rectangle 9"/>
          <p:cNvSpPr/>
          <p:nvPr/>
        </p:nvSpPr>
        <p:spPr>
          <a:xfrm>
            <a:off x="91438" y="2843847"/>
            <a:ext cx="95612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800" b="1" spc="120" dirty="0">
                <a:solidFill>
                  <a:schemeClr val="accent3">
                    <a:lumMod val="50000"/>
                  </a:schemeClr>
                </a:solidFill>
              </a:rPr>
              <a:t>South Africa</a:t>
            </a:r>
          </a:p>
        </p:txBody>
      </p:sp>
      <p:sp>
        <p:nvSpPr>
          <p:cNvPr id="12" name="Rectangle 11"/>
          <p:cNvSpPr/>
          <p:nvPr/>
        </p:nvSpPr>
        <p:spPr>
          <a:xfrm>
            <a:off x="91438" y="4430097"/>
            <a:ext cx="95612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800" b="1" spc="120" dirty="0">
                <a:solidFill>
                  <a:schemeClr val="accent3">
                    <a:lumMod val="50000"/>
                  </a:schemeClr>
                </a:solidFill>
              </a:rPr>
              <a:t>Mexico</a:t>
            </a:r>
          </a:p>
        </p:txBody>
      </p:sp>
      <p:sp>
        <p:nvSpPr>
          <p:cNvPr id="13" name="Rectangle 12"/>
          <p:cNvSpPr/>
          <p:nvPr/>
        </p:nvSpPr>
        <p:spPr>
          <a:xfrm>
            <a:off x="350352" y="3866835"/>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800" b="1" spc="120" dirty="0">
                <a:solidFill>
                  <a:schemeClr val="accent3">
                    <a:lumMod val="50000"/>
                  </a:schemeClr>
                </a:solidFill>
              </a:rPr>
              <a:t>Brazil</a:t>
            </a:r>
          </a:p>
        </p:txBody>
      </p:sp>
      <p:sp>
        <p:nvSpPr>
          <p:cNvPr id="14" name="Rectangle 13"/>
          <p:cNvSpPr/>
          <p:nvPr/>
        </p:nvSpPr>
        <p:spPr>
          <a:xfrm>
            <a:off x="316037" y="1559390"/>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800" b="1" spc="120" dirty="0">
                <a:solidFill>
                  <a:schemeClr val="accent3">
                    <a:lumMod val="50000"/>
                  </a:schemeClr>
                </a:solidFill>
              </a:rPr>
              <a:t>   China</a:t>
            </a:r>
          </a:p>
        </p:txBody>
      </p:sp>
      <p:sp>
        <p:nvSpPr>
          <p:cNvPr id="17" name="Rectangle 16"/>
          <p:cNvSpPr/>
          <p:nvPr/>
        </p:nvSpPr>
        <p:spPr>
          <a:xfrm>
            <a:off x="0" y="1124562"/>
            <a:ext cx="1047558" cy="1819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800" b="1" spc="120" dirty="0">
                <a:solidFill>
                  <a:schemeClr val="tx1"/>
                </a:solidFill>
              </a:rPr>
              <a:t>All countries</a:t>
            </a:r>
          </a:p>
        </p:txBody>
      </p:sp>
    </p:spTree>
    <p:extLst>
      <p:ext uri="{BB962C8B-B14F-4D97-AF65-F5344CB8AC3E}">
        <p14:creationId xmlns:p14="http://schemas.microsoft.com/office/powerpoint/2010/main" val="820063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599" y="417380"/>
            <a:ext cx="7628483" cy="635565"/>
          </a:xfrm>
        </p:spPr>
        <p:txBody>
          <a:bodyPr/>
          <a:lstStyle/>
          <a:p>
            <a:pPr>
              <a:lnSpc>
                <a:spcPct val="100000"/>
              </a:lnSpc>
            </a:pPr>
            <a:r>
              <a:rPr lang="en-US" sz="1200" dirty="0"/>
              <a:t>Some people dress and live as one sex even though they were born another. For instance, someone who was considered male at birth may feel they are actually female and so dresses and lives as a woman, and someone female at birth may feel they are actually male and dresses and lives as a man. How familiar, if at all, are you with people like this? Choose as many responses as apply.</a:t>
            </a:r>
            <a:endParaRPr lang="en-GB" sz="1200" dirty="0"/>
          </a:p>
        </p:txBody>
      </p:sp>
      <p:sp>
        <p:nvSpPr>
          <p:cNvPr id="3" name="Text Placeholder 2"/>
          <p:cNvSpPr>
            <a:spLocks noGrp="1"/>
          </p:cNvSpPr>
          <p:nvPr>
            <p:ph type="body" sz="quarter" idx="13"/>
          </p:nvPr>
        </p:nvSpPr>
        <p:spPr>
          <a:xfrm>
            <a:off x="224598" y="92067"/>
            <a:ext cx="6718167" cy="335249"/>
          </a:xfrm>
        </p:spPr>
        <p:txBody>
          <a:bodyPr anchor="ctr"/>
          <a:lstStyle/>
          <a:p>
            <a:r>
              <a:rPr lang="en-GB" dirty="0"/>
              <a:t>Ipsos TrAnsgender ISsues</a:t>
            </a:r>
          </a:p>
        </p:txBody>
      </p:sp>
      <p:sp>
        <p:nvSpPr>
          <p:cNvPr id="36" name="TextBox 35"/>
          <p:cNvSpPr txBox="1"/>
          <p:nvPr/>
        </p:nvSpPr>
        <p:spPr>
          <a:xfrm>
            <a:off x="1260428" y="4609740"/>
            <a:ext cx="5556823" cy="551090"/>
          </a:xfrm>
          <a:prstGeom prst="rect">
            <a:avLst/>
          </a:prstGeom>
          <a:noFill/>
        </p:spPr>
        <p:txBody>
          <a:bodyPr vert="horz" wrap="square" lIns="90000" tIns="90000" rIns="90000" bIns="90000" rtlCol="0">
            <a:spAutoFit/>
          </a:bodyPr>
          <a:lstStyle/>
          <a:p>
            <a:r>
              <a:rPr lang="en-US" sz="800" dirty="0">
                <a:solidFill>
                  <a:schemeClr val="bg2">
                    <a:lumMod val="75000"/>
                  </a:schemeClr>
                </a:solidFill>
              </a:rPr>
              <a:t>Base: 17,105 adults aged 16-64 across  Argentina, Australia, Belgium, Brazil, Canada, China, France, Germany, United Kingdom, Hun</a:t>
            </a:r>
            <a:r>
              <a:rPr lang="en-GB" sz="800" dirty="0" err="1">
                <a:solidFill>
                  <a:schemeClr val="bg2">
                    <a:lumMod val="75000"/>
                  </a:schemeClr>
                </a:solidFill>
              </a:rPr>
              <a:t>gary</a:t>
            </a:r>
            <a:r>
              <a:rPr lang="en-GB" sz="800" dirty="0">
                <a:solidFill>
                  <a:schemeClr val="bg2">
                    <a:lumMod val="75000"/>
                  </a:schemeClr>
                </a:solidFill>
              </a:rPr>
              <a:t>, India, Italy, Japan, Mexico, Poland, Russia,, South Africa, South Korea, Spain, Sweden, Turkey and the United States., Oct-Nov 2016; </a:t>
            </a:r>
            <a:r>
              <a:rPr lang="en-US" sz="800" dirty="0">
                <a:solidFill>
                  <a:schemeClr val="bg2">
                    <a:lumMod val="75000"/>
                  </a:schemeClr>
                </a:solidFill>
              </a:rPr>
              <a:t>610 adults aged 18-99 in India, Aug 2016</a:t>
            </a:r>
            <a:endParaRPr lang="en-GB" sz="800" dirty="0">
              <a:solidFill>
                <a:schemeClr val="bg2">
                  <a:lumMod val="75000"/>
                </a:schemeClr>
              </a:solidFill>
            </a:endParaRPr>
          </a:p>
        </p:txBody>
      </p:sp>
      <p:graphicFrame>
        <p:nvGraphicFramePr>
          <p:cNvPr id="202" name="Content Placeholder 7"/>
          <p:cNvGraphicFramePr>
            <a:graphicFrameLocks/>
          </p:cNvGraphicFramePr>
          <p:nvPr>
            <p:extLst>
              <p:ext uri="{D42A27DB-BD31-4B8C-83A1-F6EECF244321}">
                <p14:modId xmlns:p14="http://schemas.microsoft.com/office/powerpoint/2010/main" val="3149507825"/>
              </p:ext>
            </p:extLst>
          </p:nvPr>
        </p:nvGraphicFramePr>
        <p:xfrm>
          <a:off x="-97437" y="883038"/>
          <a:ext cx="11062854" cy="3896609"/>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p:cNvSpPr/>
          <p:nvPr/>
        </p:nvSpPr>
        <p:spPr>
          <a:xfrm>
            <a:off x="156660" y="4304344"/>
            <a:ext cx="82296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1"/>
                </a:solidFill>
              </a:rPr>
              <a:t>   India</a:t>
            </a:r>
          </a:p>
        </p:txBody>
      </p:sp>
      <p:sp>
        <p:nvSpPr>
          <p:cNvPr id="7" name="Rectangle 6"/>
          <p:cNvSpPr/>
          <p:nvPr/>
        </p:nvSpPr>
        <p:spPr>
          <a:xfrm>
            <a:off x="248099" y="2878704"/>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Turkey</a:t>
            </a:r>
          </a:p>
        </p:txBody>
      </p:sp>
      <p:sp>
        <p:nvSpPr>
          <p:cNvPr id="8" name="Rectangle 7"/>
          <p:cNvSpPr/>
          <p:nvPr/>
        </p:nvSpPr>
        <p:spPr>
          <a:xfrm>
            <a:off x="224599" y="1578564"/>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Peru</a:t>
            </a:r>
          </a:p>
        </p:txBody>
      </p:sp>
      <p:sp>
        <p:nvSpPr>
          <p:cNvPr id="9" name="Rectangle 8"/>
          <p:cNvSpPr/>
          <p:nvPr/>
        </p:nvSpPr>
        <p:spPr>
          <a:xfrm>
            <a:off x="23500" y="1727578"/>
            <a:ext cx="95612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South Africa</a:t>
            </a:r>
          </a:p>
        </p:txBody>
      </p:sp>
      <p:sp>
        <p:nvSpPr>
          <p:cNvPr id="11" name="Rectangle 10"/>
          <p:cNvSpPr/>
          <p:nvPr/>
        </p:nvSpPr>
        <p:spPr>
          <a:xfrm>
            <a:off x="0" y="1437906"/>
            <a:ext cx="95612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Mexico</a:t>
            </a:r>
          </a:p>
        </p:txBody>
      </p:sp>
      <p:sp>
        <p:nvSpPr>
          <p:cNvPr id="12" name="Rectangle 11"/>
          <p:cNvSpPr/>
          <p:nvPr/>
        </p:nvSpPr>
        <p:spPr>
          <a:xfrm>
            <a:off x="248099" y="1306496"/>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Brazil</a:t>
            </a:r>
          </a:p>
        </p:txBody>
      </p:sp>
      <p:sp>
        <p:nvSpPr>
          <p:cNvPr id="13" name="Rectangle 12"/>
          <p:cNvSpPr/>
          <p:nvPr/>
        </p:nvSpPr>
        <p:spPr>
          <a:xfrm>
            <a:off x="248099" y="3878025"/>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China</a:t>
            </a:r>
          </a:p>
        </p:txBody>
      </p:sp>
      <p:sp>
        <p:nvSpPr>
          <p:cNvPr id="14" name="Rectangle 13"/>
          <p:cNvSpPr/>
          <p:nvPr/>
        </p:nvSpPr>
        <p:spPr>
          <a:xfrm>
            <a:off x="0" y="1124562"/>
            <a:ext cx="979620" cy="1819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850" b="1" spc="120" dirty="0">
                <a:solidFill>
                  <a:schemeClr val="tx1"/>
                </a:solidFill>
              </a:rPr>
              <a:t>All countries</a:t>
            </a:r>
          </a:p>
        </p:txBody>
      </p:sp>
    </p:spTree>
    <p:extLst>
      <p:ext uri="{BB962C8B-B14F-4D97-AF65-F5344CB8AC3E}">
        <p14:creationId xmlns:p14="http://schemas.microsoft.com/office/powerpoint/2010/main" val="1599632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599" y="417380"/>
            <a:ext cx="7628483" cy="635565"/>
          </a:xfrm>
        </p:spPr>
        <p:txBody>
          <a:bodyPr/>
          <a:lstStyle/>
          <a:p>
            <a:pPr>
              <a:lnSpc>
                <a:spcPct val="100000"/>
              </a:lnSpc>
            </a:pPr>
            <a:r>
              <a:rPr lang="en-US" sz="1200" dirty="0"/>
              <a:t>Some people dress and live as one sex even though they were born another. For instance, someone who was considered male at birth may feel they are actually female and so dresses and lives as a woman, and someone female at birth may feel they are actually male and dresses and lives as a man. How familiar, if at all, are you with people like this? Choose as many responses as apply.</a:t>
            </a:r>
            <a:endParaRPr lang="en-GB" sz="1200" dirty="0"/>
          </a:p>
        </p:txBody>
      </p:sp>
      <p:sp>
        <p:nvSpPr>
          <p:cNvPr id="3" name="Text Placeholder 2"/>
          <p:cNvSpPr>
            <a:spLocks noGrp="1"/>
          </p:cNvSpPr>
          <p:nvPr>
            <p:ph type="body" sz="quarter" idx="13"/>
          </p:nvPr>
        </p:nvSpPr>
        <p:spPr>
          <a:xfrm>
            <a:off x="224598" y="92067"/>
            <a:ext cx="6718167" cy="335249"/>
          </a:xfrm>
        </p:spPr>
        <p:txBody>
          <a:bodyPr anchor="ctr"/>
          <a:lstStyle/>
          <a:p>
            <a:r>
              <a:rPr lang="en-GB" dirty="0"/>
              <a:t>Ipsos TrAnsgender ISsues</a:t>
            </a:r>
          </a:p>
        </p:txBody>
      </p:sp>
      <p:sp>
        <p:nvSpPr>
          <p:cNvPr id="36" name="TextBox 35"/>
          <p:cNvSpPr txBox="1"/>
          <p:nvPr/>
        </p:nvSpPr>
        <p:spPr>
          <a:xfrm>
            <a:off x="1260428" y="4609740"/>
            <a:ext cx="5556823" cy="551090"/>
          </a:xfrm>
          <a:prstGeom prst="rect">
            <a:avLst/>
          </a:prstGeom>
          <a:noFill/>
        </p:spPr>
        <p:txBody>
          <a:bodyPr vert="horz" wrap="square" lIns="90000" tIns="90000" rIns="90000" bIns="90000" rtlCol="0">
            <a:spAutoFit/>
          </a:bodyPr>
          <a:lstStyle/>
          <a:p>
            <a:r>
              <a:rPr lang="en-US" sz="800" dirty="0">
                <a:solidFill>
                  <a:schemeClr val="bg2">
                    <a:lumMod val="75000"/>
                  </a:schemeClr>
                </a:solidFill>
              </a:rPr>
              <a:t>Base: 17,105 adults aged 16-64 across  Argentina, Australia, Belgium, Brazil, Canada, China, France, Germany, United Kingdom, Hun</a:t>
            </a:r>
            <a:r>
              <a:rPr lang="en-GB" sz="800" dirty="0" err="1">
                <a:solidFill>
                  <a:schemeClr val="bg2">
                    <a:lumMod val="75000"/>
                  </a:schemeClr>
                </a:solidFill>
              </a:rPr>
              <a:t>gary</a:t>
            </a:r>
            <a:r>
              <a:rPr lang="en-GB" sz="800" dirty="0">
                <a:solidFill>
                  <a:schemeClr val="bg2">
                    <a:lumMod val="75000"/>
                  </a:schemeClr>
                </a:solidFill>
              </a:rPr>
              <a:t>, India, Italy, Japan, Mexico, Poland, Russia,, South Africa, South Korea, Spain, Sweden, Turkey and the United States., Oct-Nov 2016; </a:t>
            </a:r>
            <a:r>
              <a:rPr lang="en-US" sz="800" dirty="0">
                <a:solidFill>
                  <a:schemeClr val="bg2">
                    <a:lumMod val="75000"/>
                  </a:schemeClr>
                </a:solidFill>
              </a:rPr>
              <a:t>610 adults aged 18-99 in India, Aug 2016</a:t>
            </a:r>
            <a:endParaRPr lang="en-GB" sz="800" dirty="0">
              <a:solidFill>
                <a:schemeClr val="bg2">
                  <a:lumMod val="75000"/>
                </a:schemeClr>
              </a:solidFill>
            </a:endParaRPr>
          </a:p>
        </p:txBody>
      </p:sp>
      <p:graphicFrame>
        <p:nvGraphicFramePr>
          <p:cNvPr id="202" name="Content Placeholder 7"/>
          <p:cNvGraphicFramePr>
            <a:graphicFrameLocks/>
          </p:cNvGraphicFramePr>
          <p:nvPr>
            <p:extLst>
              <p:ext uri="{D42A27DB-BD31-4B8C-83A1-F6EECF244321}">
                <p14:modId xmlns:p14="http://schemas.microsoft.com/office/powerpoint/2010/main" val="2803231603"/>
              </p:ext>
            </p:extLst>
          </p:nvPr>
        </p:nvGraphicFramePr>
        <p:xfrm>
          <a:off x="-168441" y="883038"/>
          <a:ext cx="11062854" cy="3896609"/>
        </p:xfrm>
        <a:graphic>
          <a:graphicData uri="http://schemas.openxmlformats.org/drawingml/2006/chart">
            <c:chart xmlns:c="http://schemas.openxmlformats.org/drawingml/2006/chart" xmlns:r="http://schemas.openxmlformats.org/officeDocument/2006/relationships" r:id="rId3"/>
          </a:graphicData>
        </a:graphic>
      </p:graphicFrame>
      <p:sp>
        <p:nvSpPr>
          <p:cNvPr id="14" name="Rectangle 13"/>
          <p:cNvSpPr/>
          <p:nvPr/>
        </p:nvSpPr>
        <p:spPr>
          <a:xfrm>
            <a:off x="178879" y="1306913"/>
            <a:ext cx="82296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1"/>
                </a:solidFill>
              </a:rPr>
              <a:t>   India</a:t>
            </a:r>
          </a:p>
        </p:txBody>
      </p:sp>
      <p:sp>
        <p:nvSpPr>
          <p:cNvPr id="15" name="Rectangle 14"/>
          <p:cNvSpPr/>
          <p:nvPr/>
        </p:nvSpPr>
        <p:spPr>
          <a:xfrm>
            <a:off x="270318" y="2156580"/>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Turkey</a:t>
            </a:r>
          </a:p>
        </p:txBody>
      </p:sp>
      <p:sp>
        <p:nvSpPr>
          <p:cNvPr id="16" name="Rectangle 15"/>
          <p:cNvSpPr/>
          <p:nvPr/>
        </p:nvSpPr>
        <p:spPr>
          <a:xfrm>
            <a:off x="270318" y="4185372"/>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Peru</a:t>
            </a:r>
          </a:p>
        </p:txBody>
      </p:sp>
      <p:sp>
        <p:nvSpPr>
          <p:cNvPr id="17" name="Rectangle 16"/>
          <p:cNvSpPr/>
          <p:nvPr/>
        </p:nvSpPr>
        <p:spPr>
          <a:xfrm>
            <a:off x="45719" y="3869288"/>
            <a:ext cx="95612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South Africa</a:t>
            </a:r>
          </a:p>
        </p:txBody>
      </p:sp>
      <p:sp>
        <p:nvSpPr>
          <p:cNvPr id="19" name="Rectangle 18"/>
          <p:cNvSpPr/>
          <p:nvPr/>
        </p:nvSpPr>
        <p:spPr>
          <a:xfrm>
            <a:off x="45719" y="4344074"/>
            <a:ext cx="95612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Mexico</a:t>
            </a:r>
          </a:p>
        </p:txBody>
      </p:sp>
      <p:sp>
        <p:nvSpPr>
          <p:cNvPr id="20" name="Rectangle 19"/>
          <p:cNvSpPr/>
          <p:nvPr/>
        </p:nvSpPr>
        <p:spPr>
          <a:xfrm>
            <a:off x="270318" y="4501456"/>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Brazil</a:t>
            </a:r>
          </a:p>
        </p:txBody>
      </p:sp>
      <p:sp>
        <p:nvSpPr>
          <p:cNvPr id="21" name="Rectangle 20"/>
          <p:cNvSpPr/>
          <p:nvPr/>
        </p:nvSpPr>
        <p:spPr>
          <a:xfrm>
            <a:off x="270318" y="1594564"/>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China</a:t>
            </a:r>
          </a:p>
        </p:txBody>
      </p:sp>
      <p:sp>
        <p:nvSpPr>
          <p:cNvPr id="22" name="Rectangle 21"/>
          <p:cNvSpPr/>
          <p:nvPr/>
        </p:nvSpPr>
        <p:spPr>
          <a:xfrm>
            <a:off x="0" y="1139900"/>
            <a:ext cx="1001839" cy="1819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850" b="1" spc="120" dirty="0">
                <a:solidFill>
                  <a:schemeClr val="tx1"/>
                </a:solidFill>
              </a:rPr>
              <a:t>All countries</a:t>
            </a:r>
          </a:p>
        </p:txBody>
      </p:sp>
    </p:spTree>
    <p:extLst>
      <p:ext uri="{BB962C8B-B14F-4D97-AF65-F5344CB8AC3E}">
        <p14:creationId xmlns:p14="http://schemas.microsoft.com/office/powerpoint/2010/main" val="3440828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599" y="417380"/>
            <a:ext cx="7628483" cy="553998"/>
          </a:xfrm>
        </p:spPr>
        <p:txBody>
          <a:bodyPr/>
          <a:lstStyle/>
          <a:p>
            <a:pPr>
              <a:lnSpc>
                <a:spcPct val="100000"/>
              </a:lnSpc>
            </a:pPr>
            <a:r>
              <a:rPr lang="en-US" sz="1200" dirty="0"/>
              <a:t>Thinking still about people who dress and live as one sex even though they were born another. Do you think people like this should be allowed to legally change their sex on identity documents, such as government ID cards or driving licenses? Please choose all that apply.</a:t>
            </a:r>
            <a:endParaRPr lang="en-GB" sz="1200" dirty="0"/>
          </a:p>
        </p:txBody>
      </p:sp>
      <p:sp>
        <p:nvSpPr>
          <p:cNvPr id="3" name="Text Placeholder 2"/>
          <p:cNvSpPr>
            <a:spLocks noGrp="1"/>
          </p:cNvSpPr>
          <p:nvPr>
            <p:ph type="body" sz="quarter" idx="13"/>
          </p:nvPr>
        </p:nvSpPr>
        <p:spPr>
          <a:xfrm>
            <a:off x="224598" y="92067"/>
            <a:ext cx="6718167" cy="335249"/>
          </a:xfrm>
        </p:spPr>
        <p:txBody>
          <a:bodyPr anchor="ctr"/>
          <a:lstStyle/>
          <a:p>
            <a:r>
              <a:rPr lang="en-GB" dirty="0"/>
              <a:t>Ipsos TrAnsgender ISsues</a:t>
            </a:r>
          </a:p>
        </p:txBody>
      </p:sp>
      <p:sp>
        <p:nvSpPr>
          <p:cNvPr id="36" name="TextBox 35"/>
          <p:cNvSpPr txBox="1"/>
          <p:nvPr/>
        </p:nvSpPr>
        <p:spPr>
          <a:xfrm>
            <a:off x="1260428" y="4609740"/>
            <a:ext cx="5556823" cy="551090"/>
          </a:xfrm>
          <a:prstGeom prst="rect">
            <a:avLst/>
          </a:prstGeom>
          <a:noFill/>
        </p:spPr>
        <p:txBody>
          <a:bodyPr vert="horz" wrap="square" lIns="90000" tIns="90000" rIns="90000" bIns="90000" rtlCol="0">
            <a:spAutoFit/>
          </a:bodyPr>
          <a:lstStyle/>
          <a:p>
            <a:r>
              <a:rPr lang="en-GB" sz="800" dirty="0">
                <a:solidFill>
                  <a:schemeClr val="bg2">
                    <a:lumMod val="75000"/>
                  </a:schemeClr>
                </a:solidFill>
              </a:rPr>
              <a:t>Base: 16,100 adults aged 16-64 across  Argentina, Australia, Belgium, Brazil, Canada, China, France, Germany, United Kingdom, Hungary, India, Italy, Japan, Mexico, Poland, Russia, South Africa, South Korea, Spain, Sweden, Turkey and the United States., Oct-Nov 2016; </a:t>
            </a:r>
            <a:r>
              <a:rPr lang="en-US" sz="800" dirty="0">
                <a:solidFill>
                  <a:schemeClr val="bg2">
                    <a:lumMod val="75000"/>
                  </a:schemeClr>
                </a:solidFill>
              </a:rPr>
              <a:t>610 adults aged 18-99 in India, Aug 2016</a:t>
            </a:r>
            <a:endParaRPr lang="en-GB" sz="800" dirty="0">
              <a:solidFill>
                <a:schemeClr val="bg2">
                  <a:lumMod val="75000"/>
                </a:schemeClr>
              </a:solidFill>
            </a:endParaRPr>
          </a:p>
        </p:txBody>
      </p:sp>
      <p:graphicFrame>
        <p:nvGraphicFramePr>
          <p:cNvPr id="7" name="Content Placeholder 7"/>
          <p:cNvGraphicFramePr>
            <a:graphicFrameLocks/>
          </p:cNvGraphicFramePr>
          <p:nvPr>
            <p:extLst>
              <p:ext uri="{D42A27DB-BD31-4B8C-83A1-F6EECF244321}">
                <p14:modId xmlns:p14="http://schemas.microsoft.com/office/powerpoint/2010/main" val="2789738482"/>
              </p:ext>
            </p:extLst>
          </p:nvPr>
        </p:nvGraphicFramePr>
        <p:xfrm>
          <a:off x="-108285" y="950495"/>
          <a:ext cx="9252285" cy="3753851"/>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p:cNvSpPr/>
          <p:nvPr/>
        </p:nvSpPr>
        <p:spPr>
          <a:xfrm>
            <a:off x="224600" y="1353754"/>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1"/>
                </a:solidFill>
              </a:rPr>
              <a:t>   India</a:t>
            </a:r>
            <a:endParaRPr lang="en-US" sz="850" b="1" spc="120" dirty="0">
              <a:solidFill>
                <a:schemeClr val="accent1"/>
              </a:solidFill>
            </a:endParaRPr>
          </a:p>
        </p:txBody>
      </p:sp>
      <p:sp>
        <p:nvSpPr>
          <p:cNvPr id="18" name="Rectangle 17"/>
          <p:cNvSpPr/>
          <p:nvPr/>
        </p:nvSpPr>
        <p:spPr>
          <a:xfrm>
            <a:off x="224600" y="1193946"/>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Turkey</a:t>
            </a:r>
            <a:endParaRPr lang="en-US" sz="850" b="1" spc="120" dirty="0">
              <a:solidFill>
                <a:schemeClr val="accent3">
                  <a:lumMod val="50000"/>
                </a:schemeClr>
              </a:solidFill>
            </a:endParaRPr>
          </a:p>
        </p:txBody>
      </p:sp>
      <p:sp>
        <p:nvSpPr>
          <p:cNvPr id="19" name="Rectangle 18"/>
          <p:cNvSpPr/>
          <p:nvPr/>
        </p:nvSpPr>
        <p:spPr>
          <a:xfrm>
            <a:off x="224600" y="4132531"/>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Peru</a:t>
            </a:r>
            <a:endParaRPr lang="en-US" sz="850" b="1" spc="120" dirty="0">
              <a:solidFill>
                <a:schemeClr val="accent3">
                  <a:lumMod val="50000"/>
                </a:schemeClr>
              </a:solidFill>
            </a:endParaRPr>
          </a:p>
        </p:txBody>
      </p:sp>
      <p:sp>
        <p:nvSpPr>
          <p:cNvPr id="20" name="Rectangle 19"/>
          <p:cNvSpPr/>
          <p:nvPr/>
        </p:nvSpPr>
        <p:spPr>
          <a:xfrm>
            <a:off x="1" y="2659535"/>
            <a:ext cx="95612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South Africa</a:t>
            </a:r>
            <a:endParaRPr lang="en-US" sz="850" b="1" spc="120" dirty="0">
              <a:solidFill>
                <a:schemeClr val="accent3">
                  <a:lumMod val="50000"/>
                </a:schemeClr>
              </a:solidFill>
            </a:endParaRPr>
          </a:p>
        </p:txBody>
      </p:sp>
      <p:sp>
        <p:nvSpPr>
          <p:cNvPr id="22" name="Rectangle 21"/>
          <p:cNvSpPr/>
          <p:nvPr/>
        </p:nvSpPr>
        <p:spPr>
          <a:xfrm>
            <a:off x="1" y="4277466"/>
            <a:ext cx="95612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Mexico</a:t>
            </a:r>
            <a:endParaRPr lang="en-US" sz="850" b="1" spc="120" dirty="0">
              <a:solidFill>
                <a:schemeClr val="accent3">
                  <a:lumMod val="50000"/>
                </a:schemeClr>
              </a:solidFill>
            </a:endParaRPr>
          </a:p>
        </p:txBody>
      </p:sp>
      <p:sp>
        <p:nvSpPr>
          <p:cNvPr id="23" name="Rectangle 22"/>
          <p:cNvSpPr/>
          <p:nvPr/>
        </p:nvSpPr>
        <p:spPr>
          <a:xfrm>
            <a:off x="224600" y="3692273"/>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Brazil</a:t>
            </a:r>
            <a:endParaRPr lang="en-US" sz="850" b="1" spc="120" dirty="0">
              <a:solidFill>
                <a:schemeClr val="accent3">
                  <a:lumMod val="50000"/>
                </a:schemeClr>
              </a:solidFill>
            </a:endParaRPr>
          </a:p>
        </p:txBody>
      </p:sp>
      <p:sp>
        <p:nvSpPr>
          <p:cNvPr id="13" name="Rectangle 12"/>
          <p:cNvSpPr/>
          <p:nvPr/>
        </p:nvSpPr>
        <p:spPr>
          <a:xfrm>
            <a:off x="1" y="1054812"/>
            <a:ext cx="990956" cy="149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tx1"/>
                </a:solidFill>
              </a:rPr>
              <a:t>All countries</a:t>
            </a:r>
            <a:endParaRPr lang="en-US" sz="850" b="1" spc="120" dirty="0">
              <a:solidFill>
                <a:schemeClr val="tx1"/>
              </a:solidFill>
            </a:endParaRPr>
          </a:p>
        </p:txBody>
      </p:sp>
    </p:spTree>
    <p:extLst>
      <p:ext uri="{BB962C8B-B14F-4D97-AF65-F5344CB8AC3E}">
        <p14:creationId xmlns:p14="http://schemas.microsoft.com/office/powerpoint/2010/main" val="1292405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599" y="417380"/>
            <a:ext cx="7628483" cy="553998"/>
          </a:xfrm>
        </p:spPr>
        <p:txBody>
          <a:bodyPr/>
          <a:lstStyle/>
          <a:p>
            <a:pPr>
              <a:lnSpc>
                <a:spcPct val="100000"/>
              </a:lnSpc>
            </a:pPr>
            <a:r>
              <a:rPr lang="en-US" sz="1200" dirty="0"/>
              <a:t>Thinking still about people who dress and live as one sex even though they were born another. Do you think people like this should be allowed to legally change their sex on identity documents, such as government ID cards or driving licenses? Please choose all that apply.</a:t>
            </a:r>
            <a:endParaRPr lang="en-GB" sz="1200" dirty="0"/>
          </a:p>
        </p:txBody>
      </p:sp>
      <p:sp>
        <p:nvSpPr>
          <p:cNvPr id="3" name="Text Placeholder 2"/>
          <p:cNvSpPr>
            <a:spLocks noGrp="1"/>
          </p:cNvSpPr>
          <p:nvPr>
            <p:ph type="body" sz="quarter" idx="13"/>
          </p:nvPr>
        </p:nvSpPr>
        <p:spPr>
          <a:xfrm>
            <a:off x="224598" y="92067"/>
            <a:ext cx="6718167" cy="335249"/>
          </a:xfrm>
        </p:spPr>
        <p:txBody>
          <a:bodyPr anchor="ctr"/>
          <a:lstStyle/>
          <a:p>
            <a:r>
              <a:rPr lang="en-GB" dirty="0"/>
              <a:t>Ipsos TrAnsgender ISsues</a:t>
            </a:r>
          </a:p>
        </p:txBody>
      </p:sp>
      <p:sp>
        <p:nvSpPr>
          <p:cNvPr id="36" name="TextBox 35"/>
          <p:cNvSpPr txBox="1"/>
          <p:nvPr/>
        </p:nvSpPr>
        <p:spPr>
          <a:xfrm>
            <a:off x="1260428" y="4609740"/>
            <a:ext cx="5556823" cy="551090"/>
          </a:xfrm>
          <a:prstGeom prst="rect">
            <a:avLst/>
          </a:prstGeom>
          <a:noFill/>
        </p:spPr>
        <p:txBody>
          <a:bodyPr vert="horz" wrap="square" lIns="90000" tIns="90000" rIns="90000" bIns="90000" rtlCol="0">
            <a:spAutoFit/>
          </a:bodyPr>
          <a:lstStyle/>
          <a:p>
            <a:r>
              <a:rPr lang="en-GB" sz="800" dirty="0">
                <a:solidFill>
                  <a:schemeClr val="bg2">
                    <a:lumMod val="75000"/>
                  </a:schemeClr>
                </a:solidFill>
              </a:rPr>
              <a:t>Base: 16,100 adults aged 16-64 across  Argentina, Australia, Belgium, Brazil, Canada, China, France, Germany, United Kingdom, Hungary, India, Italy, Japan, Mexico, Poland, Russia, South Africa, South Korea, Spain, Sweden, Turkey and the United States., Oct-Nov 2016; </a:t>
            </a:r>
            <a:r>
              <a:rPr lang="en-US" sz="800" dirty="0">
                <a:solidFill>
                  <a:schemeClr val="bg2">
                    <a:lumMod val="75000"/>
                  </a:schemeClr>
                </a:solidFill>
              </a:rPr>
              <a:t>610 adults aged 18-99 in India, Aug 2016</a:t>
            </a:r>
            <a:endParaRPr lang="en-GB" sz="800" dirty="0">
              <a:solidFill>
                <a:schemeClr val="bg2">
                  <a:lumMod val="75000"/>
                </a:schemeClr>
              </a:solidFill>
            </a:endParaRPr>
          </a:p>
        </p:txBody>
      </p:sp>
      <p:graphicFrame>
        <p:nvGraphicFramePr>
          <p:cNvPr id="7" name="Content Placeholder 7"/>
          <p:cNvGraphicFramePr>
            <a:graphicFrameLocks/>
          </p:cNvGraphicFramePr>
          <p:nvPr>
            <p:extLst>
              <p:ext uri="{D42A27DB-BD31-4B8C-83A1-F6EECF244321}">
                <p14:modId xmlns:p14="http://schemas.microsoft.com/office/powerpoint/2010/main" val="1561683029"/>
              </p:ext>
            </p:extLst>
          </p:nvPr>
        </p:nvGraphicFramePr>
        <p:xfrm>
          <a:off x="-108285" y="950495"/>
          <a:ext cx="9252285" cy="3753851"/>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p:cNvSpPr/>
          <p:nvPr/>
        </p:nvSpPr>
        <p:spPr>
          <a:xfrm>
            <a:off x="224600" y="1352208"/>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1"/>
                </a:solidFill>
              </a:rPr>
              <a:t>   India</a:t>
            </a:r>
            <a:endParaRPr lang="en-US" sz="850" b="1" spc="120" dirty="0">
              <a:solidFill>
                <a:schemeClr val="accent1"/>
              </a:solidFill>
            </a:endParaRPr>
          </a:p>
        </p:txBody>
      </p:sp>
      <p:sp>
        <p:nvSpPr>
          <p:cNvPr id="23" name="Rectangle 22"/>
          <p:cNvSpPr/>
          <p:nvPr/>
        </p:nvSpPr>
        <p:spPr>
          <a:xfrm>
            <a:off x="224600" y="1193946"/>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Turkey</a:t>
            </a:r>
            <a:endParaRPr lang="en-US" sz="850" b="1" spc="120" dirty="0">
              <a:solidFill>
                <a:schemeClr val="accent3">
                  <a:lumMod val="50000"/>
                </a:schemeClr>
              </a:solidFill>
            </a:endParaRPr>
          </a:p>
        </p:txBody>
      </p:sp>
      <p:sp>
        <p:nvSpPr>
          <p:cNvPr id="24" name="Rectangle 23"/>
          <p:cNvSpPr/>
          <p:nvPr/>
        </p:nvSpPr>
        <p:spPr>
          <a:xfrm>
            <a:off x="224600" y="4132531"/>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   Peru</a:t>
            </a:r>
            <a:endParaRPr lang="en-US" sz="850" b="1" spc="120" dirty="0">
              <a:solidFill>
                <a:schemeClr val="accent3">
                  <a:lumMod val="50000"/>
                </a:schemeClr>
              </a:solidFill>
            </a:endParaRPr>
          </a:p>
        </p:txBody>
      </p:sp>
      <p:sp>
        <p:nvSpPr>
          <p:cNvPr id="25" name="Rectangle 24"/>
          <p:cNvSpPr/>
          <p:nvPr/>
        </p:nvSpPr>
        <p:spPr>
          <a:xfrm>
            <a:off x="1" y="2659535"/>
            <a:ext cx="95612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South Africa</a:t>
            </a:r>
            <a:endParaRPr lang="en-US" sz="850" b="1" spc="120" dirty="0">
              <a:solidFill>
                <a:schemeClr val="accent3">
                  <a:lumMod val="50000"/>
                </a:schemeClr>
              </a:solidFill>
            </a:endParaRPr>
          </a:p>
        </p:txBody>
      </p:sp>
      <p:sp>
        <p:nvSpPr>
          <p:cNvPr id="28" name="Rectangle 27"/>
          <p:cNvSpPr/>
          <p:nvPr/>
        </p:nvSpPr>
        <p:spPr>
          <a:xfrm>
            <a:off x="1" y="4277466"/>
            <a:ext cx="956120"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Mexico</a:t>
            </a:r>
            <a:endParaRPr lang="en-US" sz="850" b="1" spc="120" dirty="0">
              <a:solidFill>
                <a:schemeClr val="accent3">
                  <a:lumMod val="50000"/>
                </a:schemeClr>
              </a:solidFill>
            </a:endParaRPr>
          </a:p>
        </p:txBody>
      </p:sp>
      <p:sp>
        <p:nvSpPr>
          <p:cNvPr id="29" name="Rectangle 28"/>
          <p:cNvSpPr/>
          <p:nvPr/>
        </p:nvSpPr>
        <p:spPr>
          <a:xfrm>
            <a:off x="224600" y="3692273"/>
            <a:ext cx="731521" cy="158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accent3">
                    <a:lumMod val="50000"/>
                  </a:schemeClr>
                </a:solidFill>
              </a:rPr>
              <a:t>Brazil</a:t>
            </a:r>
            <a:endParaRPr lang="en-US" sz="850" b="1" spc="120" dirty="0">
              <a:solidFill>
                <a:schemeClr val="accent3">
                  <a:lumMod val="50000"/>
                </a:schemeClr>
              </a:solidFill>
            </a:endParaRPr>
          </a:p>
        </p:txBody>
      </p:sp>
      <p:sp>
        <p:nvSpPr>
          <p:cNvPr id="14" name="Rectangle 13"/>
          <p:cNvSpPr/>
          <p:nvPr/>
        </p:nvSpPr>
        <p:spPr>
          <a:xfrm>
            <a:off x="0" y="1055776"/>
            <a:ext cx="990956" cy="149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900" b="1" spc="120" dirty="0">
                <a:solidFill>
                  <a:schemeClr val="tx1"/>
                </a:solidFill>
              </a:rPr>
              <a:t>All countries</a:t>
            </a:r>
            <a:endParaRPr lang="en-US" sz="850" b="1" spc="120" dirty="0">
              <a:solidFill>
                <a:schemeClr val="tx1"/>
              </a:solidFill>
            </a:endParaRPr>
          </a:p>
        </p:txBody>
      </p:sp>
    </p:spTree>
    <p:extLst>
      <p:ext uri="{BB962C8B-B14F-4D97-AF65-F5344CB8AC3E}">
        <p14:creationId xmlns:p14="http://schemas.microsoft.com/office/powerpoint/2010/main" val="1482572414"/>
      </p:ext>
    </p:extLst>
  </p:cSld>
  <p:clrMapOvr>
    <a:masterClrMapping/>
  </p:clrMapOvr>
</p:sld>
</file>

<file path=ppt/theme/theme1.xml><?xml version="1.0" encoding="utf-8"?>
<a:theme xmlns:a="http://schemas.openxmlformats.org/drawingml/2006/main" name="PPT Template NA 16x9">
  <a:themeElements>
    <a:clrScheme name="Custom 1">
      <a:dk1>
        <a:srgbClr val="222223"/>
      </a:dk1>
      <a:lt1>
        <a:sysClr val="window" lastClr="FFFFFF"/>
      </a:lt1>
      <a:dk2>
        <a:srgbClr val="1B365D"/>
      </a:dk2>
      <a:lt2>
        <a:srgbClr val="888B8D"/>
      </a:lt2>
      <a:accent1>
        <a:srgbClr val="E87722"/>
      </a:accent1>
      <a:accent2>
        <a:srgbClr val="F1BE48"/>
      </a:accent2>
      <a:accent3>
        <a:srgbClr val="92D050"/>
      </a:accent3>
      <a:accent4>
        <a:srgbClr val="C8C9C7"/>
      </a:accent4>
      <a:accent5>
        <a:srgbClr val="71B2C9"/>
      </a:accent5>
      <a:accent6>
        <a:srgbClr val="007681"/>
      </a:accent6>
      <a:hlink>
        <a:srgbClr val="7AFEF8"/>
      </a:hlink>
      <a:folHlink>
        <a:srgbClr val="00B2A9"/>
      </a:folHlink>
    </a:clrScheme>
    <a:fontScheme name="Ipsos MOR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a:solidFill>
            <a:schemeClr val="bg2"/>
          </a:solidFill>
          <a:round/>
          <a:headEnd/>
          <a:tailEnd/>
        </a:ln>
        <a:effectLst/>
        <a:extLst>
          <a:ext uri="{909E8E84-426E-40DD-AFC4-6F175D3DCCD1}">
            <a14:hiddenFill xmlns:a14="http://schemas.microsoft.com/office/drawing/2010/main">
              <a:noFill/>
            </a14:hiddenFill>
          </a:ext>
        </a:extLst>
      </a:spPr>
      <a:bodyPr/>
      <a:lstStyle/>
    </a:lnDef>
    <a:txDef>
      <a:spPr/>
      <a:bodyPr vert="horz" wrap="square" lIns="0" tIns="0" rIns="0" bIns="0" rtlCol="0">
        <a:spAutoFit/>
      </a:bodyPr>
      <a:lstStyle>
        <a:defPPr marL="4763">
          <a:defRPr sz="11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75AD9DC4239A47AB6FDC49FCFB618A" ma:contentTypeVersion="4" ma:contentTypeDescription="Create a new document." ma:contentTypeScope="" ma:versionID="4d81cc42fd662a3360be1cc3e1b1eace">
  <xsd:schema xmlns:xsd="http://www.w3.org/2001/XMLSchema" xmlns:xs="http://www.w3.org/2001/XMLSchema" xmlns:p="http://schemas.microsoft.com/office/2006/metadata/properties" xmlns:ns2="85c76272-7e4d-4f8f-89d1-3b227e52ef43" targetNamespace="http://schemas.microsoft.com/office/2006/metadata/properties" ma:root="true" ma:fieldsID="a71fa16961a370f0254f712e3742b8a9" ns2:_="">
    <xsd:import namespace="85c76272-7e4d-4f8f-89d1-3b227e52ef43"/>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c76272-7e4d-4f8f-89d1-3b227e52ef4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B28311F-CF88-4B11-AD96-399CEA2BC5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c76272-7e4d-4f8f-89d1-3b227e52ef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4C6DF4A-5BEE-4FB0-B6B6-49F0A043F828}">
  <ds:schemaRefs>
    <ds:schemaRef ds:uri="http://purl.org/dc/dcmitype/"/>
    <ds:schemaRef ds:uri="http://schemas.openxmlformats.org/package/2006/metadata/core-properties"/>
    <ds:schemaRef ds:uri="http://schemas.microsoft.com/office/2006/documentManagement/types"/>
    <ds:schemaRef ds:uri="http://purl.org/dc/terms/"/>
    <ds:schemaRef ds:uri="http://www.w3.org/XML/1998/namespace"/>
    <ds:schemaRef ds:uri="http://purl.org/dc/elements/1.1/"/>
    <ds:schemaRef ds:uri="http://schemas.microsoft.com/office/infopath/2007/PartnerControls"/>
    <ds:schemaRef ds:uri="85c76272-7e4d-4f8f-89d1-3b227e52ef43"/>
    <ds:schemaRef ds:uri="http://schemas.microsoft.com/office/2006/metadata/properties"/>
  </ds:schemaRefs>
</ds:datastoreItem>
</file>

<file path=customXml/itemProps3.xml><?xml version="1.0" encoding="utf-8"?>
<ds:datastoreItem xmlns:ds="http://schemas.openxmlformats.org/officeDocument/2006/customXml" ds:itemID="{5BC2AB0A-1E60-46C5-AF17-AA5F386CFF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38050</TotalTime>
  <Words>2635</Words>
  <Application>Microsoft Office PowerPoint</Application>
  <PresentationFormat>On-screen Show (16:9)</PresentationFormat>
  <Paragraphs>298</Paragraphs>
  <Slides>30</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Wingdings</vt:lpstr>
      <vt:lpstr>PPT Template NA 16x9</vt:lpstr>
      <vt:lpstr>Transgender Issues Poll</vt:lpstr>
      <vt:lpstr>These are the findings of an Ipsos survey conducted between October 21st and November 4th, 2016.</vt:lpstr>
      <vt:lpstr>PowerPoint Presentation</vt:lpstr>
      <vt:lpstr>DETAILED FINDINGS</vt:lpstr>
      <vt:lpstr>Some people dress and live as one sex even though they were born another. For instance, someone who was considered male at birth may feel they are actually female and so dresses and lives as a woman, and someone female at birth may feel they are actually male and dresses and lives as a man. How familiar, if at all, are you with people like this? Choose as many responses as apply.</vt:lpstr>
      <vt:lpstr>Some people dress and live as one sex even though they were born another. For instance, someone who was considered male at birth may feel they are actually female and so dresses and lives as a woman, and someone female at birth may feel they are actually male and dresses and lives as a man. How familiar, if at all, are you with people like this? Choose as many responses as apply.</vt:lpstr>
      <vt:lpstr>Some people dress and live as one sex even though they were born another. For instance, someone who was considered male at birth may feel they are actually female and so dresses and lives as a woman, and someone female at birth may feel they are actually male and dresses and lives as a man. How familiar, if at all, are you with people like this? Choose as many responses as apply.</vt:lpstr>
      <vt:lpstr>Thinking still about people who dress and live as one sex even though they were born another. Do you think people like this should be allowed to legally change their sex on identity documents, such as government ID cards or driving licenses? Please choose all that apply.</vt:lpstr>
      <vt:lpstr>Thinking still about people who dress and live as one sex even though they were born another. Do you think people like this should be allowed to legally change their sex on identity documents, such as government ID cards or driving licenses? Please choose all that apply.</vt:lpstr>
      <vt:lpstr>Global Opinion on Transgender Issues</vt:lpstr>
      <vt:lpstr>They should be protected from discrimination by the Government    </vt:lpstr>
      <vt:lpstr>They should be allowed to have surgery so their body matches their identity    </vt:lpstr>
      <vt:lpstr>They should be allowed to marry a person of their birth sex   </vt:lpstr>
      <vt:lpstr>They should be allowed to conceive or give birth to children    </vt:lpstr>
      <vt:lpstr>They should be allowed to adopt children   </vt:lpstr>
      <vt:lpstr>They should be allowed to use the restroom of the sex they identify with   </vt:lpstr>
      <vt:lpstr>Global Opinion on Transgender Issues</vt:lpstr>
      <vt:lpstr>They are a natural occurrence   </vt:lpstr>
      <vt:lpstr>They have a special place in society    </vt:lpstr>
      <vt:lpstr>They have a form of mental illness  </vt:lpstr>
      <vt:lpstr>They are violating the traditions of my culture</vt:lpstr>
      <vt:lpstr>They have a form of physical disability</vt:lpstr>
      <vt:lpstr>They are committing a sin   </vt:lpstr>
      <vt:lpstr>They have unique spiritual gifts   </vt:lpstr>
      <vt:lpstr>Could you please identify any that you would not like to have as (choose as many or few as you prefer for each row)-I would not like to have neighbors who are…</vt:lpstr>
      <vt:lpstr>As you may know or have heard, the Supreme Court in India issued a ruling in 2014 ordering the government to implement protections for people who dress and live as one sex even though they were born another, in order to correct past discrimination. Do you personally agree or disagree with this court ruling? </vt:lpstr>
      <vt:lpstr>Please indicate whether you agree or disagree with each statement below about people who dress and live as one sex even though they were born another. ‘Strongly/Somewhat agree’</vt:lpstr>
      <vt:lpstr>In 2015, the Rajya Sabha unanimously voted in favor of legislation that would protect people who dress and live as one sex even though they were born another from discrimination, but it was never passed by the Lok Sabha and has not become law. Would you support or oppose government enacting such legislation? </vt:lpstr>
      <vt:lpstr>About Ipsos</vt:lpstr>
      <vt:lpstr>For information about this and other Global @dvisor products contact http://www.ipsosglobaladvisor.com/ or:</vt:lpstr>
    </vt:vector>
  </TitlesOfParts>
  <Company>Ipsos Reid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Word(s)</dc:title>
  <dc:creator>Localadm</dc:creator>
  <cp:lastModifiedBy>Elizabeth Brashares</cp:lastModifiedBy>
  <cp:revision>818</cp:revision>
  <cp:lastPrinted>2016-11-18T20:52:14Z</cp:lastPrinted>
  <dcterms:created xsi:type="dcterms:W3CDTF">2016-01-29T23:46:16Z</dcterms:created>
  <dcterms:modified xsi:type="dcterms:W3CDTF">2016-12-21T21:50:41Z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0x0101003B75AD9DC4239A47AB6FDC49FCFB618A</vt:lpwstr>
  </property>
</Properties>
</file>