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FCF45-42EA-40EF-8C91-A07AB6F9A7F4}" v="4" dt="2025-01-22T18:34:00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ergeron" userId="59293051-4354-40d9-86fb-fdc9df8c71c9" providerId="ADAL" clId="{E9AFCF45-42EA-40EF-8C91-A07AB6F9A7F4}"/>
    <pc:docChg chg="custSel modSld">
      <pc:chgData name="Hugo Bergeron" userId="59293051-4354-40d9-86fb-fdc9df8c71c9" providerId="ADAL" clId="{E9AFCF45-42EA-40EF-8C91-A07AB6F9A7F4}" dt="2025-01-22T18:37:02.978" v="125" actId="1076"/>
      <pc:docMkLst>
        <pc:docMk/>
      </pc:docMkLst>
      <pc:sldChg chg="addSp modSp mod">
        <pc:chgData name="Hugo Bergeron" userId="59293051-4354-40d9-86fb-fdc9df8c71c9" providerId="ADAL" clId="{E9AFCF45-42EA-40EF-8C91-A07AB6F9A7F4}" dt="2025-01-22T18:37:02.978" v="125" actId="1076"/>
        <pc:sldMkLst>
          <pc:docMk/>
          <pc:sldMk cId="787458944" sldId="256"/>
        </pc:sldMkLst>
        <pc:spChg chg="mod">
          <ac:chgData name="Hugo Bergeron" userId="59293051-4354-40d9-86fb-fdc9df8c71c9" providerId="ADAL" clId="{E9AFCF45-42EA-40EF-8C91-A07AB6F9A7F4}" dt="2025-01-22T18:36:57.425" v="123" actId="1076"/>
          <ac:spMkLst>
            <pc:docMk/>
            <pc:sldMk cId="787458944" sldId="256"/>
            <ac:spMk id="2" creationId="{8B499800-EEB1-363C-D425-65207435807C}"/>
          </ac:spMkLst>
        </pc:spChg>
        <pc:spChg chg="mod">
          <ac:chgData name="Hugo Bergeron" userId="59293051-4354-40d9-86fb-fdc9df8c71c9" providerId="ADAL" clId="{E9AFCF45-42EA-40EF-8C91-A07AB6F9A7F4}" dt="2025-01-22T18:37:00.602" v="124" actId="1076"/>
          <ac:spMkLst>
            <pc:docMk/>
            <pc:sldMk cId="787458944" sldId="256"/>
            <ac:spMk id="3" creationId="{27A982AD-8772-0EA3-7417-EFC562AD9BCC}"/>
          </ac:spMkLst>
        </pc:spChg>
        <pc:spChg chg="add mod">
          <ac:chgData name="Hugo Bergeron" userId="59293051-4354-40d9-86fb-fdc9df8c71c9" providerId="ADAL" clId="{E9AFCF45-42EA-40EF-8C91-A07AB6F9A7F4}" dt="2025-01-22T18:37:02.978" v="125" actId="1076"/>
          <ac:spMkLst>
            <pc:docMk/>
            <pc:sldMk cId="787458944" sldId="256"/>
            <ac:spMk id="4" creationId="{3EE00AA5-09C2-6FFF-8DBF-340B95D73B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8B61F-804B-8D79-A4BD-4B3EE44A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4D7384-E327-C6E1-DDA1-2DEEED2A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7AC18-488C-B3EA-B69F-359D9BCF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9AC7F-6D14-BA71-AE5F-5B672E2D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A329A4-1CAC-2A1E-2887-A94B17DB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9D1A3-DBF3-8904-1E44-A95503B5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B123AF-7204-D4C2-BA60-D0E930404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6D133-C52E-19F1-0F20-717B0C81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D1D51-B6B2-BD6D-36D2-239D0767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5118D-4226-9B26-0C66-F7E2C3C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7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418395-AC3F-223B-C2A4-BC3D0235A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120051-E243-BF9D-E137-242AB4A4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CD82B-CD9B-1E1B-47B4-10D802BE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EE388-BCC0-1FA5-2FA4-06990177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4ADEE-E84C-8467-A7FC-60B1B097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51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B7110-CEE9-BE44-172A-8E50CF3B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2D822-035C-05B1-A24E-D501420E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56F56-E3F0-85B1-D424-82CC38A7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49977-B2C8-5297-FB39-E89C9A31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701F9-7294-6616-EB0C-5E7A15B6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8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B48FA-4986-156D-8509-91DD48FD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1D61F-694B-2574-3FA4-979BD365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7209C-C30D-1F19-7C02-EB093B08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EBF98-E678-ED07-7F6E-5CCD82F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A36CDA-6A9D-3CF2-BE3B-D30EBD54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0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C39A8-C2B9-0A87-B419-60FE623F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31AB7-71FE-5216-6209-BE3EBBD7F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65E60-191C-72FC-3B0E-3E232C72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E8D1D4-36AD-F04B-7B7E-B1407F76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E959AE-507D-BE9B-E4C1-66799380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30460-348A-036E-D643-75519748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1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A94FD-9A18-5DFB-86FC-5E49D022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2D78F-4BF9-354A-151E-541987CA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6BB617-0AC8-AB11-FAE7-CB83AB86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CAB8A2-DE15-B3EC-C440-3A1D3D41B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5BEF60-B078-84AC-63B9-3911E3F53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11DDDD-3713-9C16-88E4-08EB0D30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9EDEB3-4F00-1AE4-A248-A49BC840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726102-245A-4047-DCF4-82ACF9A7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6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DEFA9-F1D0-FC32-1FA7-542E7278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1DF59C-EDBF-818B-898E-4F65B085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3A810E-46CC-E845-AFE3-BA665873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3FD9FD-3196-B77E-E561-6233B088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02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451699-4093-0C67-7DA3-C623CB7F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3449FE-899B-689B-A114-07B795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B353A-0A6A-74EA-0883-DAE45D5E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2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F4C07-CB5D-0501-253B-03FF1F38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6E71D-D78E-8718-98A5-874DE95A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C39D6-9EDC-D2F7-EB8D-274DE178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CCA7AD-0776-9655-6B04-6A3F5CC7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5230CB-3771-0EBC-31E2-FA9B45FD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C1E96-BE5E-6732-55FF-3EE3DB11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8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5496-DE70-CC74-E581-18208ABA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2DEFE9-E16C-20BA-73CB-271AF8DEB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D739E-BAD9-B422-D11F-1E5B5A53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051F7-4D58-D631-9BCD-632D3713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DDC42E-7B7C-9E97-B92C-4746F29D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EDDEE-0245-A908-53A0-AC7B1855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A74BCD-0971-0706-E05B-46399B31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7AA947-4D4F-E9B8-380A-AF92A543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8B35C-B38A-AAEC-9A38-65A7777F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4C36F-27DC-4680-BA92-43F8A947E2F0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559FFA-A96E-8977-5D18-5F4A73A34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AC800-C940-FB0E-8A1E-4B5ABBEC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5D6BE-1EEE-48A7-BD7D-78B5F3F58F0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99800-EEB1-363C-D425-65207435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42"/>
            <a:ext cx="9144000" cy="2387600"/>
          </a:xfrm>
        </p:spPr>
        <p:txBody>
          <a:bodyPr/>
          <a:lstStyle/>
          <a:p>
            <a:r>
              <a:rPr lang="fr-CA" dirty="0" err="1"/>
              <a:t>GimbUS</a:t>
            </a:r>
            <a:r>
              <a:rPr lang="fr-CA" dirty="0"/>
              <a:t> 2000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A982AD-8772-0EA3-7417-EFC562AD9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35" y="2643497"/>
            <a:ext cx="3465311" cy="1655762"/>
          </a:xfrm>
        </p:spPr>
        <p:txBody>
          <a:bodyPr/>
          <a:lstStyle/>
          <a:p>
            <a:r>
              <a:rPr lang="fr-CA" dirty="0"/>
              <a:t>Avancements effectués cette semaine :</a:t>
            </a:r>
            <a:endParaRPr lang="en-CA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EE00AA5-09C2-6FFF-8DBF-340B95D73B00}"/>
              </a:ext>
            </a:extLst>
          </p:cNvPr>
          <p:cNvSpPr txBox="1">
            <a:spLocks/>
          </p:cNvSpPr>
          <p:nvPr/>
        </p:nvSpPr>
        <p:spPr>
          <a:xfrm>
            <a:off x="6335342" y="2601119"/>
            <a:ext cx="337325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Objectif pour la semaine suivante 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7458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0271fb-e8d4-435d-98ba-d7e9b097c908">
      <Terms xmlns="http://schemas.microsoft.com/office/infopath/2007/PartnerControls"/>
    </lcf76f155ced4ddcb4097134ff3c332f>
    <TaxCatchAll xmlns="46a673cc-2764-43ef-b926-9bf6857171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46B801C711446A85EFDA9236A8CD9" ma:contentTypeVersion="11" ma:contentTypeDescription="Crée un document." ma:contentTypeScope="" ma:versionID="50e146dab965c9d79998c999bc6206cd">
  <xsd:schema xmlns:xsd="http://www.w3.org/2001/XMLSchema" xmlns:xs="http://www.w3.org/2001/XMLSchema" xmlns:p="http://schemas.microsoft.com/office/2006/metadata/properties" xmlns:ns2="d70271fb-e8d4-435d-98ba-d7e9b097c908" xmlns:ns3="46a673cc-2764-43ef-b926-9bf685717182" targetNamespace="http://schemas.microsoft.com/office/2006/metadata/properties" ma:root="true" ma:fieldsID="6c4d7dc4508ce8d42dfbc0a2717842c3" ns2:_="" ns3:_="">
    <xsd:import namespace="d70271fb-e8d4-435d-98ba-d7e9b097c908"/>
    <xsd:import namespace="46a673cc-2764-43ef-b926-9bf6857171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271fb-e8d4-435d-98ba-d7e9b097c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673cc-2764-43ef-b926-9bf6857171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9b8c0b2-98f8-4e08-9375-28eb4059277b}" ma:internalName="TaxCatchAll" ma:showField="CatchAllData" ma:web="46a673cc-2764-43ef-b926-9bf6857171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1AA11-7648-49A0-B209-BE3AB2EE083B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6a673cc-2764-43ef-b926-9bf685717182"/>
    <ds:schemaRef ds:uri="d70271fb-e8d4-435d-98ba-d7e9b097c90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FAED5A-822A-420B-9439-AF1C79836A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839DD6-45A5-4596-8211-9BE646DF9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0271fb-e8d4-435d-98ba-d7e9b097c908"/>
    <ds:schemaRef ds:uri="46a673cc-2764-43ef-b926-9bf6857171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GimbUS 2000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Bergeron</dc:creator>
  <cp:lastModifiedBy>Hugo Bergeron</cp:lastModifiedBy>
  <cp:revision>1</cp:revision>
  <dcterms:created xsi:type="dcterms:W3CDTF">2025-01-22T18:31:04Z</dcterms:created>
  <dcterms:modified xsi:type="dcterms:W3CDTF">2025-01-22T18:37:09Z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0x0101007FB46B801C711446A85EFDA9236A8CD9</vt:lpwstr>
  </property>
  <property fmtid="{D5CDD505-2E9C-101B-9397-08002B2CF9AE}" pid="3" name="MediaServiceImageTags">
    <vt:lpwstr/>
  </property>
</Properties>
</file>