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6" r:id="rId7"/>
    <p:sldId id="268" r:id="rId8"/>
    <p:sldId id="269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246" y="-10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pPr/>
              <a:t>2015/04/16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3249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pPr/>
              <a:t>2015/04/16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140741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pPr/>
              <a:t>2015/04/16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348967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pPr/>
              <a:t>2015/04/16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392256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pPr/>
              <a:t>2015/04/16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283995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pPr/>
              <a:t>2015/04/16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328725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pPr/>
              <a:t>2015/04/16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299254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pPr/>
              <a:t>2015/04/16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40819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pPr/>
              <a:t>2015/04/16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189781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pPr/>
              <a:t>2015/04/16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234954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pPr/>
              <a:t>2015/04/16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178150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B1206-7415-4CAA-BABF-4B2FCC8828A3}" type="datetimeFigureOut">
              <a:rPr lang="en-ZA" smtClean="0"/>
              <a:pPr/>
              <a:t>2015/04/16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E2881-C859-4715-83A0-919D8B92F780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283947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1470025"/>
          </a:xfr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>
            <a:normAutofit/>
          </a:bodyPr>
          <a:lstStyle/>
          <a:p>
            <a:r>
              <a:rPr lang="en-ZA" sz="5400" u="sng" dirty="0" smtClean="0">
                <a:solidFill>
                  <a:schemeClr val="bg1"/>
                </a:solidFill>
              </a:rPr>
              <a:t>Authentication - B</a:t>
            </a:r>
            <a:endParaRPr lang="en-ZA" sz="5400" u="sng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2060848"/>
            <a:ext cx="7935416" cy="4032448"/>
          </a:xfrm>
          <a:solidFill>
            <a:schemeClr val="tx1">
              <a:lumMod val="95000"/>
              <a:lumOff val="5000"/>
            </a:schemeClr>
          </a:solidFill>
          <a:effectLst>
            <a:softEdge rad="317500"/>
          </a:effectLst>
        </p:spPr>
        <p:txBody>
          <a:bodyPr>
            <a:normAutofit lnSpcReduction="10000"/>
          </a:bodyPr>
          <a:lstStyle/>
          <a:p>
            <a:pPr algn="l"/>
            <a:r>
              <a:rPr lang="en-ZA" dirty="0" smtClean="0">
                <a:solidFill>
                  <a:schemeClr val="bg1"/>
                </a:solidFill>
              </a:rPr>
              <a:t>Mid-Level Team: </a:t>
            </a:r>
          </a:p>
          <a:p>
            <a:pPr algn="l"/>
            <a:r>
              <a:rPr lang="en-ZA" dirty="0">
                <a:solidFill>
                  <a:schemeClr val="bg1"/>
                </a:solidFill>
              </a:rPr>
              <a:t>	</a:t>
            </a:r>
            <a:r>
              <a:rPr lang="en-ZA" dirty="0" smtClean="0">
                <a:solidFill>
                  <a:schemeClr val="bg1"/>
                </a:solidFill>
              </a:rPr>
              <a:t>Trevor Austin </a:t>
            </a:r>
            <a:r>
              <a:rPr lang="en-ZA" dirty="0">
                <a:solidFill>
                  <a:schemeClr val="bg1"/>
                </a:solidFill>
              </a:rPr>
              <a:t>11310856</a:t>
            </a:r>
          </a:p>
          <a:p>
            <a:pPr algn="l"/>
            <a:r>
              <a:rPr lang="en-ZA" dirty="0" smtClean="0">
                <a:solidFill>
                  <a:schemeClr val="bg1"/>
                </a:solidFill>
              </a:rPr>
              <a:t>Functional Team: </a:t>
            </a:r>
          </a:p>
          <a:p>
            <a:pPr algn="l"/>
            <a:r>
              <a:rPr lang="en-ZA" dirty="0">
                <a:solidFill>
                  <a:schemeClr val="bg1"/>
                </a:solidFill>
              </a:rPr>
              <a:t>	</a:t>
            </a:r>
            <a:r>
              <a:rPr lang="en-ZA" dirty="0" err="1" smtClean="0">
                <a:solidFill>
                  <a:schemeClr val="bg1"/>
                </a:solidFill>
              </a:rPr>
              <a:t>Sphelele</a:t>
            </a:r>
            <a:r>
              <a:rPr lang="en-ZA" dirty="0" smtClean="0">
                <a:solidFill>
                  <a:schemeClr val="bg1"/>
                </a:solidFill>
              </a:rPr>
              <a:t> </a:t>
            </a:r>
            <a:r>
              <a:rPr lang="en-ZA" dirty="0" err="1" smtClean="0">
                <a:solidFill>
                  <a:schemeClr val="bg1"/>
                </a:solidFill>
              </a:rPr>
              <a:t>Malo</a:t>
            </a:r>
            <a:r>
              <a:rPr lang="en-ZA" dirty="0" smtClean="0">
                <a:solidFill>
                  <a:schemeClr val="bg1"/>
                </a:solidFill>
              </a:rPr>
              <a:t>	</a:t>
            </a:r>
            <a:r>
              <a:rPr lang="en-ZA" dirty="0" smtClean="0">
                <a:solidFill>
                  <a:schemeClr val="bg1"/>
                </a:solidFill>
              </a:rPr>
              <a:t> 12247040 </a:t>
            </a:r>
            <a:r>
              <a:rPr lang="en-ZA" dirty="0" smtClean="0">
                <a:solidFill>
                  <a:schemeClr val="bg1"/>
                </a:solidFill>
              </a:rPr>
              <a:t>- Team Lead</a:t>
            </a:r>
          </a:p>
          <a:p>
            <a:pPr algn="l"/>
            <a:r>
              <a:rPr lang="en-ZA" dirty="0">
                <a:solidFill>
                  <a:schemeClr val="bg1"/>
                </a:solidFill>
              </a:rPr>
              <a:t>	</a:t>
            </a:r>
            <a:r>
              <a:rPr lang="en-ZA" dirty="0" smtClean="0">
                <a:solidFill>
                  <a:schemeClr val="bg1"/>
                </a:solidFill>
              </a:rPr>
              <a:t>Jessica </a:t>
            </a:r>
            <a:r>
              <a:rPr lang="en-ZA" dirty="0" err="1" smtClean="0">
                <a:solidFill>
                  <a:schemeClr val="bg1"/>
                </a:solidFill>
              </a:rPr>
              <a:t>Lessev</a:t>
            </a:r>
            <a:r>
              <a:rPr lang="en-ZA" dirty="0" smtClean="0">
                <a:solidFill>
                  <a:schemeClr val="bg1"/>
                </a:solidFill>
              </a:rPr>
              <a:t>	</a:t>
            </a:r>
            <a:r>
              <a:rPr lang="en-ZA" dirty="0" smtClean="0">
                <a:solidFill>
                  <a:schemeClr val="bg1"/>
                </a:solidFill>
              </a:rPr>
              <a:t> 13049136</a:t>
            </a:r>
            <a:endParaRPr lang="en-ZA" dirty="0" smtClean="0">
              <a:solidFill>
                <a:schemeClr val="bg1"/>
              </a:solidFill>
            </a:endParaRPr>
          </a:p>
          <a:p>
            <a:pPr algn="l"/>
            <a:r>
              <a:rPr lang="en-ZA" dirty="0">
                <a:solidFill>
                  <a:schemeClr val="bg1"/>
                </a:solidFill>
              </a:rPr>
              <a:t>	</a:t>
            </a:r>
            <a:r>
              <a:rPr lang="en-ZA" dirty="0" smtClean="0">
                <a:solidFill>
                  <a:schemeClr val="bg1"/>
                </a:solidFill>
              </a:rPr>
              <a:t>Armand </a:t>
            </a:r>
            <a:r>
              <a:rPr lang="en-ZA" dirty="0" err="1" smtClean="0">
                <a:solidFill>
                  <a:schemeClr val="bg1"/>
                </a:solidFill>
              </a:rPr>
              <a:t>Pieterse</a:t>
            </a:r>
            <a:r>
              <a:rPr lang="en-ZA" dirty="0">
                <a:solidFill>
                  <a:schemeClr val="bg1"/>
                </a:solidFill>
              </a:rPr>
              <a:t> </a:t>
            </a:r>
            <a:r>
              <a:rPr lang="en-ZA" dirty="0" smtClean="0">
                <a:solidFill>
                  <a:schemeClr val="bg1"/>
                </a:solidFill>
              </a:rPr>
              <a:t>12167844 </a:t>
            </a:r>
            <a:endParaRPr lang="en-ZA" dirty="0" smtClean="0">
              <a:solidFill>
                <a:schemeClr val="bg1"/>
              </a:solidFill>
            </a:endParaRPr>
          </a:p>
          <a:p>
            <a:pPr algn="l"/>
            <a:r>
              <a:rPr lang="en-ZA" dirty="0">
                <a:solidFill>
                  <a:schemeClr val="bg1"/>
                </a:solidFill>
              </a:rPr>
              <a:t>	</a:t>
            </a:r>
            <a:r>
              <a:rPr lang="en-ZA" dirty="0" err="1" smtClean="0">
                <a:solidFill>
                  <a:schemeClr val="bg1"/>
                </a:solidFill>
              </a:rPr>
              <a:t>Kaleab</a:t>
            </a:r>
            <a:r>
              <a:rPr lang="en-ZA" dirty="0" smtClean="0">
                <a:solidFill>
                  <a:schemeClr val="bg1"/>
                </a:solidFill>
              </a:rPr>
              <a:t> </a:t>
            </a:r>
            <a:r>
              <a:rPr lang="en-ZA" dirty="0" err="1">
                <a:solidFill>
                  <a:schemeClr val="bg1"/>
                </a:solidFill>
              </a:rPr>
              <a:t>Tessera</a:t>
            </a:r>
            <a:r>
              <a:rPr lang="en-ZA" dirty="0">
                <a:solidFill>
                  <a:schemeClr val="bg1"/>
                </a:solidFill>
              </a:rPr>
              <a:t> </a:t>
            </a:r>
            <a:r>
              <a:rPr lang="en-ZA" dirty="0" smtClean="0">
                <a:solidFill>
                  <a:schemeClr val="bg1"/>
                </a:solidFill>
              </a:rPr>
              <a:t>	</a:t>
            </a:r>
            <a:r>
              <a:rPr lang="en-ZA" dirty="0" smtClean="0">
                <a:solidFill>
                  <a:schemeClr val="bg1"/>
                </a:solidFill>
              </a:rPr>
              <a:t> 13048423</a:t>
            </a:r>
            <a:endParaRPr lang="en-ZA" dirty="0" smtClean="0">
              <a:solidFill>
                <a:schemeClr val="bg1"/>
              </a:solidFill>
            </a:endParaRPr>
          </a:p>
          <a:p>
            <a:pPr algn="l"/>
            <a:endParaRPr lang="en-ZA" dirty="0" smtClean="0">
              <a:solidFill>
                <a:schemeClr val="bg1"/>
              </a:solidFill>
            </a:endParaRPr>
          </a:p>
          <a:p>
            <a:pPr algn="l"/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25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ZA" dirty="0" smtClean="0">
                <a:solidFill>
                  <a:schemeClr val="bg1"/>
                </a:solidFill>
              </a:rPr>
              <a:t>Authentication works with the users’ rights and privileges to use certain services. It is about determining status levels and authenticating the use of services. </a:t>
            </a:r>
          </a:p>
          <a:p>
            <a:pPr algn="just"/>
            <a:r>
              <a:rPr lang="en-ZA" dirty="0" smtClean="0">
                <a:solidFill>
                  <a:schemeClr val="bg1"/>
                </a:solidFill>
              </a:rPr>
              <a:t>Assistant functionality such as removing a users authorization, setting a users authorization and checking a users authorization is present.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3568" y="188640"/>
            <a:ext cx="7772400" cy="14700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5400" u="sng" dirty="0" smtClean="0">
                <a:solidFill>
                  <a:schemeClr val="bg1"/>
                </a:solidFill>
              </a:rPr>
              <a:t>Overall Description</a:t>
            </a:r>
            <a:endParaRPr lang="en-ZA" sz="54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579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ZA" sz="5400" u="sng" dirty="0" err="1" smtClean="0">
                <a:solidFill>
                  <a:schemeClr val="bg1"/>
                </a:solidFill>
              </a:rPr>
              <a:t>isAuthorized</a:t>
            </a:r>
            <a:r>
              <a:rPr lang="en-ZA" sz="5400" u="sng" dirty="0" smtClean="0">
                <a:solidFill>
                  <a:schemeClr val="bg1"/>
                </a:solidFill>
              </a:rPr>
              <a:t>()</a:t>
            </a:r>
            <a:br>
              <a:rPr lang="en-ZA" sz="5400" u="sng" dirty="0" smtClean="0">
                <a:solidFill>
                  <a:schemeClr val="bg1"/>
                </a:solidFill>
              </a:rPr>
            </a:br>
            <a:r>
              <a:rPr lang="en-ZA" sz="2200" u="sng" dirty="0" smtClean="0">
                <a:solidFill>
                  <a:schemeClr val="bg1"/>
                </a:solidFill>
              </a:rPr>
              <a:t>Authors: </a:t>
            </a:r>
            <a:r>
              <a:rPr lang="en-ZA" sz="2200" u="sng" dirty="0" err="1" smtClean="0">
                <a:solidFill>
                  <a:schemeClr val="bg1"/>
                </a:solidFill>
              </a:rPr>
              <a:t>Sphelele</a:t>
            </a:r>
            <a:r>
              <a:rPr lang="en-ZA" sz="2200" u="sng" dirty="0" smtClean="0">
                <a:solidFill>
                  <a:schemeClr val="bg1"/>
                </a:solidFill>
              </a:rPr>
              <a:t> </a:t>
            </a:r>
            <a:r>
              <a:rPr lang="en-ZA" sz="2200" u="sng" dirty="0" err="1" smtClean="0">
                <a:solidFill>
                  <a:schemeClr val="bg1"/>
                </a:solidFill>
              </a:rPr>
              <a:t>Malo</a:t>
            </a:r>
            <a:r>
              <a:rPr lang="en-ZA" sz="2200" u="sng" dirty="0" smtClean="0">
                <a:solidFill>
                  <a:schemeClr val="bg1"/>
                </a:solidFill>
              </a:rPr>
              <a:t> ; Jessica </a:t>
            </a:r>
            <a:r>
              <a:rPr lang="en-ZA" sz="2200" u="sng" dirty="0" err="1" smtClean="0">
                <a:solidFill>
                  <a:schemeClr val="bg1"/>
                </a:solidFill>
              </a:rPr>
              <a:t>Lessev</a:t>
            </a:r>
            <a:endParaRPr lang="en-ZA" sz="2200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4104456" cy="4680520"/>
          </a:xfr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>
            <a:normAutofit fontScale="40000" lnSpcReduction="20000"/>
          </a:bodyPr>
          <a:lstStyle/>
          <a:p>
            <a:pPr marL="0" indent="0" algn="just">
              <a:buNone/>
            </a:pPr>
            <a:r>
              <a:rPr lang="en-ZA" sz="8000" b="1" dirty="0" smtClean="0">
                <a:solidFill>
                  <a:schemeClr val="bg1"/>
                </a:solidFill>
              </a:rPr>
              <a:t>Description</a:t>
            </a:r>
            <a:r>
              <a:rPr lang="en-ZA" sz="8000" dirty="0" smtClean="0">
                <a:solidFill>
                  <a:schemeClr val="bg1"/>
                </a:solidFill>
              </a:rPr>
              <a:t>: </a:t>
            </a:r>
            <a:r>
              <a:rPr lang="en-ZA" sz="6400" dirty="0" smtClean="0">
                <a:solidFill>
                  <a:schemeClr val="bg1"/>
                </a:solidFill>
              </a:rPr>
              <a:t>Returns a value of type Boolean. Determines whether the user has the privileges to make use of the requested service.</a:t>
            </a:r>
          </a:p>
          <a:p>
            <a:pPr marL="0" indent="0" algn="just">
              <a:buNone/>
            </a:pPr>
            <a:endParaRPr lang="en-ZA" sz="64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8000" b="1" dirty="0" smtClean="0">
                <a:solidFill>
                  <a:schemeClr val="bg1"/>
                </a:solidFill>
              </a:rPr>
              <a:t>Pre and Post Conditions:</a:t>
            </a:r>
          </a:p>
          <a:p>
            <a:pPr marL="0" indent="0" algn="just">
              <a:buNone/>
            </a:pPr>
            <a:endParaRPr lang="en-ZA" sz="64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8024" y="1628800"/>
            <a:ext cx="4104456" cy="46805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ZA" sz="2200" b="1" dirty="0" smtClean="0">
                <a:solidFill>
                  <a:schemeClr val="bg1"/>
                </a:solidFill>
              </a:rPr>
              <a:t>Challenges Faced: </a:t>
            </a: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ZA" sz="1700" dirty="0">
                <a:solidFill>
                  <a:schemeClr val="bg1"/>
                </a:solidFill>
              </a:rPr>
              <a:t>Did not know how to define a class in JavaScript</a:t>
            </a:r>
            <a:r>
              <a:rPr lang="en-ZA" sz="1700" dirty="0" smtClean="0">
                <a:solidFill>
                  <a:schemeClr val="bg1"/>
                </a:solidFill>
              </a:rPr>
              <a:t>.</a:t>
            </a: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ZA" sz="1700" dirty="0" smtClean="0">
                <a:solidFill>
                  <a:schemeClr val="bg1"/>
                </a:solidFill>
              </a:rPr>
              <a:t>The function calls to the database returned asynchronously.</a:t>
            </a:r>
            <a:endParaRPr lang="en-ZA" sz="1700" dirty="0">
              <a:solidFill>
                <a:schemeClr val="bg1"/>
              </a:solidFill>
            </a:endParaRPr>
          </a:p>
          <a:p>
            <a:pPr marL="514350" indent="-514350" algn="just">
              <a:buFont typeface="Arial" pitchFamily="34" charset="0"/>
              <a:buAutoNum type="arabicPeriod"/>
            </a:pPr>
            <a:endParaRPr lang="en-ZA" sz="17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200" b="1" dirty="0" smtClean="0">
                <a:solidFill>
                  <a:schemeClr val="bg1"/>
                </a:solidFill>
              </a:rPr>
              <a:t>How challenges were overcome: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ZA" sz="1600" dirty="0">
                <a:solidFill>
                  <a:schemeClr val="bg1"/>
                </a:solidFill>
              </a:rPr>
              <a:t>Through research and trial and error</a:t>
            </a:r>
            <a:r>
              <a:rPr lang="en-ZA" sz="1600" dirty="0" smtClean="0">
                <a:solidFill>
                  <a:schemeClr val="bg1"/>
                </a:solidFill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ZA" sz="1600" dirty="0" smtClean="0">
                <a:solidFill>
                  <a:schemeClr val="bg1"/>
                </a:solidFill>
              </a:rPr>
              <a:t>By embedding functions within one another, the values returned are used for the next call to </a:t>
            </a:r>
            <a:r>
              <a:rPr lang="en-ZA" sz="1600" smtClean="0">
                <a:solidFill>
                  <a:schemeClr val="bg1"/>
                </a:solidFill>
              </a:rPr>
              <a:t>the database.</a:t>
            </a:r>
            <a:endParaRPr lang="en-ZA" sz="1600" dirty="0" smtClean="0">
              <a:solidFill>
                <a:schemeClr val="bg1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 algn="just">
              <a:buFont typeface="Arial" pitchFamily="34" charset="0"/>
              <a:buNone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123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ZA" sz="5400" u="sng" dirty="0" err="1" smtClean="0">
                <a:solidFill>
                  <a:schemeClr val="bg1"/>
                </a:solidFill>
              </a:rPr>
              <a:t>addAuthorization</a:t>
            </a:r>
            <a:r>
              <a:rPr lang="en-ZA" sz="5400" u="sng" dirty="0" smtClean="0">
                <a:solidFill>
                  <a:schemeClr val="bg1"/>
                </a:solidFill>
              </a:rPr>
              <a:t>()</a:t>
            </a:r>
            <a:br>
              <a:rPr lang="en-ZA" sz="5400" u="sng" dirty="0" smtClean="0">
                <a:solidFill>
                  <a:schemeClr val="bg1"/>
                </a:solidFill>
              </a:rPr>
            </a:br>
            <a:r>
              <a:rPr lang="en-ZA" sz="2200" u="sng" dirty="0" smtClean="0">
                <a:solidFill>
                  <a:schemeClr val="bg1"/>
                </a:solidFill>
              </a:rPr>
              <a:t>Authors:</a:t>
            </a:r>
            <a:endParaRPr lang="en-ZA" sz="2200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4104456" cy="4680520"/>
          </a:xfr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Description</a:t>
            </a:r>
            <a:r>
              <a:rPr lang="en-ZA" sz="2000" dirty="0" smtClean="0">
                <a:solidFill>
                  <a:schemeClr val="bg1"/>
                </a:solidFill>
              </a:rPr>
              <a:t>:</a:t>
            </a:r>
          </a:p>
          <a:p>
            <a:pPr marL="0" indent="0" algn="just">
              <a:buNone/>
            </a:pPr>
            <a:endParaRPr lang="en-ZA" sz="10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1800" dirty="0" smtClean="0">
                <a:solidFill>
                  <a:schemeClr val="bg1"/>
                </a:solidFill>
              </a:rPr>
              <a:t>Adds a restriction to a certain </a:t>
            </a:r>
            <a:r>
              <a:rPr lang="en-ZA" sz="1800" dirty="0" err="1" smtClean="0">
                <a:solidFill>
                  <a:schemeClr val="bg1"/>
                </a:solidFill>
              </a:rPr>
              <a:t>buzzSpace</a:t>
            </a:r>
            <a:r>
              <a:rPr lang="en-ZA" sz="1800" dirty="0" smtClean="0">
                <a:solidFill>
                  <a:schemeClr val="bg1"/>
                </a:solidFill>
              </a:rPr>
              <a:t> </a:t>
            </a:r>
            <a:r>
              <a:rPr lang="en-ZA" sz="1800" dirty="0" smtClean="0">
                <a:solidFill>
                  <a:schemeClr val="bg1"/>
                </a:solidFill>
              </a:rPr>
              <a:t>for a specific service, based on a minimum role and minimum </a:t>
            </a:r>
            <a:r>
              <a:rPr lang="en-ZA" sz="1800" dirty="0" err="1" smtClean="0">
                <a:solidFill>
                  <a:schemeClr val="bg1"/>
                </a:solidFill>
              </a:rPr>
              <a:t>statuspoints</a:t>
            </a:r>
            <a:r>
              <a:rPr lang="en-ZA" sz="1800" dirty="0" smtClean="0">
                <a:solidFill>
                  <a:schemeClr val="bg1"/>
                </a:solidFill>
              </a:rPr>
              <a:t>, if the required conditions are met.</a:t>
            </a:r>
            <a:endParaRPr lang="en-ZA" sz="18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sz="10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000" b="1" dirty="0">
                <a:solidFill>
                  <a:schemeClr val="bg1"/>
                </a:solidFill>
              </a:rPr>
              <a:t>Pre and Post Conditions</a:t>
            </a:r>
            <a:r>
              <a:rPr lang="en-ZA" sz="2000" b="1" dirty="0" smtClean="0">
                <a:solidFill>
                  <a:schemeClr val="bg1"/>
                </a:solidFill>
              </a:rPr>
              <a:t>:</a:t>
            </a:r>
          </a:p>
          <a:p>
            <a:pPr marL="0" indent="0" algn="just">
              <a:buNone/>
            </a:pPr>
            <a:endParaRPr lang="en-ZA" sz="1000" b="1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1800" dirty="0" smtClean="0">
                <a:solidFill>
                  <a:schemeClr val="bg1"/>
                </a:solidFill>
              </a:rPr>
              <a:t>*Specific r</a:t>
            </a:r>
            <a:r>
              <a:rPr lang="en-ZA" sz="1800" dirty="0" smtClean="0">
                <a:solidFill>
                  <a:schemeClr val="bg1"/>
                </a:solidFill>
              </a:rPr>
              <a:t>estriction should not exist.</a:t>
            </a:r>
          </a:p>
          <a:p>
            <a:pPr marL="0" indent="0" algn="just">
              <a:buNone/>
            </a:pPr>
            <a:r>
              <a:rPr lang="en-ZA" sz="1800" dirty="0" smtClean="0">
                <a:solidFill>
                  <a:schemeClr val="bg1"/>
                </a:solidFill>
              </a:rPr>
              <a:t>*Specified </a:t>
            </a:r>
            <a:r>
              <a:rPr lang="en-ZA" sz="1800" dirty="0" err="1" smtClean="0">
                <a:solidFill>
                  <a:schemeClr val="bg1"/>
                </a:solidFill>
              </a:rPr>
              <a:t>buzzSpace</a:t>
            </a:r>
            <a:r>
              <a:rPr lang="en-ZA" sz="1800" dirty="0" smtClean="0">
                <a:solidFill>
                  <a:schemeClr val="bg1"/>
                </a:solidFill>
              </a:rPr>
              <a:t> should Exist.</a:t>
            </a:r>
            <a:endParaRPr lang="en-ZA" sz="18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1800" dirty="0" smtClean="0">
                <a:solidFill>
                  <a:schemeClr val="bg1"/>
                </a:solidFill>
              </a:rPr>
              <a:t>*Specified service should </a:t>
            </a:r>
            <a:r>
              <a:rPr lang="en-ZA" sz="1800" dirty="0" smtClean="0">
                <a:solidFill>
                  <a:schemeClr val="bg1"/>
                </a:solidFill>
              </a:rPr>
              <a:t>Exist</a:t>
            </a:r>
            <a:r>
              <a:rPr lang="en-ZA" sz="1800" dirty="0" smtClean="0">
                <a:solidFill>
                  <a:schemeClr val="bg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ZA" sz="1800" dirty="0" smtClean="0">
                <a:solidFill>
                  <a:schemeClr val="bg1"/>
                </a:solidFill>
              </a:rPr>
              <a:t>*Specified role should be valid. </a:t>
            </a:r>
          </a:p>
          <a:p>
            <a:pPr marL="0" indent="0" algn="just">
              <a:buNone/>
            </a:pPr>
            <a:r>
              <a:rPr lang="en-ZA" sz="1800" dirty="0" smtClean="0">
                <a:solidFill>
                  <a:schemeClr val="bg1"/>
                </a:solidFill>
              </a:rPr>
              <a:t>*Minimum Status points should be valid.</a:t>
            </a:r>
          </a:p>
          <a:p>
            <a:pPr marL="0" indent="0" algn="just">
              <a:buNone/>
            </a:pPr>
            <a:endParaRPr lang="en-ZA" sz="18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1800" dirty="0" smtClean="0">
                <a:solidFill>
                  <a:schemeClr val="bg1"/>
                </a:solidFill>
              </a:rPr>
              <a:t>#The new restriction document was added to the database.</a:t>
            </a:r>
            <a:endParaRPr lang="en-ZA" sz="1800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8024" y="1628800"/>
            <a:ext cx="4203576" cy="46805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Challenges Faced: </a:t>
            </a: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Understanding how </a:t>
            </a:r>
            <a:r>
              <a:rPr lang="en-ZA" sz="2000" dirty="0" smtClean="0">
                <a:solidFill>
                  <a:schemeClr val="bg1"/>
                </a:solidFill>
              </a:rPr>
              <a:t>to use the new technologies/applications. Like </a:t>
            </a:r>
            <a:r>
              <a:rPr lang="en-ZA" sz="2000" dirty="0" err="1" smtClean="0">
                <a:solidFill>
                  <a:schemeClr val="bg1"/>
                </a:solidFill>
              </a:rPr>
              <a:t>MongoDB</a:t>
            </a:r>
            <a:r>
              <a:rPr lang="en-ZA" sz="2000" dirty="0" smtClean="0">
                <a:solidFill>
                  <a:schemeClr val="bg1"/>
                </a:solidFill>
              </a:rPr>
              <a:t> and Mongoose, as well as </a:t>
            </a:r>
            <a:r>
              <a:rPr lang="en-ZA" sz="2000" dirty="0" err="1" smtClean="0">
                <a:solidFill>
                  <a:schemeClr val="bg1"/>
                </a:solidFill>
              </a:rPr>
              <a:t>Javascript</a:t>
            </a:r>
            <a:r>
              <a:rPr lang="en-ZA" sz="2000" dirty="0" smtClean="0">
                <a:solidFill>
                  <a:schemeClr val="bg1"/>
                </a:solidFill>
              </a:rPr>
              <a:t> without using a browser.</a:t>
            </a:r>
            <a:endParaRPr lang="en-ZA" sz="2000" dirty="0">
              <a:solidFill>
                <a:schemeClr val="bg1"/>
              </a:solidFill>
            </a:endParaRP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Struggling with work and calls being asynchronous.(Some code being overtaken because of asynchronous execution .)</a:t>
            </a: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Waiting for other teams to do their work or give instructions to our team. For example top level giving the database schemas to us lower levels.</a:t>
            </a:r>
          </a:p>
          <a:p>
            <a:pPr marL="514350" indent="-514350" algn="just">
              <a:buFont typeface="Arial" pitchFamily="34" charset="0"/>
              <a:buAutoNum type="arabicPeriod"/>
            </a:pPr>
            <a:endParaRPr lang="en-ZA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How challenges were overcome: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Doing research/asking team members.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Made use of a </a:t>
            </a:r>
            <a:r>
              <a:rPr lang="en-ZA" sz="2000" dirty="0" err="1" smtClean="0">
                <a:solidFill>
                  <a:schemeClr val="bg1"/>
                </a:solidFill>
              </a:rPr>
              <a:t>callback</a:t>
            </a:r>
            <a:r>
              <a:rPr lang="en-ZA" sz="2000" dirty="0" smtClean="0">
                <a:solidFill>
                  <a:schemeClr val="bg1"/>
                </a:solidFill>
              </a:rPr>
              <a:t> function/value. To ensure the correct </a:t>
            </a:r>
            <a:r>
              <a:rPr lang="en-ZA" sz="2000" dirty="0" smtClean="0">
                <a:solidFill>
                  <a:schemeClr val="bg1"/>
                </a:solidFill>
              </a:rPr>
              <a:t>execution of code.</a:t>
            </a:r>
            <a:endParaRPr lang="en-ZA" sz="2000" dirty="0" smtClean="0">
              <a:solidFill>
                <a:schemeClr val="bg1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Just used some patience and tried to focus on what could be done at that time.</a:t>
            </a:r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956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ZA" sz="5400" u="sng" dirty="0" err="1" smtClean="0">
                <a:solidFill>
                  <a:schemeClr val="bg1"/>
                </a:solidFill>
              </a:rPr>
              <a:t>getAuthorization</a:t>
            </a:r>
            <a:r>
              <a:rPr lang="en-ZA" sz="5400" u="sng" dirty="0" smtClean="0">
                <a:solidFill>
                  <a:schemeClr val="bg1"/>
                </a:solidFill>
              </a:rPr>
              <a:t>()</a:t>
            </a:r>
            <a:br>
              <a:rPr lang="en-ZA" sz="5400" u="sng" dirty="0" smtClean="0">
                <a:solidFill>
                  <a:schemeClr val="bg1"/>
                </a:solidFill>
              </a:rPr>
            </a:br>
            <a:r>
              <a:rPr lang="en-ZA" sz="2200" u="sng" dirty="0" smtClean="0">
                <a:solidFill>
                  <a:schemeClr val="bg1"/>
                </a:solidFill>
              </a:rPr>
              <a:t>Authors:</a:t>
            </a:r>
            <a:endParaRPr lang="en-ZA" sz="2200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4104456" cy="4680520"/>
          </a:xfr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Description</a:t>
            </a:r>
            <a:r>
              <a:rPr lang="en-ZA" sz="2000" dirty="0" smtClean="0">
                <a:solidFill>
                  <a:schemeClr val="bg1"/>
                </a:solidFill>
              </a:rPr>
              <a:t>:</a:t>
            </a:r>
          </a:p>
          <a:p>
            <a:pPr marL="0" indent="0" algn="just">
              <a:buNone/>
            </a:pPr>
            <a:endParaRPr lang="en-ZA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sz="20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sz="20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000" b="1" dirty="0">
                <a:solidFill>
                  <a:schemeClr val="bg1"/>
                </a:solidFill>
              </a:rPr>
              <a:t>Pre and Post Conditions:</a:t>
            </a:r>
          </a:p>
          <a:p>
            <a:pPr marL="0" indent="0" algn="just">
              <a:buNone/>
            </a:pPr>
            <a:endParaRPr lang="en-ZA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8024" y="1628800"/>
            <a:ext cx="4104456" cy="46805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Challenges Faced: </a:t>
            </a: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…</a:t>
            </a:r>
          </a:p>
          <a:p>
            <a:pPr marL="514350" indent="-514350" algn="just">
              <a:buFont typeface="Arial" pitchFamily="34" charset="0"/>
              <a:buAutoNum type="arabicPeriod"/>
            </a:pPr>
            <a:endParaRPr lang="en-ZA" sz="2000" dirty="0">
              <a:solidFill>
                <a:schemeClr val="bg1"/>
              </a:solidFill>
            </a:endParaRPr>
          </a:p>
          <a:p>
            <a:pPr marL="514350" indent="-514350" algn="just">
              <a:buFont typeface="Arial" pitchFamily="34" charset="0"/>
              <a:buAutoNum type="arabicPeriod"/>
            </a:pPr>
            <a:endParaRPr lang="en-ZA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How challenges were overcome: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…</a:t>
            </a:r>
          </a:p>
          <a:p>
            <a:pPr marL="0" indent="0" algn="just">
              <a:buFont typeface="Arial" pitchFamily="34" charset="0"/>
              <a:buNone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607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ZA" sz="5400" u="sng" dirty="0" err="1" smtClean="0">
                <a:solidFill>
                  <a:schemeClr val="bg1"/>
                </a:solidFill>
              </a:rPr>
              <a:t>removeAuthorization</a:t>
            </a:r>
            <a:r>
              <a:rPr lang="en-ZA" sz="5400" u="sng" dirty="0" smtClean="0">
                <a:solidFill>
                  <a:schemeClr val="bg1"/>
                </a:solidFill>
              </a:rPr>
              <a:t>()</a:t>
            </a:r>
            <a:br>
              <a:rPr lang="en-ZA" sz="5400" u="sng" dirty="0" smtClean="0">
                <a:solidFill>
                  <a:schemeClr val="bg1"/>
                </a:solidFill>
              </a:rPr>
            </a:br>
            <a:r>
              <a:rPr lang="en-ZA" sz="2200" u="sng" dirty="0" smtClean="0">
                <a:solidFill>
                  <a:schemeClr val="bg1"/>
                </a:solidFill>
              </a:rPr>
              <a:t>Authors: Jessica </a:t>
            </a:r>
            <a:r>
              <a:rPr lang="en-ZA" sz="2200" u="sng" dirty="0" err="1" smtClean="0">
                <a:solidFill>
                  <a:schemeClr val="bg1"/>
                </a:solidFill>
              </a:rPr>
              <a:t>Lessev</a:t>
            </a:r>
            <a:endParaRPr lang="en-ZA" sz="2200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4176464" cy="4824536"/>
          </a:xfr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Description</a:t>
            </a:r>
            <a:r>
              <a:rPr lang="en-ZA" sz="2000" dirty="0" smtClean="0">
                <a:solidFill>
                  <a:schemeClr val="bg1"/>
                </a:solidFill>
              </a:rPr>
              <a:t>: </a:t>
            </a:r>
          </a:p>
          <a:p>
            <a:pPr marL="0" indent="0" algn="just">
              <a:buNone/>
            </a:pPr>
            <a:r>
              <a:rPr lang="en-ZA" sz="1900" dirty="0" smtClean="0">
                <a:solidFill>
                  <a:schemeClr val="bg1"/>
                </a:solidFill>
              </a:rPr>
              <a:t>Void function. Accepts one parameter - authorization ID.</a:t>
            </a:r>
          </a:p>
          <a:p>
            <a:pPr marL="0" indent="0" algn="just">
              <a:buNone/>
            </a:pPr>
            <a:r>
              <a:rPr lang="en-ZA" sz="1900" dirty="0" smtClean="0">
                <a:solidFill>
                  <a:schemeClr val="bg1"/>
                </a:solidFill>
              </a:rPr>
              <a:t>The aim of the function is "remove" an authorization of a restriction by setting a "deleted" flag to true. Since nothing may leave the system.</a:t>
            </a:r>
          </a:p>
          <a:p>
            <a:pPr marL="0" indent="0" algn="just">
              <a:buNone/>
            </a:pPr>
            <a:endParaRPr lang="en-ZA" sz="20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000" b="1" dirty="0">
                <a:solidFill>
                  <a:schemeClr val="bg1"/>
                </a:solidFill>
              </a:rPr>
              <a:t>Pre and Post Conditions:</a:t>
            </a:r>
          </a:p>
          <a:p>
            <a:pPr marL="0" indent="0" algn="just">
              <a:buNone/>
            </a:pPr>
            <a:r>
              <a:rPr lang="en-ZA" sz="1800" b="1" dirty="0" smtClean="0">
                <a:solidFill>
                  <a:schemeClr val="bg1"/>
                </a:solidFill>
              </a:rPr>
              <a:t>Pre-conditions</a:t>
            </a:r>
            <a:r>
              <a:rPr lang="en-ZA" sz="1800" b="1" dirty="0">
                <a:solidFill>
                  <a:schemeClr val="bg1"/>
                </a:solidFill>
              </a:rPr>
              <a:t>: </a:t>
            </a:r>
          </a:p>
          <a:p>
            <a:pPr algn="just"/>
            <a:r>
              <a:rPr lang="en-ZA" sz="1900" dirty="0" smtClean="0">
                <a:solidFill>
                  <a:schemeClr val="bg1"/>
                </a:solidFill>
              </a:rPr>
              <a:t>The user must have authorization to remove authorizations.</a:t>
            </a:r>
          </a:p>
          <a:p>
            <a:pPr algn="just"/>
            <a:r>
              <a:rPr lang="en-ZA" sz="1900" dirty="0" smtClean="0">
                <a:solidFill>
                  <a:schemeClr val="bg1"/>
                </a:solidFill>
              </a:rPr>
              <a:t>The restriction to be removed must be specified.</a:t>
            </a:r>
            <a:endParaRPr lang="en-ZA" dirty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99992" y="1628800"/>
            <a:ext cx="4320480" cy="48245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ZA" sz="6200" b="1" dirty="0">
                <a:solidFill>
                  <a:schemeClr val="bg1"/>
                </a:solidFill>
              </a:rPr>
              <a:t>Post-conditions:</a:t>
            </a:r>
          </a:p>
          <a:p>
            <a:pPr algn="just"/>
            <a:r>
              <a:rPr lang="en-ZA" sz="5800" dirty="0" smtClean="0">
                <a:solidFill>
                  <a:schemeClr val="bg1"/>
                </a:solidFill>
              </a:rPr>
              <a:t>The “deleted” field in the database is false – thus ignored.</a:t>
            </a:r>
          </a:p>
          <a:p>
            <a:pPr algn="just"/>
            <a:r>
              <a:rPr lang="en-ZA" sz="5800" dirty="0" smtClean="0">
                <a:solidFill>
                  <a:schemeClr val="bg1"/>
                </a:solidFill>
              </a:rPr>
              <a:t>The </a:t>
            </a:r>
            <a:r>
              <a:rPr lang="en-ZA" sz="5800" dirty="0">
                <a:solidFill>
                  <a:schemeClr val="bg1"/>
                </a:solidFill>
              </a:rPr>
              <a:t>"deleted" field in the database is set to true. - Thus </a:t>
            </a:r>
            <a:r>
              <a:rPr lang="en-ZA" sz="5800" dirty="0" smtClean="0">
                <a:solidFill>
                  <a:schemeClr val="bg1"/>
                </a:solidFill>
              </a:rPr>
              <a:t>authorizations </a:t>
            </a:r>
            <a:r>
              <a:rPr lang="en-ZA" sz="5800" dirty="0">
                <a:solidFill>
                  <a:schemeClr val="bg1"/>
                </a:solidFill>
              </a:rPr>
              <a:t>deleted.</a:t>
            </a:r>
          </a:p>
          <a:p>
            <a:pPr marL="0" indent="0" algn="just">
              <a:buFont typeface="Arial" pitchFamily="34" charset="0"/>
              <a:buNone/>
            </a:pPr>
            <a:endParaRPr lang="en-ZA" sz="5800" b="1" dirty="0" smtClean="0">
              <a:solidFill>
                <a:schemeClr val="bg1"/>
              </a:solidFill>
            </a:endParaRPr>
          </a:p>
          <a:p>
            <a:pPr marL="0" indent="0" algn="just">
              <a:buFont typeface="Arial" pitchFamily="34" charset="0"/>
              <a:buNone/>
            </a:pPr>
            <a:r>
              <a:rPr lang="en-ZA" sz="6200" b="1" dirty="0" smtClean="0">
                <a:solidFill>
                  <a:schemeClr val="bg1"/>
                </a:solidFill>
              </a:rPr>
              <a:t>Challenges Faced: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ZA" sz="5800" dirty="0" smtClean="0">
                <a:solidFill>
                  <a:schemeClr val="bg1"/>
                </a:solidFill>
              </a:rPr>
              <a:t>A small challenge was not knowing the correct syntax to communicate with the database.</a:t>
            </a:r>
            <a:endParaRPr lang="en-ZA" sz="5800" dirty="0">
              <a:solidFill>
                <a:schemeClr val="bg1"/>
              </a:solidFill>
            </a:endParaRPr>
          </a:p>
          <a:p>
            <a:pPr marL="514350" indent="-514350" algn="just">
              <a:buFont typeface="Arial" pitchFamily="34" charset="0"/>
              <a:buAutoNum type="arabicPeriod"/>
            </a:pPr>
            <a:endParaRPr lang="en-ZA" sz="58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6200" b="1" dirty="0" smtClean="0">
                <a:solidFill>
                  <a:schemeClr val="bg1"/>
                </a:solidFill>
              </a:rPr>
              <a:t>How challenges were overcome: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ZA" sz="5800" dirty="0" smtClean="0">
                <a:solidFill>
                  <a:schemeClr val="bg1"/>
                </a:solidFill>
              </a:rPr>
              <a:t>Through research and  sharing of knowledge with fellow team members.</a:t>
            </a:r>
            <a:endParaRPr lang="en-ZA" dirty="0" smtClean="0">
              <a:solidFill>
                <a:schemeClr val="bg1"/>
              </a:solidFill>
            </a:endParaRP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044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ZA" sz="5400" u="sng" dirty="0" err="1" smtClean="0">
                <a:solidFill>
                  <a:schemeClr val="bg1"/>
                </a:solidFill>
              </a:rPr>
              <a:t>updateAuthorization</a:t>
            </a:r>
            <a:r>
              <a:rPr lang="en-ZA" sz="5400" u="sng" dirty="0" smtClean="0">
                <a:solidFill>
                  <a:schemeClr val="bg1"/>
                </a:solidFill>
              </a:rPr>
              <a:t>()</a:t>
            </a:r>
            <a:br>
              <a:rPr lang="en-ZA" sz="5400" u="sng" dirty="0" smtClean="0">
                <a:solidFill>
                  <a:schemeClr val="bg1"/>
                </a:solidFill>
              </a:rPr>
            </a:br>
            <a:r>
              <a:rPr lang="en-ZA" sz="2200" u="sng" dirty="0" smtClean="0">
                <a:solidFill>
                  <a:schemeClr val="bg1"/>
                </a:solidFill>
              </a:rPr>
              <a:t>Authors:</a:t>
            </a:r>
            <a:endParaRPr lang="en-ZA" sz="2200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4104456" cy="4680520"/>
          </a:xfr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Description</a:t>
            </a:r>
            <a:r>
              <a:rPr lang="en-ZA" sz="2000" dirty="0" smtClean="0">
                <a:solidFill>
                  <a:schemeClr val="bg1"/>
                </a:solidFill>
              </a:rPr>
              <a:t>:</a:t>
            </a:r>
          </a:p>
          <a:p>
            <a:pPr marL="0" indent="0" algn="just">
              <a:buNone/>
            </a:pPr>
            <a:endParaRPr lang="en-ZA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sz="20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sz="20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000" b="1" dirty="0">
                <a:solidFill>
                  <a:schemeClr val="bg1"/>
                </a:solidFill>
              </a:rPr>
              <a:t>Pre and Post Conditions:</a:t>
            </a:r>
          </a:p>
          <a:p>
            <a:pPr marL="0" indent="0" algn="just">
              <a:buNone/>
            </a:pPr>
            <a:endParaRPr lang="en-ZA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8024" y="1628800"/>
            <a:ext cx="4104456" cy="46805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Challenges Faced: </a:t>
            </a: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…</a:t>
            </a:r>
          </a:p>
          <a:p>
            <a:pPr marL="514350" indent="-514350" algn="just">
              <a:buFont typeface="Arial" pitchFamily="34" charset="0"/>
              <a:buAutoNum type="arabicPeriod"/>
            </a:pPr>
            <a:endParaRPr lang="en-ZA" sz="2000" dirty="0">
              <a:solidFill>
                <a:schemeClr val="bg1"/>
              </a:solidFill>
            </a:endParaRPr>
          </a:p>
          <a:p>
            <a:pPr marL="514350" indent="-514350" algn="just">
              <a:buFont typeface="Arial" pitchFamily="34" charset="0"/>
              <a:buAutoNum type="arabicPeriod"/>
            </a:pPr>
            <a:endParaRPr lang="en-ZA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How challenges were overcome: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…</a:t>
            </a:r>
          </a:p>
          <a:p>
            <a:pPr marL="0" indent="0" algn="just">
              <a:buFont typeface="Arial" pitchFamily="34" charset="0"/>
              <a:buNone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08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ZA" sz="5400" u="sng" dirty="0" smtClean="0">
                <a:solidFill>
                  <a:schemeClr val="bg1"/>
                </a:solidFill>
              </a:rPr>
              <a:t>UI Elements</a:t>
            </a:r>
            <a:endParaRPr lang="en-ZA" sz="2200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352928" cy="4680520"/>
          </a:xfr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UI is needed for the following functionality:</a:t>
            </a:r>
          </a:p>
          <a:p>
            <a:pPr lvl="1"/>
            <a:r>
              <a:rPr lang="en-ZA" dirty="0" err="1" smtClean="0">
                <a:solidFill>
                  <a:schemeClr val="bg1"/>
                </a:solidFill>
              </a:rPr>
              <a:t>addAuthorizationRestrictions</a:t>
            </a:r>
            <a:r>
              <a:rPr lang="en-ZA" dirty="0" smtClean="0">
                <a:solidFill>
                  <a:schemeClr val="bg1"/>
                </a:solidFill>
              </a:rPr>
              <a:t>()</a:t>
            </a:r>
          </a:p>
          <a:p>
            <a:pPr lvl="1"/>
            <a:r>
              <a:rPr lang="en-ZA" dirty="0" err="1" smtClean="0">
                <a:solidFill>
                  <a:schemeClr val="bg1"/>
                </a:solidFill>
              </a:rPr>
              <a:t>updateAuthorization</a:t>
            </a:r>
            <a:r>
              <a:rPr lang="en-ZA" dirty="0" smtClean="0">
                <a:solidFill>
                  <a:schemeClr val="bg1"/>
                </a:solidFill>
              </a:rPr>
              <a:t>()</a:t>
            </a:r>
          </a:p>
          <a:p>
            <a:pPr lvl="1"/>
            <a:r>
              <a:rPr lang="en-ZA" dirty="0" err="1" smtClean="0">
                <a:solidFill>
                  <a:schemeClr val="bg1"/>
                </a:solidFill>
              </a:rPr>
              <a:t>removeAuthorization</a:t>
            </a:r>
            <a:r>
              <a:rPr lang="en-ZA" dirty="0" smtClean="0">
                <a:solidFill>
                  <a:schemeClr val="bg1"/>
                </a:solidFill>
              </a:rPr>
              <a:t>()</a:t>
            </a:r>
          </a:p>
          <a:p>
            <a:endParaRPr lang="en-ZA" dirty="0">
              <a:solidFill>
                <a:schemeClr val="bg1"/>
              </a:solidFill>
            </a:endParaRPr>
          </a:p>
          <a:p>
            <a:r>
              <a:rPr lang="en-ZA" dirty="0" smtClean="0">
                <a:solidFill>
                  <a:schemeClr val="bg1"/>
                </a:solidFill>
              </a:rPr>
              <a:t>It is recommended that all the above functionality is located on one interface under a “Settings Menu”.</a:t>
            </a:r>
          </a:p>
        </p:txBody>
      </p:sp>
    </p:spTree>
    <p:extLst>
      <p:ext uri="{BB962C8B-B14F-4D97-AF65-F5344CB8AC3E}">
        <p14:creationId xmlns:p14="http://schemas.microsoft.com/office/powerpoint/2010/main" xmlns="" val="17642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ZA" sz="5400" u="sng" dirty="0" smtClean="0">
                <a:solidFill>
                  <a:schemeClr val="bg1"/>
                </a:solidFill>
              </a:rPr>
              <a:t>Builds</a:t>
            </a:r>
            <a:endParaRPr lang="en-ZA" sz="2200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7784" y="2132856"/>
            <a:ext cx="3888432" cy="2448272"/>
          </a:xfr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>
            <a:normAutofit lnSpcReduction="10000"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Technologies used:</a:t>
            </a:r>
          </a:p>
          <a:p>
            <a:pPr lvl="1"/>
            <a:r>
              <a:rPr lang="en-ZA" dirty="0" smtClean="0">
                <a:solidFill>
                  <a:schemeClr val="bg1"/>
                </a:solidFill>
              </a:rPr>
              <a:t>Node.js</a:t>
            </a:r>
          </a:p>
          <a:p>
            <a:pPr lvl="1"/>
            <a:r>
              <a:rPr lang="en-ZA" dirty="0" err="1" smtClean="0">
                <a:solidFill>
                  <a:schemeClr val="bg1"/>
                </a:solidFill>
              </a:rPr>
              <a:t>MongoDB</a:t>
            </a:r>
            <a:r>
              <a:rPr lang="en-ZA" dirty="0" smtClean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ZA" dirty="0" err="1" smtClean="0">
                <a:solidFill>
                  <a:schemeClr val="bg1"/>
                </a:solidFill>
              </a:rPr>
              <a:t>GitHub</a:t>
            </a:r>
            <a:endParaRPr lang="en-ZA" dirty="0" smtClean="0">
              <a:solidFill>
                <a:schemeClr val="bg1"/>
              </a:solidFill>
            </a:endParaRPr>
          </a:p>
          <a:p>
            <a:pPr lvl="1"/>
            <a:r>
              <a:rPr lang="en-ZA" dirty="0" err="1" smtClean="0">
                <a:solidFill>
                  <a:schemeClr val="bg1"/>
                </a:solidFill>
              </a:rPr>
              <a:t>NodeUnit</a:t>
            </a:r>
            <a:r>
              <a:rPr lang="en-ZA" dirty="0" smtClean="0">
                <a:solidFill>
                  <a:schemeClr val="bg1"/>
                </a:solidFill>
              </a:rPr>
              <a:t> ****</a:t>
            </a:r>
          </a:p>
          <a:p>
            <a:pPr marL="457200" lvl="1" indent="0">
              <a:buNone/>
            </a:pPr>
            <a:endParaRPr lang="en-ZA" dirty="0" smtClean="0">
              <a:solidFill>
                <a:schemeClr val="bg1"/>
              </a:solidFill>
            </a:endParaRPr>
          </a:p>
          <a:p>
            <a:pPr lvl="1"/>
            <a:endParaRPr lang="en-ZA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919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556</Words>
  <Application>Microsoft Office PowerPoint</Application>
  <PresentationFormat>On-screen Show (4:3)</PresentationFormat>
  <Paragraphs>124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Authentication - B</vt:lpstr>
      <vt:lpstr>Slide 2</vt:lpstr>
      <vt:lpstr>isAuthorized() Authors: Sphelele Malo ; Jessica Lessev</vt:lpstr>
      <vt:lpstr>addAuthorization() Authors:</vt:lpstr>
      <vt:lpstr>getAuthorization() Authors:</vt:lpstr>
      <vt:lpstr>removeAuthorization() Authors: Jessica Lessev</vt:lpstr>
      <vt:lpstr>updateAuthorization() Authors:</vt:lpstr>
      <vt:lpstr>UI Elements</vt:lpstr>
      <vt:lpstr>Builds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Authentication - B</dc:title>
  <dc:creator>Jess</dc:creator>
  <cp:lastModifiedBy>Hakujin</cp:lastModifiedBy>
  <cp:revision>60</cp:revision>
  <dcterms:created xsi:type="dcterms:W3CDTF">2015-04-14T16:00:53Z</dcterms:created>
  <dcterms:modified xsi:type="dcterms:W3CDTF">2015-04-16T18:16:40Z</dcterms:modified>
</cp:coreProperties>
</file>