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4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96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25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9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72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25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19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8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95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5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1206-7415-4CAA-BABF-4B2FCC8828A3}" type="datetimeFigureOut">
              <a:rPr lang="en-ZA" smtClean="0"/>
              <a:t>2015-04-14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881-C859-4715-83A0-919D8B92F7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4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Authentication - B</a:t>
            </a:r>
            <a:endParaRPr lang="en-ZA" sz="54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560840" cy="4032448"/>
          </a:xfrm>
          <a:solidFill>
            <a:schemeClr val="tx1">
              <a:lumMod val="95000"/>
              <a:lumOff val="5000"/>
            </a:schemeClr>
          </a:solidFill>
          <a:effectLst>
            <a:softEdge rad="317500"/>
          </a:effectLst>
        </p:spPr>
        <p:txBody>
          <a:bodyPr>
            <a:normAutofit lnSpcReduction="10000"/>
          </a:bodyPr>
          <a:lstStyle/>
          <a:p>
            <a:pPr algn="l"/>
            <a:r>
              <a:rPr lang="en-ZA" dirty="0" smtClean="0">
                <a:solidFill>
                  <a:schemeClr val="bg1"/>
                </a:solidFill>
              </a:rPr>
              <a:t>Mid-Level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Trevor Austin </a:t>
            </a:r>
            <a:r>
              <a:rPr lang="en-ZA" dirty="0">
                <a:solidFill>
                  <a:schemeClr val="bg1"/>
                </a:solidFill>
              </a:rPr>
              <a:t>11310856</a:t>
            </a:r>
          </a:p>
          <a:p>
            <a:pPr algn="l"/>
            <a:r>
              <a:rPr lang="en-ZA" dirty="0" smtClean="0">
                <a:solidFill>
                  <a:schemeClr val="bg1"/>
                </a:solidFill>
              </a:rPr>
              <a:t>Functional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Sphelele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 smtClean="0">
                <a:solidFill>
                  <a:schemeClr val="bg1"/>
                </a:solidFill>
              </a:rPr>
              <a:t>Malo</a:t>
            </a:r>
            <a:r>
              <a:rPr lang="en-ZA" dirty="0" smtClean="0">
                <a:solidFill>
                  <a:schemeClr val="bg1"/>
                </a:solidFill>
              </a:rPr>
              <a:t>	12247040 - </a:t>
            </a:r>
            <a:r>
              <a:rPr lang="en-ZA" dirty="0" smtClean="0">
                <a:solidFill>
                  <a:schemeClr val="bg1"/>
                </a:solidFill>
              </a:rPr>
              <a:t>Team Lead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Jessica </a:t>
            </a:r>
            <a:r>
              <a:rPr lang="en-ZA" dirty="0" err="1" smtClean="0">
                <a:solidFill>
                  <a:schemeClr val="bg1"/>
                </a:solidFill>
              </a:rPr>
              <a:t>Lessev</a:t>
            </a:r>
            <a:r>
              <a:rPr lang="en-ZA" dirty="0" smtClean="0">
                <a:solidFill>
                  <a:schemeClr val="bg1"/>
                </a:solidFill>
              </a:rPr>
              <a:t>	13049136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Armand </a:t>
            </a:r>
            <a:r>
              <a:rPr lang="en-ZA" dirty="0" err="1" smtClean="0">
                <a:solidFill>
                  <a:schemeClr val="bg1"/>
                </a:solidFill>
              </a:rPr>
              <a:t>Pieterse</a:t>
            </a:r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12167844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 </a:t>
            </a:r>
            <a:r>
              <a:rPr lang="en-ZA" dirty="0" err="1">
                <a:solidFill>
                  <a:schemeClr val="bg1"/>
                </a:solidFill>
              </a:rPr>
              <a:t>Kaleab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err="1">
                <a:solidFill>
                  <a:schemeClr val="bg1"/>
                </a:solidFill>
              </a:rPr>
              <a:t>Tessera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	13048423</a:t>
            </a:r>
          </a:p>
          <a:p>
            <a:pPr algn="l"/>
            <a:endParaRPr lang="en-ZA" dirty="0" smtClean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43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removeAuthorization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 </a:t>
            </a:r>
            <a:r>
              <a:rPr lang="en-ZA" sz="1700" dirty="0" smtClean="0">
                <a:solidFill>
                  <a:schemeClr val="bg1"/>
                </a:solidFill>
              </a:rPr>
              <a:t>It is a void function and does not return any value.</a:t>
            </a:r>
          </a:p>
          <a:p>
            <a:pPr marL="0" indent="0" algn="just">
              <a:buNone/>
            </a:pPr>
            <a:r>
              <a:rPr lang="en-ZA" sz="1700" dirty="0" smtClean="0">
                <a:solidFill>
                  <a:schemeClr val="bg1"/>
                </a:solidFill>
              </a:rPr>
              <a:t>The aim of the function is "remove" an authorization of a restriction by setting a "deleted" flag to true.</a:t>
            </a: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</a:t>
            </a:r>
            <a:r>
              <a:rPr lang="en-ZA" sz="2200" b="1" dirty="0" smtClean="0">
                <a:solidFill>
                  <a:schemeClr val="bg1"/>
                </a:solidFill>
              </a:rPr>
              <a:t>Outline</a:t>
            </a:r>
            <a:endParaRPr lang="en-ZA" sz="2000" b="1" dirty="0" smtClean="0">
              <a:solidFill>
                <a:schemeClr val="bg1"/>
              </a:solidFill>
            </a:endParaRPr>
          </a:p>
          <a:p>
            <a:pPr marL="514350" indent="-514350" algn="just"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remove() connects to the database that contains data regarding services, statuses, restrictions and other information about the system.</a:t>
            </a:r>
          </a:p>
          <a:p>
            <a:pPr marL="514350" indent="-514350" algn="just"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The function locates the record in the database that corresponds to the </a:t>
            </a:r>
            <a:r>
              <a:rPr lang="en-ZA" sz="1700" dirty="0" err="1" smtClean="0">
                <a:solidFill>
                  <a:schemeClr val="bg1"/>
                </a:solidFill>
              </a:rPr>
              <a:t>authorizedID</a:t>
            </a:r>
            <a:r>
              <a:rPr lang="en-ZA" sz="1700" dirty="0" smtClean="0">
                <a:solidFill>
                  <a:schemeClr val="bg1"/>
                </a:solidFill>
              </a:rPr>
              <a:t> variable.</a:t>
            </a:r>
          </a:p>
          <a:p>
            <a:pPr marL="514350" indent="-514350" algn="just"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Updates the </a:t>
            </a:r>
            <a:r>
              <a:rPr lang="en-ZA" sz="1700" dirty="0" err="1" smtClean="0">
                <a:solidFill>
                  <a:schemeClr val="bg1"/>
                </a:solidFill>
              </a:rPr>
              <a:t>boolean</a:t>
            </a:r>
            <a:r>
              <a:rPr lang="en-ZA" sz="1700" dirty="0" smtClean="0">
                <a:solidFill>
                  <a:schemeClr val="bg1"/>
                </a:solidFill>
              </a:rPr>
              <a:t> field to false to show that authorization is removed.</a:t>
            </a: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</a:t>
            </a:r>
            <a:r>
              <a:rPr lang="en-ZA" sz="2000" b="1" dirty="0" smtClean="0">
                <a:solidFill>
                  <a:schemeClr val="bg1"/>
                </a:solidFill>
              </a:rPr>
              <a:t>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>
                <a:solidFill>
                  <a:schemeClr val="bg1"/>
                </a:solidFill>
              </a:rPr>
              <a:t>Code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17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updateAuthorization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</a:t>
            </a:r>
            <a:r>
              <a:rPr lang="en-ZA" sz="2000" b="1" dirty="0" smtClean="0">
                <a:solidFill>
                  <a:schemeClr val="bg1"/>
                </a:solidFill>
              </a:rPr>
              <a:t>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30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… Describe what authentication is about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400" u="sng" dirty="0" smtClean="0">
                <a:solidFill>
                  <a:schemeClr val="bg1"/>
                </a:solidFill>
              </a:rPr>
              <a:t>Overall Description</a:t>
            </a:r>
            <a:endParaRPr lang="en-ZA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>
                <a:solidFill>
                  <a:schemeClr val="bg1"/>
                </a:solidFill>
              </a:rPr>
              <a:t>isAuthorization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</a:t>
            </a:r>
            <a:r>
              <a:rPr lang="en-ZA" sz="2200" u="sng" dirty="0" err="1" smtClean="0">
                <a:solidFill>
                  <a:schemeClr val="bg1"/>
                </a:solidFill>
              </a:rPr>
              <a:t>Sphelele</a:t>
            </a:r>
            <a:r>
              <a:rPr lang="en-ZA" sz="2200" u="sng" dirty="0" smtClean="0">
                <a:solidFill>
                  <a:schemeClr val="bg1"/>
                </a:solidFill>
              </a:rPr>
              <a:t> </a:t>
            </a:r>
            <a:r>
              <a:rPr lang="en-ZA" sz="2200" u="sng" dirty="0" err="1" smtClean="0">
                <a:solidFill>
                  <a:schemeClr val="bg1"/>
                </a:solidFill>
              </a:rPr>
              <a:t>Malo</a:t>
            </a:r>
            <a:r>
              <a:rPr lang="en-ZA" sz="2200" u="sng" dirty="0" smtClean="0">
                <a:solidFill>
                  <a:schemeClr val="bg1"/>
                </a:solidFill>
              </a:rPr>
              <a:t> ;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Description</a:t>
            </a:r>
            <a:r>
              <a:rPr lang="en-ZA" sz="8000" dirty="0" smtClean="0">
                <a:solidFill>
                  <a:schemeClr val="bg1"/>
                </a:solidFill>
              </a:rPr>
              <a:t>: </a:t>
            </a:r>
            <a:r>
              <a:rPr lang="en-ZA" sz="6400" dirty="0" smtClean="0">
                <a:solidFill>
                  <a:schemeClr val="bg1"/>
                </a:solidFill>
              </a:rPr>
              <a:t>Returns a value of type Boolean. Determines whether the user has the privileges to make use of the requested service.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6400" dirty="0" err="1" smtClean="0">
                <a:solidFill>
                  <a:schemeClr val="bg1"/>
                </a:solidFill>
              </a:rPr>
              <a:t>isAuthorized</a:t>
            </a:r>
            <a:r>
              <a:rPr lang="en-ZA" sz="6400" dirty="0" smtClean="0">
                <a:solidFill>
                  <a:schemeClr val="bg1"/>
                </a:solidFill>
              </a:rPr>
              <a:t>() connects to the database that contains data regarding services, statuses and other information about the system.</a:t>
            </a:r>
          </a:p>
          <a:p>
            <a:pPr marL="514350" indent="-514350" algn="just">
              <a:buAutoNum type="arabicPeriod"/>
            </a:pPr>
            <a:r>
              <a:rPr lang="en-ZA" sz="6400" dirty="0" smtClean="0">
                <a:solidFill>
                  <a:schemeClr val="bg1"/>
                </a:solidFill>
              </a:rPr>
              <a:t>Function reads the database and attempts to find the record with the matching data as the service, role and </a:t>
            </a:r>
            <a:r>
              <a:rPr lang="en-ZA" sz="6400" dirty="0" err="1" smtClean="0">
                <a:solidFill>
                  <a:schemeClr val="bg1"/>
                </a:solidFill>
              </a:rPr>
              <a:t>buzzspace</a:t>
            </a:r>
            <a:r>
              <a:rPr lang="en-ZA" sz="6400" dirty="0" smtClean="0">
                <a:solidFill>
                  <a:schemeClr val="bg1"/>
                </a:solidFill>
              </a:rPr>
              <a:t> variables.</a:t>
            </a:r>
          </a:p>
          <a:p>
            <a:pPr marL="514350" indent="-514350" algn="just">
              <a:buAutoNum type="arabicPeriod"/>
            </a:pPr>
            <a:r>
              <a:rPr lang="en-ZA" sz="6400" dirty="0" smtClean="0">
                <a:solidFill>
                  <a:schemeClr val="bg1"/>
                </a:solidFill>
              </a:rPr>
              <a:t>If no such record is found or a restriction is not found it means no restriction exists and so the user may use the service; </a:t>
            </a:r>
            <a:r>
              <a:rPr lang="en-ZA" sz="6400" dirty="0" err="1" smtClean="0">
                <a:solidFill>
                  <a:schemeClr val="bg1"/>
                </a:solidFill>
              </a:rPr>
              <a:t>ie</a:t>
            </a:r>
            <a:r>
              <a:rPr lang="en-ZA" sz="6400" dirty="0" smtClean="0">
                <a:solidFill>
                  <a:schemeClr val="bg1"/>
                </a:solidFill>
              </a:rPr>
              <a:t> function returns true.</a:t>
            </a:r>
          </a:p>
          <a:p>
            <a:pPr marL="514350" indent="-514350" algn="just">
              <a:buAutoNum type="arabicPeriod"/>
            </a:pPr>
            <a:r>
              <a:rPr lang="en-ZA" sz="6400" dirty="0" smtClean="0">
                <a:solidFill>
                  <a:schemeClr val="bg1"/>
                </a:solidFill>
              </a:rPr>
              <a:t> Otherwise a "User Not Authorized" Exception is thrown and the user is denied access to that service.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>
                <a:solidFill>
                  <a:schemeClr val="bg1"/>
                </a:solidFill>
              </a:rPr>
              <a:t>Did not know how to define a class in JavaScript.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>
                <a:solidFill>
                  <a:schemeClr val="bg1"/>
                </a:solidFill>
              </a:rPr>
              <a:t>Synchronous problem – </a:t>
            </a:r>
            <a:r>
              <a:rPr lang="en-ZA" sz="1700" dirty="0" err="1">
                <a:solidFill>
                  <a:schemeClr val="bg1"/>
                </a:solidFill>
              </a:rPr>
              <a:t>Sphe</a:t>
            </a:r>
            <a:r>
              <a:rPr lang="en-ZA" sz="1700" dirty="0">
                <a:solidFill>
                  <a:schemeClr val="bg1"/>
                </a:solidFill>
              </a:rPr>
              <a:t> </a:t>
            </a:r>
            <a:r>
              <a:rPr lang="en-ZA" sz="1700" dirty="0" smtClean="0">
                <a:solidFill>
                  <a:schemeClr val="bg1"/>
                </a:solidFill>
              </a:rPr>
              <a:t>*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17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How challenges were overcome</a:t>
            </a:r>
            <a:r>
              <a:rPr lang="en-ZA" sz="2200" b="1" dirty="0" smtClean="0">
                <a:solidFill>
                  <a:schemeClr val="bg1"/>
                </a:solidFill>
              </a:rPr>
              <a:t>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>
                <a:solidFill>
                  <a:schemeClr val="bg1"/>
                </a:solidFill>
              </a:rPr>
              <a:t>Through research and trial and error</a:t>
            </a:r>
            <a:r>
              <a:rPr lang="en-ZA" sz="1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 smtClean="0">
                <a:solidFill>
                  <a:schemeClr val="bg1"/>
                </a:solidFill>
              </a:rPr>
              <a:t>…</a:t>
            </a:r>
            <a:r>
              <a:rPr lang="en-ZA" sz="1600" dirty="0" err="1" smtClean="0">
                <a:solidFill>
                  <a:schemeClr val="bg1"/>
                </a:solidFill>
              </a:rPr>
              <a:t>Sphe</a:t>
            </a:r>
            <a:r>
              <a:rPr lang="en-ZA" sz="1600" dirty="0" smtClean="0">
                <a:solidFill>
                  <a:schemeClr val="bg1"/>
                </a:solidFill>
              </a:rPr>
              <a:t>*</a:t>
            </a:r>
            <a:endParaRPr lang="en-ZA" sz="16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13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</a:t>
            </a:r>
            <a:r>
              <a:rPr lang="en-ZA" sz="2000" b="1" dirty="0" smtClean="0">
                <a:solidFill>
                  <a:schemeClr val="bg1"/>
                </a:solidFill>
              </a:rPr>
              <a:t>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5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getAuthorization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</a:t>
            </a:r>
            <a:r>
              <a:rPr lang="en-ZA" sz="2000" b="1" dirty="0" smtClean="0">
                <a:solidFill>
                  <a:schemeClr val="bg1"/>
                </a:solidFill>
              </a:rPr>
              <a:t>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43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</a:t>
            </a:r>
            <a:r>
              <a:rPr lang="en-ZA" sz="2000" b="1" dirty="0" smtClean="0">
                <a:solidFill>
                  <a:schemeClr val="bg1"/>
                </a:solidFill>
              </a:rPr>
              <a:t>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372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Authentication - B</vt:lpstr>
      <vt:lpstr>PowerPoint Presentation</vt:lpstr>
      <vt:lpstr>isAuthorization() Authors: Sphelele Malo ; Jessica Lessev</vt:lpstr>
      <vt:lpstr>Code … If short enough … </vt:lpstr>
      <vt:lpstr>addAuthorization() Authors:</vt:lpstr>
      <vt:lpstr>Code … If short enough … </vt:lpstr>
      <vt:lpstr>getAuthorization() Authors:</vt:lpstr>
      <vt:lpstr>Code … If short enough … </vt:lpstr>
      <vt:lpstr>addAuthorization() Authors:</vt:lpstr>
      <vt:lpstr>Code … If short enough … </vt:lpstr>
      <vt:lpstr>removeAuthorization() Authors: Jessica Lessev</vt:lpstr>
      <vt:lpstr>Code</vt:lpstr>
      <vt:lpstr>updateAuthorization() Authors:</vt:lpstr>
      <vt:lpstr>Code … If short enough 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- B</dc:title>
  <dc:creator>Jess</dc:creator>
  <cp:lastModifiedBy>Jess</cp:lastModifiedBy>
  <cp:revision>5</cp:revision>
  <dcterms:created xsi:type="dcterms:W3CDTF">2015-04-14T16:00:53Z</dcterms:created>
  <dcterms:modified xsi:type="dcterms:W3CDTF">2015-04-14T17:11:36Z</dcterms:modified>
</cp:coreProperties>
</file>