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t>2015-04-16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560840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12247040 - 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13049136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 </a:t>
            </a:r>
            <a:r>
              <a:rPr lang="en-ZA" dirty="0" err="1">
                <a:solidFill>
                  <a:schemeClr val="bg1"/>
                </a:solidFill>
              </a:rPr>
              <a:t>Kaleab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13048423</a:t>
            </a: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 smtClean="0">
                <a:solidFill>
                  <a:schemeClr val="bg1"/>
                </a:solidFill>
              </a:rPr>
              <a:t>Authentication works with the users’ rights and privileges to use certain services. It is about determining status levels and authenticating the use of services. </a:t>
            </a:r>
          </a:p>
          <a:p>
            <a:pPr algn="just"/>
            <a:r>
              <a:rPr lang="en-ZA" dirty="0" smtClean="0">
                <a:solidFill>
                  <a:schemeClr val="bg1"/>
                </a:solidFill>
              </a:rPr>
              <a:t>Assistant functionality such as removing a users authorization, setting a users authorization and checking a users authorization is present.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isAuthorized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Description</a:t>
            </a:r>
            <a:r>
              <a:rPr lang="en-ZA" sz="8000" dirty="0" smtClean="0">
                <a:solidFill>
                  <a:schemeClr val="bg1"/>
                </a:solidFill>
              </a:rPr>
              <a:t>: </a:t>
            </a:r>
            <a:r>
              <a:rPr lang="en-ZA" sz="6400" dirty="0" smtClean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Did not know how to define a class in JavaScript</a:t>
            </a:r>
            <a:r>
              <a:rPr lang="en-ZA" sz="17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The function calls to the database returned asynchronously.</a:t>
            </a:r>
            <a:endParaRPr lang="en-ZA" sz="17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Through research and trial and error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By embedding functions within one another, the values returned are used for the next call to </a:t>
            </a:r>
            <a:r>
              <a:rPr lang="en-ZA" sz="1600" smtClean="0">
                <a:solidFill>
                  <a:schemeClr val="bg1"/>
                </a:solidFill>
              </a:rPr>
              <a:t>the database.</a:t>
            </a:r>
            <a:endParaRPr lang="en-ZA" sz="16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76464" cy="4824536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 </a:t>
            </a: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Void function. Accepts one parameter - authorization ID.</a:t>
            </a:r>
            <a:endParaRPr lang="en-ZA" sz="19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The aim of the function is "remove" an authorization of a restriction by setting a "deleted" flag to true</a:t>
            </a:r>
            <a:r>
              <a:rPr lang="en-ZA" sz="1900" dirty="0" smtClean="0">
                <a:solidFill>
                  <a:schemeClr val="bg1"/>
                </a:solidFill>
              </a:rPr>
              <a:t>. Since nothing may leave the system.</a:t>
            </a:r>
            <a:endParaRPr lang="en-ZA" sz="19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1800" b="1" dirty="0" smtClean="0">
                <a:solidFill>
                  <a:schemeClr val="bg1"/>
                </a:solidFill>
              </a:rPr>
              <a:t>Pre-conditions</a:t>
            </a:r>
            <a:r>
              <a:rPr lang="en-ZA" sz="1800" b="1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user must have authorization to remove authorizations.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restriction to be removed must be specified.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1628800"/>
            <a:ext cx="4320480" cy="48245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6200" b="1" dirty="0">
                <a:solidFill>
                  <a:schemeClr val="bg1"/>
                </a:solidFill>
              </a:rPr>
              <a:t>Post-conditions: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“deleted” field in the database is false – thus ignored.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</a:t>
            </a:r>
            <a:r>
              <a:rPr lang="en-ZA" sz="5800" dirty="0">
                <a:solidFill>
                  <a:schemeClr val="bg1"/>
                </a:solidFill>
              </a:rPr>
              <a:t>"deleted" field in the database is set to true. - Thus </a:t>
            </a:r>
            <a:r>
              <a:rPr lang="en-ZA" sz="5800" dirty="0" smtClean="0">
                <a:solidFill>
                  <a:schemeClr val="bg1"/>
                </a:solidFill>
              </a:rPr>
              <a:t>authorizations </a:t>
            </a:r>
            <a:r>
              <a:rPr lang="en-ZA" sz="5800" dirty="0">
                <a:solidFill>
                  <a:schemeClr val="bg1"/>
                </a:solidFill>
              </a:rPr>
              <a:t>deleted.</a:t>
            </a:r>
          </a:p>
          <a:p>
            <a:pPr marL="0" indent="0" algn="just">
              <a:buFont typeface="Arial" pitchFamily="34" charset="0"/>
              <a:buNone/>
            </a:pPr>
            <a:endParaRPr lang="en-ZA" sz="5800" b="1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ZA" sz="6200" b="1" dirty="0" smtClean="0">
                <a:solidFill>
                  <a:schemeClr val="bg1"/>
                </a:solidFill>
              </a:rPr>
              <a:t>Challenges </a:t>
            </a:r>
            <a:r>
              <a:rPr lang="en-ZA" sz="6200" b="1" dirty="0" smtClean="0">
                <a:solidFill>
                  <a:schemeClr val="bg1"/>
                </a:solidFill>
              </a:rPr>
              <a:t>Faced: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A small challenge was not knowing the correct syntax to communicate with the database.</a:t>
            </a:r>
            <a:endParaRPr lang="en-ZA" sz="58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5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2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Through research and  sharing of knowledge with fellow team members.</a:t>
            </a:r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UI Elements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UI is needed for the following functionality: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addAuthorizationRestrictions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updateAuthorization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removeAuthorization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It is recommended that all the above functionality is located on one interface under a “Settings Menu”.</a:t>
            </a:r>
          </a:p>
        </p:txBody>
      </p:sp>
    </p:spTree>
    <p:extLst>
      <p:ext uri="{BB962C8B-B14F-4D97-AF65-F5344CB8AC3E}">
        <p14:creationId xmlns:p14="http://schemas.microsoft.com/office/powerpoint/2010/main" val="1764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Builds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2132856"/>
            <a:ext cx="3888432" cy="2448272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lnSpcReduction="1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Technologies used:</a:t>
            </a:r>
          </a:p>
          <a:p>
            <a:pPr lvl="1"/>
            <a:r>
              <a:rPr lang="en-ZA" dirty="0" smtClean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MongoDB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GitHub</a:t>
            </a:r>
            <a:endParaRPr lang="en-ZA" dirty="0" smtClean="0">
              <a:solidFill>
                <a:schemeClr val="bg1"/>
              </a:solidFill>
            </a:endParaRP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NodeUnit</a:t>
            </a:r>
            <a:r>
              <a:rPr lang="en-ZA" dirty="0" smtClean="0">
                <a:solidFill>
                  <a:schemeClr val="bg1"/>
                </a:solidFill>
              </a:rPr>
              <a:t> ****</a:t>
            </a:r>
          </a:p>
          <a:p>
            <a:pPr marL="457200" lvl="1" indent="0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lvl="1"/>
            <a:endParaRPr lang="en-Z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381</Words>
  <Application>Microsoft Office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Authentication - B</vt:lpstr>
      <vt:lpstr>PowerPoint Presentation</vt:lpstr>
      <vt:lpstr>isAuthorized() Authors: Sphelele Malo ; Jessica Lessev</vt:lpstr>
      <vt:lpstr>addAuthorization() Authors:</vt:lpstr>
      <vt:lpstr>getAuthorization() Authors:</vt:lpstr>
      <vt:lpstr>removeAuthorization() Authors: Jessica Lessev</vt:lpstr>
      <vt:lpstr>updateAuthorization() Authors:</vt:lpstr>
      <vt:lpstr>UI Elements</vt:lpstr>
      <vt:lpstr>Builds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Jess</cp:lastModifiedBy>
  <cp:revision>23</cp:revision>
  <dcterms:created xsi:type="dcterms:W3CDTF">2015-04-14T16:00:53Z</dcterms:created>
  <dcterms:modified xsi:type="dcterms:W3CDTF">2015-04-16T14:24:26Z</dcterms:modified>
</cp:coreProperties>
</file>