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_files/figure-pptx/unnamed-chunk-8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document. To learn more about Quarto see </a:t>
            </a:r>
            <a:r>
              <a:rPr>
                <a:hlinkClick r:id="rId2"/>
              </a:rPr>
              <a:t>https://quarto.org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Running Code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interactive map</a:t>
            </a:r>
          </a:p>
        </p:txBody>
      </p:sp>
      <p:pic>
        <p:nvPicPr>
          <p:cNvPr descr="final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echo: false</a:t>
            </a:r>
            <a:r>
              <a:rPr/>
              <a:t> option disables the printing of code (only output is displayed).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Scope of Madagascar</a:t>
            </a:r>
          </a:p>
        </p:txBody>
      </p:sp>
      <p:pic>
        <p:nvPicPr>
          <p:cNvPr descr="final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Economic and demographic analysis</a:t>
            </a:r>
          </a:p>
        </p:txBody>
      </p:sp>
      <p:pic>
        <p:nvPicPr>
          <p:cNvPr descr="final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_files/figure-pptx/unnamed-chunk-7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/>
            </a:r>
          </a:p>
        </p:txBody>
      </p:sp>
      <p:pic>
        <p:nvPicPr>
          <p:cNvPr descr="final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keywords/>
  <dcterms:created xsi:type="dcterms:W3CDTF">2024-12-12T20:23:33Z</dcterms:created>
  <dcterms:modified xsi:type="dcterms:W3CDTF">2024-12-12T20:23:33Z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editor_options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