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5"/>
  </p:notesMasterIdLst>
  <p:sldIdLst>
    <p:sldId id="268" r:id="rId3"/>
    <p:sldId id="269" r:id="rId4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4" autoAdjust="0"/>
  </p:normalViewPr>
  <p:slideViewPr>
    <p:cSldViewPr>
      <p:cViewPr varScale="1">
        <p:scale>
          <a:sx n="100" d="100"/>
          <a:sy n="100" d="100"/>
        </p:scale>
        <p:origin x="18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3465762" y="2514600"/>
            <a:ext cx="914400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>
                <a:solidFill>
                  <a:prstClr val="white"/>
                </a:solidFill>
              </a:rPr>
              <a:t>Respiratory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55818" y="1047259"/>
            <a:ext cx="1191008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>
                <a:solidFill>
                  <a:prstClr val="white"/>
                </a:solidFill>
              </a:rPr>
              <a:t>Blood pH</a:t>
            </a:r>
          </a:p>
        </p:txBody>
      </p:sp>
      <p:cxnSp>
        <p:nvCxnSpPr>
          <p:cNvPr id="10" name="Elbow Connector 9"/>
          <p:cNvCxnSpPr>
            <a:stCxn id="4" idx="1"/>
            <a:endCxn id="13" idx="0"/>
          </p:cNvCxnSpPr>
          <p:nvPr/>
        </p:nvCxnSpPr>
        <p:spPr>
          <a:xfrm rot="10800000" flipV="1">
            <a:off x="3374322" y="1287492"/>
            <a:ext cx="481496" cy="329721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20" idx="0"/>
          </p:cNvCxnSpPr>
          <p:nvPr/>
        </p:nvCxnSpPr>
        <p:spPr>
          <a:xfrm>
            <a:off x="5046826" y="1287493"/>
            <a:ext cx="481495" cy="32972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368482" y="1617214"/>
            <a:ext cx="2011680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>
                <a:solidFill>
                  <a:prstClr val="white"/>
                </a:solidFill>
              </a:rPr>
              <a:t>Acidosis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22481" y="1617213"/>
            <a:ext cx="2011680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>
                <a:solidFill>
                  <a:prstClr val="white"/>
                </a:solidFill>
              </a:rPr>
              <a:t>Alkalosis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25682" y="2112930"/>
            <a:ext cx="0" cy="401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368482" y="2514600"/>
            <a:ext cx="914400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>
                <a:solidFill>
                  <a:prstClr val="white"/>
                </a:solidFill>
              </a:rPr>
              <a:t>Metabolic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522481" y="2514897"/>
            <a:ext cx="914400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>
                <a:solidFill>
                  <a:prstClr val="white"/>
                </a:solidFill>
              </a:rPr>
              <a:t>Metabolic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619761" y="2514599"/>
            <a:ext cx="914400" cy="480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b="1" dirty="0">
                <a:solidFill>
                  <a:prstClr val="white"/>
                </a:solidFill>
              </a:rPr>
              <a:t>Respiratory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17414" y="1025882"/>
            <a:ext cx="581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51802" y="1025883"/>
            <a:ext cx="581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High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05565" y="2096976"/>
                <a:ext cx="871429" cy="45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/>
                        </a:rPr>
                        <m:t>𝑯𝑪</m:t>
                      </m:r>
                      <m:sSubSup>
                        <m:sSubSup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𝑶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en-US" sz="1100" b="1" i="1" smtClean="0">
                              <a:latin typeface="Cambria Math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1100" b="1" dirty="0"/>
              </a:p>
              <a:p>
                <a:pPr algn="ctr"/>
                <a:r>
                  <a:rPr lang="en-US" sz="1100" b="1" dirty="0"/>
                  <a:t>Low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65" y="2096976"/>
                <a:ext cx="871429" cy="457200"/>
              </a:xfrm>
              <a:prstGeom prst="rect">
                <a:avLst/>
              </a:prstGeom>
              <a:blipFill rotWithShape="1">
                <a:blip r:embed="rId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798674" y="2082486"/>
                <a:ext cx="860400" cy="45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𝑪</m:t>
                          </m:r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11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b="1" dirty="0"/>
              </a:p>
              <a:p>
                <a:pPr algn="ctr"/>
                <a:r>
                  <a:rPr lang="en-US" sz="1100" b="1" dirty="0"/>
                  <a:t>High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674" y="2082486"/>
                <a:ext cx="860400" cy="457200"/>
              </a:xfrm>
              <a:prstGeom prst="rect">
                <a:avLst/>
              </a:prstGeom>
              <a:blipFill rotWithShape="1"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51321" y="2096976"/>
                <a:ext cx="595505" cy="45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latin typeface="Cambria Math"/>
                        </a:rPr>
                        <m:t>𝑯𝑪</m:t>
                      </m:r>
                      <m:sSubSup>
                        <m:sSubSup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𝑶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𝟑</m:t>
                          </m:r>
                        </m:sub>
                        <m:sup>
                          <m:r>
                            <a:rPr lang="en-US" sz="1100" b="1" i="1" smtClean="0">
                              <a:latin typeface="Cambria Math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1100" b="1" dirty="0"/>
              </a:p>
              <a:p>
                <a:pPr algn="ctr"/>
                <a:r>
                  <a:rPr lang="en-US" sz="1100" b="1" dirty="0"/>
                  <a:t>High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321" y="2096976"/>
                <a:ext cx="595505" cy="457200"/>
              </a:xfrm>
              <a:prstGeom prst="rect">
                <a:avLst/>
              </a:prstGeom>
              <a:blipFill rotWithShape="1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43414" y="2098439"/>
                <a:ext cx="553637" cy="457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1100" b="1" i="1" smtClean="0">
                              <a:latin typeface="Cambria Math"/>
                            </a:rPr>
                            <m:t>𝑪</m:t>
                          </m:r>
                          <m:sSub>
                            <m:sSub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11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b="1" dirty="0"/>
              </a:p>
              <a:p>
                <a:pPr algn="ctr"/>
                <a:r>
                  <a:rPr lang="en-US" sz="1100" b="1" dirty="0"/>
                  <a:t>Low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414" y="2098439"/>
                <a:ext cx="553637" cy="457200"/>
              </a:xfrm>
              <a:prstGeom prst="rect">
                <a:avLst/>
              </a:prstGeom>
              <a:blipFill rotWithShape="1"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486" y="3962400"/>
            <a:ext cx="3978477" cy="149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Straight Arrow Connector 44"/>
          <p:cNvCxnSpPr/>
          <p:nvPr/>
        </p:nvCxnSpPr>
        <p:spPr>
          <a:xfrm>
            <a:off x="3922962" y="2105684"/>
            <a:ext cx="0" cy="401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79681" y="2112930"/>
            <a:ext cx="0" cy="4016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93590" y="2098439"/>
            <a:ext cx="0" cy="4161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3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9469" y="2434597"/>
            <a:ext cx="1981200" cy="408623"/>
          </a:xfrm>
          <a:prstGeom prst="round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Pulmonary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81600" y="3374543"/>
            <a:ext cx="1981200" cy="408623"/>
          </a:xfrm>
          <a:prstGeom prst="roundRect">
            <a:avLst/>
          </a:prstGeom>
          <a:solidFill>
            <a:srgbClr val="D317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Arteries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33800" y="4278868"/>
            <a:ext cx="1981200" cy="408623"/>
          </a:xfrm>
          <a:prstGeom prst="round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100000">
                <a:srgbClr val="FF0000"/>
              </a:gs>
              <a:gs pos="100000">
                <a:srgbClr val="FF8200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Capillaries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9800" y="3364468"/>
            <a:ext cx="1981200" cy="408623"/>
          </a:xfrm>
          <a:prstGeom prst="roundRect">
            <a:avLst/>
          </a:prstGeom>
          <a:solidFill>
            <a:srgbClr val="3722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/>
              <a:t>Veins</a:t>
            </a:r>
          </a:p>
        </p:txBody>
      </p:sp>
      <p:cxnSp>
        <p:nvCxnSpPr>
          <p:cNvPr id="8" name="Curved Connector 8"/>
          <p:cNvCxnSpPr>
            <a:stCxn id="4" idx="3"/>
            <a:endCxn id="5" idx="0"/>
          </p:cNvCxnSpPr>
          <p:nvPr/>
        </p:nvCxnSpPr>
        <p:spPr>
          <a:xfrm>
            <a:off x="5720669" y="2638909"/>
            <a:ext cx="451531" cy="735634"/>
          </a:xfrm>
          <a:prstGeom prst="curvedConnector2">
            <a:avLst/>
          </a:prstGeom>
          <a:ln w="38100">
            <a:solidFill>
              <a:srgbClr val="D317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10"/>
          <p:cNvCxnSpPr>
            <a:stCxn id="5" idx="2"/>
            <a:endCxn id="6" idx="3"/>
          </p:cNvCxnSpPr>
          <p:nvPr/>
        </p:nvCxnSpPr>
        <p:spPr>
          <a:xfrm rot="5400000">
            <a:off x="5593593" y="3904573"/>
            <a:ext cx="700014" cy="457200"/>
          </a:xfrm>
          <a:prstGeom prst="curvedConnector2">
            <a:avLst/>
          </a:prstGeom>
          <a:ln w="38100">
            <a:solidFill>
              <a:srgbClr val="D317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13"/>
          <p:cNvCxnSpPr>
            <a:stCxn id="6" idx="1"/>
            <a:endCxn id="7" idx="2"/>
          </p:cNvCxnSpPr>
          <p:nvPr/>
        </p:nvCxnSpPr>
        <p:spPr>
          <a:xfrm rot="10800000">
            <a:off x="3200400" y="3773092"/>
            <a:ext cx="533400" cy="710089"/>
          </a:xfrm>
          <a:prstGeom prst="curvedConnector2">
            <a:avLst/>
          </a:prstGeom>
          <a:ln w="38100">
            <a:solidFill>
              <a:srgbClr val="37228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5"/>
          <p:cNvCxnSpPr>
            <a:stCxn id="7" idx="0"/>
            <a:endCxn id="4" idx="1"/>
          </p:cNvCxnSpPr>
          <p:nvPr/>
        </p:nvCxnSpPr>
        <p:spPr>
          <a:xfrm rot="5400000" flipH="1" flipV="1">
            <a:off x="3107155" y="2732155"/>
            <a:ext cx="725559" cy="539069"/>
          </a:xfrm>
          <a:prstGeom prst="curvedConnector2">
            <a:avLst/>
          </a:prstGeom>
          <a:ln w="38100">
            <a:solidFill>
              <a:srgbClr val="37228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33800" y="1688068"/>
            <a:ext cx="4886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O</a:t>
            </a:r>
            <a:r>
              <a:rPr lang="en-US" b="1" baseline="-25000" dirty="0">
                <a:solidFill>
                  <a:schemeClr val="accent5"/>
                </a:solidFill>
              </a:rPr>
              <a:t>2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0320" y="5117068"/>
            <a:ext cx="4886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O</a:t>
            </a:r>
            <a:r>
              <a:rPr lang="en-US" b="1" baseline="-25000" dirty="0">
                <a:solidFill>
                  <a:schemeClr val="accent5"/>
                </a:solidFill>
              </a:rPr>
              <a:t>2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9469" y="5117068"/>
            <a:ext cx="603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8C052"/>
                </a:solidFill>
              </a:rPr>
              <a:t>CO</a:t>
            </a:r>
            <a:r>
              <a:rPr lang="en-US" b="1" baseline="-25000" dirty="0">
                <a:solidFill>
                  <a:srgbClr val="B8C052"/>
                </a:solidFill>
              </a:rPr>
              <a:t>2</a:t>
            </a:r>
            <a:endParaRPr lang="en-US" b="1" dirty="0">
              <a:solidFill>
                <a:srgbClr val="B8C05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45077" y="1688068"/>
            <a:ext cx="603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8C052"/>
                </a:solidFill>
              </a:rPr>
              <a:t>CO</a:t>
            </a:r>
            <a:r>
              <a:rPr lang="en-US" b="1" baseline="-25000" dirty="0">
                <a:solidFill>
                  <a:srgbClr val="B8C052"/>
                </a:solidFill>
              </a:rPr>
              <a:t>2</a:t>
            </a:r>
            <a:endParaRPr lang="en-US" b="1" dirty="0">
              <a:solidFill>
                <a:srgbClr val="B8C052"/>
              </a:solidFill>
            </a:endParaRPr>
          </a:p>
        </p:txBody>
      </p:sp>
      <p:cxnSp>
        <p:nvCxnSpPr>
          <p:cNvPr id="16" name="Curved Connector 25"/>
          <p:cNvCxnSpPr>
            <a:stCxn id="12" idx="3"/>
          </p:cNvCxnSpPr>
          <p:nvPr/>
        </p:nvCxnSpPr>
        <p:spPr>
          <a:xfrm>
            <a:off x="4222488" y="1872734"/>
            <a:ext cx="349512" cy="561863"/>
          </a:xfrm>
          <a:prstGeom prst="curvedConnector2">
            <a:avLst/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29"/>
          <p:cNvCxnSpPr>
            <a:endCxn id="13" idx="1"/>
          </p:cNvCxnSpPr>
          <p:nvPr/>
        </p:nvCxnSpPr>
        <p:spPr>
          <a:xfrm rot="16200000" flipH="1">
            <a:off x="4761441" y="4802854"/>
            <a:ext cx="614241" cy="383518"/>
          </a:xfrm>
          <a:prstGeom prst="curvedConnector2">
            <a:avLst/>
          </a:prstGeom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33"/>
          <p:cNvCxnSpPr>
            <a:endCxn id="15" idx="1"/>
          </p:cNvCxnSpPr>
          <p:nvPr/>
        </p:nvCxnSpPr>
        <p:spPr>
          <a:xfrm rot="5400000" flipH="1" flipV="1">
            <a:off x="4730008" y="2019530"/>
            <a:ext cx="561864" cy="268273"/>
          </a:xfrm>
          <a:prstGeom prst="curvedConnector2">
            <a:avLst/>
          </a:prstGeom>
          <a:ln w="28575">
            <a:solidFill>
              <a:srgbClr val="B8C05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37"/>
          <p:cNvCxnSpPr>
            <a:stCxn id="14" idx="3"/>
          </p:cNvCxnSpPr>
          <p:nvPr/>
        </p:nvCxnSpPr>
        <p:spPr>
          <a:xfrm flipV="1">
            <a:off x="4343400" y="4687491"/>
            <a:ext cx="228600" cy="614243"/>
          </a:xfrm>
          <a:prstGeom prst="curvedConnector2">
            <a:avLst/>
          </a:prstGeom>
          <a:ln w="28575">
            <a:solidFill>
              <a:srgbClr val="B8C05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24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8406</TotalTime>
  <Words>28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Office Theme</vt:lpstr>
      <vt:lpstr>BioGears Team PPT Template_2014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217</cp:revision>
  <cp:lastPrinted>2014-09-04T18:48:26Z</cp:lastPrinted>
  <dcterms:created xsi:type="dcterms:W3CDTF">2014-09-02T19:13:20Z</dcterms:created>
  <dcterms:modified xsi:type="dcterms:W3CDTF">2020-01-07T21:08:10Z</dcterms:modified>
</cp:coreProperties>
</file>