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C5A8A-507D-44FA-B7F0-E0E634DC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394864"/>
            <a:ext cx="553479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4BFBF4-3083-4B86-A490-F85CAA27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745"/>
              </p:ext>
            </p:extLst>
          </p:nvPr>
        </p:nvGraphicFramePr>
        <p:xfrm>
          <a:off x="1066800" y="6858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927000" progId="Equation.DSMT4">
                  <p:embed/>
                </p:oleObj>
              </mc:Choice>
              <mc:Fallback>
                <p:oleObj name="Equation" r:id="rId2" imgW="12952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1295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30</cp:revision>
  <dcterms:created xsi:type="dcterms:W3CDTF">2006-08-16T00:00:00Z</dcterms:created>
  <dcterms:modified xsi:type="dcterms:W3CDTF">2021-09-13T23:56:16Z</dcterms:modified>
</cp:coreProperties>
</file>