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6" r:id="rId3"/>
    <p:sldId id="268" r:id="rId4"/>
    <p:sldId id="269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4049539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62300" y="3478039"/>
            <a:ext cx="2743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Set all blood substance concentrations and blood gas levels based on compartment values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Calculate blood cell counts, hematocrit, and plasma volume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Check blood gas levels in specific compartments and set events and irreversible states as needed</a:t>
            </a:r>
            <a:endParaRPr lang="en-US" sz="1050" i="1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3200" y="4049539"/>
            <a:ext cx="103456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09973" y="2590800"/>
            <a:ext cx="17716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Complete Blood Count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>
                <a:solidFill>
                  <a:prstClr val="white"/>
                </a:solidFill>
              </a:rPr>
              <a:t>Metabolic Panel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6000750" y="4049539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752598" y="4596680"/>
            <a:ext cx="5486401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2609850" y="4049539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46576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55818" y="1047259"/>
            <a:ext cx="1191008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Blood pH</a:t>
            </a:r>
          </a:p>
        </p:txBody>
      </p:sp>
      <p:cxnSp>
        <p:nvCxnSpPr>
          <p:cNvPr id="10" name="Elbow Connector 9"/>
          <p:cNvCxnSpPr>
            <a:stCxn id="4" idx="1"/>
            <a:endCxn id="13" idx="0"/>
          </p:cNvCxnSpPr>
          <p:nvPr/>
        </p:nvCxnSpPr>
        <p:spPr>
          <a:xfrm rot="10800000" flipV="1">
            <a:off x="3374322" y="1287492"/>
            <a:ext cx="481496" cy="32972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20" idx="0"/>
          </p:cNvCxnSpPr>
          <p:nvPr/>
        </p:nvCxnSpPr>
        <p:spPr>
          <a:xfrm>
            <a:off x="5046826" y="1287493"/>
            <a:ext cx="481495" cy="3297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68482" y="1617214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Acidosis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2481" y="1617213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Alkalosis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25682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848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22481" y="2514897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19761" y="2514599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414" y="1025882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1802" y="1025883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Low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High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High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Low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6" y="3962400"/>
            <a:ext cx="3978477" cy="14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3922962" y="2105684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681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93590" y="2098439"/>
            <a:ext cx="0" cy="416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3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9469" y="2434597"/>
            <a:ext cx="1981200" cy="408623"/>
          </a:xfrm>
          <a:prstGeom prst="round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Pulmonary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1600" y="3374543"/>
            <a:ext cx="1981200" cy="408623"/>
          </a:xfrm>
          <a:prstGeom prst="roundRec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Arteries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3800" y="4278868"/>
            <a:ext cx="1981200" cy="408623"/>
          </a:xfrm>
          <a:prstGeom prst="round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Capillaries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3364468"/>
            <a:ext cx="1981200" cy="408623"/>
          </a:xfrm>
          <a:prstGeom prst="roundRect">
            <a:avLst/>
          </a:prstGeom>
          <a:solidFill>
            <a:srgbClr val="3722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Veins</a:t>
            </a:r>
          </a:p>
        </p:txBody>
      </p:sp>
      <p:cxnSp>
        <p:nvCxnSpPr>
          <p:cNvPr id="8" name="Curved Connector 8"/>
          <p:cNvCxnSpPr>
            <a:stCxn id="4" idx="3"/>
            <a:endCxn id="5" idx="0"/>
          </p:cNvCxnSpPr>
          <p:nvPr/>
        </p:nvCxnSpPr>
        <p:spPr>
          <a:xfrm>
            <a:off x="5720669" y="2638909"/>
            <a:ext cx="451531" cy="735634"/>
          </a:xfrm>
          <a:prstGeom prst="curvedConnector2">
            <a:avLst/>
          </a:prstGeom>
          <a:ln w="38100">
            <a:solidFill>
              <a:srgbClr val="D317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0"/>
          <p:cNvCxnSpPr>
            <a:stCxn id="5" idx="2"/>
            <a:endCxn id="6" idx="3"/>
          </p:cNvCxnSpPr>
          <p:nvPr/>
        </p:nvCxnSpPr>
        <p:spPr>
          <a:xfrm rot="5400000">
            <a:off x="5593593" y="3904573"/>
            <a:ext cx="700014" cy="457200"/>
          </a:xfrm>
          <a:prstGeom prst="curvedConnector2">
            <a:avLst/>
          </a:prstGeom>
          <a:ln w="38100">
            <a:solidFill>
              <a:srgbClr val="D317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3"/>
          <p:cNvCxnSpPr>
            <a:stCxn id="6" idx="1"/>
            <a:endCxn id="7" idx="2"/>
          </p:cNvCxnSpPr>
          <p:nvPr/>
        </p:nvCxnSpPr>
        <p:spPr>
          <a:xfrm rot="10800000">
            <a:off x="3200400" y="3773092"/>
            <a:ext cx="533400" cy="710089"/>
          </a:xfrm>
          <a:prstGeom prst="curvedConnector2">
            <a:avLst/>
          </a:prstGeom>
          <a:ln w="38100">
            <a:solidFill>
              <a:srgbClr val="37228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5"/>
          <p:cNvCxnSpPr>
            <a:stCxn id="7" idx="0"/>
            <a:endCxn id="4" idx="1"/>
          </p:cNvCxnSpPr>
          <p:nvPr/>
        </p:nvCxnSpPr>
        <p:spPr>
          <a:xfrm rot="5400000" flipH="1" flipV="1">
            <a:off x="3107155" y="2732155"/>
            <a:ext cx="725559" cy="539069"/>
          </a:xfrm>
          <a:prstGeom prst="curvedConnector2">
            <a:avLst/>
          </a:prstGeom>
          <a:ln w="38100">
            <a:solidFill>
              <a:srgbClr val="37228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1688068"/>
            <a:ext cx="488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</a:t>
            </a:r>
            <a:r>
              <a:rPr lang="en-US" b="1" baseline="-25000" dirty="0">
                <a:solidFill>
                  <a:schemeClr val="accent5"/>
                </a:solidFill>
              </a:rPr>
              <a:t>2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0320" y="5117068"/>
            <a:ext cx="488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</a:t>
            </a:r>
            <a:r>
              <a:rPr lang="en-US" b="1" baseline="-25000" dirty="0">
                <a:solidFill>
                  <a:schemeClr val="accent5"/>
                </a:solidFill>
              </a:rPr>
              <a:t>2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9469" y="5117068"/>
            <a:ext cx="603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C052"/>
                </a:solidFill>
              </a:rPr>
              <a:t>CO</a:t>
            </a:r>
            <a:r>
              <a:rPr lang="en-US" b="1" baseline="-25000" dirty="0">
                <a:solidFill>
                  <a:srgbClr val="B8C052"/>
                </a:solidFill>
              </a:rPr>
              <a:t>2</a:t>
            </a:r>
            <a:endParaRPr lang="en-US" b="1" dirty="0">
              <a:solidFill>
                <a:srgbClr val="B8C05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5077" y="1688068"/>
            <a:ext cx="603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C052"/>
                </a:solidFill>
              </a:rPr>
              <a:t>CO</a:t>
            </a:r>
            <a:r>
              <a:rPr lang="en-US" b="1" baseline="-25000" dirty="0">
                <a:solidFill>
                  <a:srgbClr val="B8C052"/>
                </a:solidFill>
              </a:rPr>
              <a:t>2</a:t>
            </a:r>
            <a:endParaRPr lang="en-US" b="1" dirty="0">
              <a:solidFill>
                <a:srgbClr val="B8C052"/>
              </a:solidFill>
            </a:endParaRPr>
          </a:p>
        </p:txBody>
      </p:sp>
      <p:cxnSp>
        <p:nvCxnSpPr>
          <p:cNvPr id="16" name="Curved Connector 25"/>
          <p:cNvCxnSpPr>
            <a:stCxn id="12" idx="3"/>
          </p:cNvCxnSpPr>
          <p:nvPr/>
        </p:nvCxnSpPr>
        <p:spPr>
          <a:xfrm>
            <a:off x="4222488" y="1872734"/>
            <a:ext cx="349512" cy="561863"/>
          </a:xfrm>
          <a:prstGeom prst="curvedConnector2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9"/>
          <p:cNvCxnSpPr>
            <a:endCxn id="13" idx="1"/>
          </p:cNvCxnSpPr>
          <p:nvPr/>
        </p:nvCxnSpPr>
        <p:spPr>
          <a:xfrm rot="16200000" flipH="1">
            <a:off x="4761441" y="4802854"/>
            <a:ext cx="614241" cy="383518"/>
          </a:xfrm>
          <a:prstGeom prst="curvedConnector2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3"/>
          <p:cNvCxnSpPr>
            <a:endCxn id="15" idx="1"/>
          </p:cNvCxnSpPr>
          <p:nvPr/>
        </p:nvCxnSpPr>
        <p:spPr>
          <a:xfrm rot="5400000" flipH="1" flipV="1">
            <a:off x="4730008" y="2019530"/>
            <a:ext cx="561864" cy="268273"/>
          </a:xfrm>
          <a:prstGeom prst="curvedConnector2">
            <a:avLst/>
          </a:prstGeom>
          <a:ln w="28575">
            <a:solidFill>
              <a:srgbClr val="B8C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37"/>
          <p:cNvCxnSpPr>
            <a:stCxn id="14" idx="3"/>
          </p:cNvCxnSpPr>
          <p:nvPr/>
        </p:nvCxnSpPr>
        <p:spPr>
          <a:xfrm flipV="1">
            <a:off x="4343400" y="4687491"/>
            <a:ext cx="228600" cy="614243"/>
          </a:xfrm>
          <a:prstGeom prst="curvedConnector2">
            <a:avLst/>
          </a:prstGeom>
          <a:ln w="28575">
            <a:solidFill>
              <a:srgbClr val="B8C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75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Office Theme</vt:lpstr>
      <vt:lpstr>BioGears Team PPT Template_2014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Aaron Bray</cp:lastModifiedBy>
  <cp:revision>216</cp:revision>
  <cp:lastPrinted>2014-09-04T18:48:26Z</cp:lastPrinted>
  <dcterms:created xsi:type="dcterms:W3CDTF">2014-09-02T19:13:20Z</dcterms:created>
  <dcterms:modified xsi:type="dcterms:W3CDTF">2017-04-20T14:37:31Z</dcterms:modified>
</cp:coreProperties>
</file>