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"/>
  </p:notesMasterIdLst>
  <p:sldIdLst>
    <p:sldId id="266" r:id="rId3"/>
    <p:sldId id="268" r:id="rId4"/>
    <p:sldId id="269" r:id="rId5"/>
    <p:sldId id="270" r:id="rId6"/>
    <p:sldId id="271" r:id="rId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446" y="2224007"/>
            <a:ext cx="8600070" cy="3033793"/>
            <a:chOff x="404446" y="2224007"/>
            <a:chExt cx="8600070" cy="3033793"/>
          </a:xfrm>
        </p:grpSpPr>
        <p:sp>
          <p:nvSpPr>
            <p:cNvPr id="18" name="Down Arrow 17"/>
            <p:cNvSpPr/>
            <p:nvPr/>
          </p:nvSpPr>
          <p:spPr>
            <a:xfrm rot="16200000">
              <a:off x="2589334" y="362853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4446" y="3514230"/>
              <a:ext cx="2057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Preprocess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ProduceAlbumin</a:t>
              </a:r>
              <a:endParaRPr lang="en-US" sz="1050" dirty="0" smtClean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74022" y="2681195"/>
              <a:ext cx="3200400" cy="2177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i="1" dirty="0"/>
                <a:t>Combined Circuit Solved by </a:t>
              </a:r>
              <a:r>
                <a:rPr lang="en-US" sz="1050" i="1" dirty="0" smtClean="0"/>
                <a:t>Cardiovascular</a:t>
              </a:r>
              <a:endParaRPr lang="en-US" sz="105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CalculateMetabolicConsumptionAndProduction</a:t>
              </a:r>
              <a:endParaRPr lang="en-US" sz="105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CalculatePulmonaryCapillarySubstanceTransfer</a:t>
              </a:r>
              <a:endParaRPr lang="en-US" sz="1050" dirty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CalculateDiffusion</a:t>
              </a:r>
              <a:endParaRPr lang="en-US" sz="1050" dirty="0" smtClean="0"/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050" dirty="0" err="1"/>
                <a:t>PerfusionLimitedDiffusion</a:t>
              </a:r>
              <a:endParaRPr lang="en-US" sz="1050" dirty="0" smtClean="0"/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050" dirty="0" err="1" smtClean="0"/>
                <a:t>MoveMassByInstantDiffusion</a:t>
              </a:r>
              <a:endParaRPr lang="en-US" sz="1050" dirty="0" smtClean="0"/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050" dirty="0" err="1" smtClean="0"/>
                <a:t>MoveMassBySimpleDiffusion</a:t>
              </a:r>
              <a:endParaRPr lang="en-US" sz="1050" dirty="0" smtClean="0"/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050" dirty="0" err="1" smtClean="0"/>
                <a:t>MoveMassByFacilitatedDiffusion</a:t>
              </a:r>
              <a:endParaRPr lang="en-US" sz="1050" dirty="0" smtClean="0"/>
            </a:p>
            <a:p>
              <a:pPr marL="347663" lvl="1" indent="-119063">
                <a:buFont typeface="Arial" pitchFamily="34" charset="0"/>
                <a:buChar char="•"/>
              </a:pPr>
              <a:r>
                <a:rPr lang="en-US" sz="1050" dirty="0" err="1" smtClean="0"/>
                <a:t>MoveMassByActiveTransport</a:t>
              </a:r>
              <a:endParaRPr lang="en-US" sz="1050" dirty="0" smtClean="0"/>
            </a:p>
            <a:p>
              <a:pPr indent="-228600">
                <a:buFont typeface="Arial" pitchFamily="34" charset="0"/>
                <a:buChar char="•"/>
              </a:pPr>
              <a:r>
                <a:rPr lang="en-US" sz="1050" dirty="0" err="1" smtClean="0"/>
                <a:t>CalculateBloodGasDistribution</a:t>
              </a:r>
              <a:endParaRPr lang="en-US" sz="1050" dirty="0" smtClean="0"/>
            </a:p>
            <a:p>
              <a:pPr indent="-228600">
                <a:buFont typeface="Arial" pitchFamily="34" charset="0"/>
                <a:buChar char="•"/>
              </a:pPr>
              <a:r>
                <a:rPr lang="en-US" sz="1050" dirty="0" err="1"/>
                <a:t>CalculateVitals</a:t>
              </a:r>
              <a:endParaRPr lang="en-US" sz="105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4446" y="2224007"/>
              <a:ext cx="2057400" cy="64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Conditions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i="1" dirty="0" smtClean="0">
                  <a:solidFill>
                    <a:prstClr val="white"/>
                  </a:solidFill>
                </a:rPr>
                <a:t>Future: will enable starvation and dehydration conditions</a:t>
              </a:r>
              <a:endParaRPr lang="en-US" sz="1050" i="1" dirty="0">
                <a:solidFill>
                  <a:prstClr val="white"/>
                </a:solidFill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204546" y="2961883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U-Turn Arrow 1"/>
            <p:cNvSpPr/>
            <p:nvPr/>
          </p:nvSpPr>
          <p:spPr>
            <a:xfrm rot="10800000">
              <a:off x="1204544" y="4343400"/>
              <a:ext cx="6947564" cy="9144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6501910" y="362945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49000" y="3555596"/>
              <a:ext cx="1955516" cy="604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err="1" smtClean="0">
                  <a:solidFill>
                    <a:prstClr val="white"/>
                  </a:solidFill>
                </a:rPr>
                <a:t>PostProcess</a:t>
              </a:r>
              <a:endParaRPr lang="en-US" sz="1050" b="1" u="sng" dirty="0" smtClean="0">
                <a:solidFill>
                  <a:prstClr val="white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i="1" dirty="0" smtClean="0"/>
                <a:t>Combined Circuit Time Advanced by Cardiovascular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7102" y="1905000"/>
            <a:ext cx="6343650" cy="4171950"/>
            <a:chOff x="1407102" y="1905000"/>
            <a:chExt cx="6343650" cy="417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102" y="1905000"/>
              <a:ext cx="6343650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483643" y="3157537"/>
              <a:ext cx="0" cy="1066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58222" y="1570182"/>
            <a:ext cx="6768177" cy="4479636"/>
            <a:chOff x="1258222" y="1570182"/>
            <a:chExt cx="6768177" cy="4479636"/>
          </a:xfrm>
        </p:grpSpPr>
        <p:grpSp>
          <p:nvGrpSpPr>
            <p:cNvPr id="49" name="Group 48"/>
            <p:cNvGrpSpPr/>
            <p:nvPr/>
          </p:nvGrpSpPr>
          <p:grpSpPr>
            <a:xfrm>
              <a:off x="1858008" y="1801089"/>
              <a:ext cx="2219036" cy="3635433"/>
              <a:chOff x="1987318" y="1801089"/>
              <a:chExt cx="2219036" cy="363543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20554" y="5060600"/>
                <a:ext cx="685800" cy="3657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0554" y="2087969"/>
                <a:ext cx="685800" cy="7315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20554" y="4277173"/>
                <a:ext cx="685800" cy="731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20554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0554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20554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87318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842836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819515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819515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202956" y="1790927"/>
              <a:ext cx="2219036" cy="3635433"/>
              <a:chOff x="5078266" y="1801089"/>
              <a:chExt cx="2219036" cy="363543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78266" y="4168087"/>
                <a:ext cx="685800" cy="1828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11502" y="5363370"/>
                <a:ext cx="685800" cy="731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11502" y="2124545"/>
                <a:ext cx="685800" cy="365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502" y="4168087"/>
                <a:ext cx="68580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11502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11502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1502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78266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933784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910463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910463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258222" y="1570182"/>
              <a:ext cx="6768177" cy="4479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0"/>
              <a:endCxn id="43" idx="2"/>
            </p:cNvCxnSpPr>
            <p:nvPr/>
          </p:nvCxnSpPr>
          <p:spPr>
            <a:xfrm>
              <a:off x="4642311" y="1570182"/>
              <a:ext cx="0" cy="4479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00544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Time = 0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1407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Time = 10</a:t>
              </a:r>
              <a:endParaRPr lang="en-US" sz="2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1200" y="554182"/>
            <a:ext cx="44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not delete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73760" y="2436552"/>
            <a:ext cx="7473142" cy="1945178"/>
            <a:chOff x="873760" y="2436552"/>
            <a:chExt cx="7473142" cy="1945178"/>
          </a:xfrm>
        </p:grpSpPr>
        <p:sp>
          <p:nvSpPr>
            <p:cNvPr id="4" name="Rectangle 3"/>
            <p:cNvSpPr/>
            <p:nvPr/>
          </p:nvSpPr>
          <p:spPr>
            <a:xfrm>
              <a:off x="873760" y="2436552"/>
              <a:ext cx="2801390" cy="19451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Alveolar Air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5150" y="2436552"/>
              <a:ext cx="640080" cy="194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15230" y="2436552"/>
              <a:ext cx="665018" cy="19451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Barrier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0248" y="2436552"/>
              <a:ext cx="3366654" cy="194517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Blood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353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O</a:t>
              </a:r>
              <a:r>
                <a:rPr lang="en-US" baseline="-40000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8010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0559" y="387742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322" y="3874651"/>
              <a:ext cx="200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 + Bound O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29527" y="2519679"/>
              <a:ext cx="2521528" cy="5874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Alveolar Diffusion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6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5429" y="2273044"/>
            <a:ext cx="7136673" cy="3779413"/>
            <a:chOff x="435429" y="2273044"/>
            <a:chExt cx="7136673" cy="3779413"/>
          </a:xfrm>
        </p:grpSpPr>
        <p:sp>
          <p:nvSpPr>
            <p:cNvPr id="4" name="Rectangle 3"/>
            <p:cNvSpPr/>
            <p:nvPr/>
          </p:nvSpPr>
          <p:spPr>
            <a:xfrm>
              <a:off x="435429" y="2307771"/>
              <a:ext cx="2629988" cy="3744686"/>
            </a:xfrm>
            <a:prstGeom prst="rect">
              <a:avLst/>
            </a:prstGeom>
            <a:solidFill>
              <a:srgbClr val="FFB3B5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8" y="2307771"/>
              <a:ext cx="1584960" cy="3744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6022" y="2307771"/>
              <a:ext cx="1645920" cy="3744686"/>
            </a:xfrm>
            <a:prstGeom prst="rect">
              <a:avLst/>
            </a:prstGeom>
            <a:solidFill>
              <a:srgbClr val="FA6E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1942" y="2273044"/>
              <a:ext cx="1280160" cy="37446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5418" y="2307771"/>
              <a:ext cx="4506684" cy="37446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1343298" y="5398650"/>
              <a:ext cx="5029200" cy="54864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Perfusion Limited Diffusion</a:t>
              </a:r>
              <a:endParaRPr lang="en-US" sz="160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3896623" y="487297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Facilitated Diffusion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2257" y="2481942"/>
              <a:ext cx="2216331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Blood Compartment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9588" y="2481942"/>
              <a:ext cx="3657600" cy="418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Tissue Compartment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418" y="3065417"/>
              <a:ext cx="158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Extracellular Fluid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0378" y="3065417"/>
              <a:ext cx="16459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Intracellular Fluid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91942" y="3065417"/>
              <a:ext cx="12801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Parenchyma</a:t>
              </a:r>
              <a:endParaRPr lang="en-US" sz="1600" dirty="0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024712" y="4243304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Instant Diffusion</a:t>
              </a:r>
              <a:endParaRPr lang="en-US" sz="1600" dirty="0"/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2024712" y="3596747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Transport</a:t>
              </a:r>
              <a:endParaRPr lang="en-US" sz="1600" dirty="0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3896623" y="3580493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Transport</a:t>
              </a:r>
              <a:endParaRPr lang="en-US" sz="1600" dirty="0"/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896623" y="4226732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Instant Diffusion</a:t>
              </a:r>
              <a:endParaRPr lang="en-US" sz="1600" dirty="0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1754778" y="488986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Facilitated Diffusion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90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Rodney Metoyer ARA/SED</cp:lastModifiedBy>
  <cp:revision>226</cp:revision>
  <cp:lastPrinted>2014-09-04T18:48:26Z</cp:lastPrinted>
  <dcterms:created xsi:type="dcterms:W3CDTF">2014-09-02T19:13:20Z</dcterms:created>
  <dcterms:modified xsi:type="dcterms:W3CDTF">2016-12-15T19:56:24Z</dcterms:modified>
</cp:coreProperties>
</file>