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66" r:id="rId3"/>
    <p:sldId id="28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6" r:id="rId12"/>
    <p:sldId id="287" r:id="rId13"/>
    <p:sldId id="288" r:id="rId14"/>
    <p:sldId id="289" r:id="rId1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4" d="100"/>
          <a:sy n="134" d="100"/>
        </p:scale>
        <p:origin x="13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3376180" y="5128780"/>
            <a:ext cx="48664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1981200"/>
            <a:ext cx="3309179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CalculateWork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CalculateFatigue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UpdateChestWallCompliances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UpdateVolumes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UpdateResistances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UpdateAlveolarCompiances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UpdateInspiratoryExpiratoryRatio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UpdateDiffusion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UpdatePulmonaryCapillary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ProcessAerosolSubstances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Pneumothorax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DoLeftNeedleDecompression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DoRightNeedleDecompression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ConsciousRespiration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ProcessConsciousRespiration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MechanicalVentilation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SupplementalOxygen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RespiratoryDriver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prstClr val="white"/>
                </a:solidFill>
              </a:rPr>
              <a:t>VolumeToDriverPressure</a:t>
            </a:r>
            <a:endParaRPr lang="en-US" sz="1050" dirty="0">
              <a:solidFill>
                <a:prstClr val="white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prstClr val="white"/>
                </a:solidFill>
              </a:rPr>
              <a:t>SetBreathCycleFractions</a:t>
            </a:r>
            <a:endParaRPr lang="en-US" sz="1050" dirty="0">
              <a:solidFill>
                <a:prstClr val="white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prstClr val="white"/>
                </a:solidFill>
              </a:rPr>
              <a:t>ModifyDriverPressure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53621" y="4800600"/>
            <a:ext cx="201377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ProcessCircuit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TansportGraph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CalculateVitalSigns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00801" y="5033891"/>
            <a:ext cx="2133600" cy="60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PostProcessCircuit</a:t>
            </a:r>
            <a:endParaRPr lang="en-US" sz="1050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5890780" y="5145846"/>
            <a:ext cx="48664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447800" y="5714999"/>
            <a:ext cx="6172200" cy="1066800"/>
          </a:xfrm>
          <a:prstGeom prst="uturnArrow">
            <a:avLst>
              <a:gd name="adj1" fmla="val 24048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7222" y="1981200"/>
            <a:ext cx="2547179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CalculatePulmonaryFunctionTest</a:t>
            </a:r>
            <a:endParaRPr 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4487228" cy="12468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87228" cy="12201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487228" cy="10868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4487228" cy="953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804" r="1834" b="2578"/>
          <a:stretch/>
        </p:blipFill>
        <p:spPr bwMode="auto">
          <a:xfrm>
            <a:off x="2479041" y="1737361"/>
            <a:ext cx="4470400" cy="32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7333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218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240</cp:revision>
  <cp:lastPrinted>2014-09-04T18:48:26Z</cp:lastPrinted>
  <dcterms:created xsi:type="dcterms:W3CDTF">2014-09-02T19:13:20Z</dcterms:created>
  <dcterms:modified xsi:type="dcterms:W3CDTF">2019-10-15T17:14:40Z</dcterms:modified>
</cp:coreProperties>
</file>