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197D-2F61-4404-B41C-CD8505E5708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1611313" y="1248489"/>
            <a:ext cx="5921375" cy="4617126"/>
            <a:chOff x="1611313" y="1248489"/>
            <a:chExt cx="5921375" cy="4617126"/>
          </a:xfrm>
        </p:grpSpPr>
        <p:pic>
          <p:nvPicPr>
            <p:cNvPr id="2050" name="Picture 2" descr="C:\Users\zswarm\Pictures\OurECG_Basic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313" y="1298575"/>
              <a:ext cx="5921375" cy="425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767593" y="415058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2400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Q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019" y="1371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55273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34282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</a:t>
              </a:r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>
              <a:off x="4383819" y="1556266"/>
              <a:ext cx="1788381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57638" y="124848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R-R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101548" y="5580827"/>
              <a:ext cx="1003852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69242" y="555783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Q-T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810000" y="3941197"/>
              <a:ext cx="3048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47715" y="364364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P-R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055415" y="5363311"/>
              <a:ext cx="23357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7008" y="5361401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Q-R-S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362200" y="5334000"/>
              <a:ext cx="8382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590800" y="533389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S-T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0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347" r="4602" b="6531"/>
          <a:stretch/>
        </p:blipFill>
        <p:spPr>
          <a:xfrm>
            <a:off x="2262909" y="92364"/>
            <a:ext cx="4516582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Jeff Webb</cp:lastModifiedBy>
  <cp:revision>22</cp:revision>
  <dcterms:created xsi:type="dcterms:W3CDTF">2015-10-06T18:15:47Z</dcterms:created>
  <dcterms:modified xsi:type="dcterms:W3CDTF">2020-01-07T21:09:33Z</dcterms:modified>
</cp:coreProperties>
</file>