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7"/>
  </p:notesMasterIdLst>
  <p:sldIdLst>
    <p:sldId id="268" r:id="rId3"/>
    <p:sldId id="269" r:id="rId4"/>
    <p:sldId id="270" r:id="rId5"/>
    <p:sldId id="271" r:id="rId6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 snapToGrid="0">
      <p:cViewPr varScale="1">
        <p:scale>
          <a:sx n="100" d="100"/>
          <a:sy n="100" d="100"/>
        </p:scale>
        <p:origin x="18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07102" y="1905000"/>
            <a:ext cx="6343650" cy="4171950"/>
            <a:chOff x="1407102" y="1905000"/>
            <a:chExt cx="6343650" cy="4171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102" y="1905000"/>
              <a:ext cx="6343650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483643" y="3157537"/>
              <a:ext cx="0" cy="1066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4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258222" y="1570182"/>
            <a:ext cx="6768177" cy="4479636"/>
            <a:chOff x="1258222" y="1570182"/>
            <a:chExt cx="6768177" cy="4479636"/>
          </a:xfrm>
        </p:grpSpPr>
        <p:grpSp>
          <p:nvGrpSpPr>
            <p:cNvPr id="49" name="Group 48"/>
            <p:cNvGrpSpPr/>
            <p:nvPr/>
          </p:nvGrpSpPr>
          <p:grpSpPr>
            <a:xfrm>
              <a:off x="1858008" y="1801089"/>
              <a:ext cx="2219036" cy="3635433"/>
              <a:chOff x="1987318" y="1801089"/>
              <a:chExt cx="2219036" cy="363543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20554" y="5060600"/>
                <a:ext cx="685800" cy="36576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20554" y="2087969"/>
                <a:ext cx="685800" cy="7315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20554" y="4277173"/>
                <a:ext cx="685800" cy="731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20554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20554" y="1801089"/>
                <a:ext cx="685800" cy="36576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20554" y="4705002"/>
                <a:ext cx="685800" cy="73152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87318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842836" y="3435925"/>
                <a:ext cx="50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2819515" y="1983969"/>
                <a:ext cx="526472" cy="526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819515" y="4440381"/>
                <a:ext cx="531321" cy="5292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5202956" y="1790927"/>
              <a:ext cx="2219036" cy="3635433"/>
              <a:chOff x="5078266" y="1801089"/>
              <a:chExt cx="2219036" cy="363543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078266" y="4168087"/>
                <a:ext cx="685800" cy="1828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611502" y="5363370"/>
                <a:ext cx="685800" cy="7315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11502" y="2124545"/>
                <a:ext cx="685800" cy="3657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11502" y="4168087"/>
                <a:ext cx="685800" cy="1828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611502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11502" y="1801089"/>
                <a:ext cx="685800" cy="36576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11502" y="4705002"/>
                <a:ext cx="685800" cy="73152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78266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5933784" y="3435925"/>
                <a:ext cx="50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5910463" y="1983969"/>
                <a:ext cx="526472" cy="526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5910463" y="4440381"/>
                <a:ext cx="531321" cy="5292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 42"/>
            <p:cNvSpPr/>
            <p:nvPr/>
          </p:nvSpPr>
          <p:spPr>
            <a:xfrm>
              <a:off x="1258222" y="1570182"/>
              <a:ext cx="6768177" cy="4479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3" idx="0"/>
              <a:endCxn id="43" idx="2"/>
            </p:cNvCxnSpPr>
            <p:nvPr/>
          </p:nvCxnSpPr>
          <p:spPr>
            <a:xfrm>
              <a:off x="4642311" y="1570182"/>
              <a:ext cx="0" cy="4479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600544" y="5526598"/>
              <a:ext cx="273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 = 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1407" y="5526598"/>
              <a:ext cx="273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 = 10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11200" y="554182"/>
            <a:ext cx="44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do not delete this.</a:t>
            </a:r>
          </a:p>
        </p:txBody>
      </p:sp>
    </p:spTree>
    <p:extLst>
      <p:ext uri="{BB962C8B-B14F-4D97-AF65-F5344CB8AC3E}">
        <p14:creationId xmlns:p14="http://schemas.microsoft.com/office/powerpoint/2010/main" val="218260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73760" y="2436552"/>
            <a:ext cx="7473142" cy="1945178"/>
            <a:chOff x="873760" y="2436552"/>
            <a:chExt cx="7473142" cy="1945178"/>
          </a:xfrm>
        </p:grpSpPr>
        <p:sp>
          <p:nvSpPr>
            <p:cNvPr id="4" name="Rectangle 3"/>
            <p:cNvSpPr/>
            <p:nvPr/>
          </p:nvSpPr>
          <p:spPr>
            <a:xfrm>
              <a:off x="873760" y="2436552"/>
              <a:ext cx="2801390" cy="19451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Alveolar Air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5150" y="2436552"/>
              <a:ext cx="640080" cy="194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Water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15230" y="2436552"/>
              <a:ext cx="665018" cy="19451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Barrier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80248" y="2436552"/>
              <a:ext cx="3366654" cy="194517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9353" y="387465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O</a:t>
              </a:r>
              <a:r>
                <a:rPr lang="en-US" baseline="-40000" dirty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8010" y="387465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[O</a:t>
              </a:r>
              <a:r>
                <a:rPr lang="en-US" baseline="-25000" dirty="0"/>
                <a:t>2</a:t>
              </a:r>
              <a:r>
                <a:rPr lang="en-US" dirty="0"/>
                <a:t>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0559" y="387742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[O</a:t>
              </a:r>
              <a:r>
                <a:rPr lang="en-US" baseline="-25000" dirty="0"/>
                <a:t>2</a:t>
              </a:r>
              <a:r>
                <a:rPr lang="en-US" dirty="0"/>
                <a:t>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0322" y="3874651"/>
              <a:ext cx="200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[O</a:t>
              </a:r>
              <a:r>
                <a:rPr lang="en-US" baseline="-25000" dirty="0"/>
                <a:t>2</a:t>
              </a:r>
              <a:r>
                <a:rPr lang="en-US" dirty="0"/>
                <a:t>] + Bound O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029527" y="2519679"/>
              <a:ext cx="2521528" cy="58743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Alveolar Diffusion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35429" y="2273044"/>
            <a:ext cx="7136673" cy="3779413"/>
            <a:chOff x="435429" y="2273044"/>
            <a:chExt cx="7136673" cy="3779413"/>
          </a:xfrm>
        </p:grpSpPr>
        <p:sp>
          <p:nvSpPr>
            <p:cNvPr id="4" name="Rectangle 3"/>
            <p:cNvSpPr/>
            <p:nvPr/>
          </p:nvSpPr>
          <p:spPr>
            <a:xfrm>
              <a:off x="435429" y="2307771"/>
              <a:ext cx="2629988" cy="3744686"/>
            </a:xfrm>
            <a:prstGeom prst="rect">
              <a:avLst/>
            </a:prstGeom>
            <a:solidFill>
              <a:srgbClr val="FFB3B5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65418" y="2307771"/>
              <a:ext cx="1584960" cy="37446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6022" y="2307771"/>
              <a:ext cx="1645920" cy="3744686"/>
            </a:xfrm>
            <a:prstGeom prst="rect">
              <a:avLst/>
            </a:prstGeom>
            <a:solidFill>
              <a:srgbClr val="FA6E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1942" y="2273044"/>
              <a:ext cx="1280160" cy="37446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5418" y="2307771"/>
              <a:ext cx="4506684" cy="37446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1343298" y="5398650"/>
              <a:ext cx="5029200" cy="54864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Perfusion Limited Diffusion</a:t>
              </a: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3896623" y="4872971"/>
              <a:ext cx="210312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Facilitated Diffusion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2257" y="2481942"/>
              <a:ext cx="2216331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 Compartment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39588" y="2481942"/>
              <a:ext cx="3657600" cy="418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Tissue Compartment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418" y="3065417"/>
              <a:ext cx="1584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Extracellular Fluid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0378" y="3065417"/>
              <a:ext cx="16459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Intracellular Fluid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91942" y="3065417"/>
              <a:ext cx="12801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Parenchyma</a:t>
              </a: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2024712" y="4243304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Instant Diffusion</a:t>
              </a:r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2024712" y="3596747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Active Transport</a:t>
              </a:r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3896623" y="3580493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Active Transport</a:t>
              </a:r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3896623" y="4226732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Instant Diffusion</a:t>
              </a:r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1754778" y="4889861"/>
              <a:ext cx="210312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Facilitated Diffusion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2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56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227</cp:revision>
  <cp:lastPrinted>2014-09-04T18:48:26Z</cp:lastPrinted>
  <dcterms:created xsi:type="dcterms:W3CDTF">2014-09-02T19:13:20Z</dcterms:created>
  <dcterms:modified xsi:type="dcterms:W3CDTF">2020-01-07T21:38:43Z</dcterms:modified>
</cp:coreProperties>
</file>