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20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99F037-A975-4EDE-9532-B36B833F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32" y="0"/>
            <a:ext cx="4060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0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and silver fire extinguish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6809AF4F-C5C4-4318-8C95-C6ADC75F2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19150"/>
            <a:ext cx="3810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5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Russler ARA/SED</dc:creator>
  <cp:lastModifiedBy>Jeff Webb</cp:lastModifiedBy>
  <cp:revision>33</cp:revision>
  <dcterms:created xsi:type="dcterms:W3CDTF">2006-08-16T00:00:00Z</dcterms:created>
  <dcterms:modified xsi:type="dcterms:W3CDTF">2021-09-16T12:53:58Z</dcterms:modified>
</cp:coreProperties>
</file>