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102" y="7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197D-2F61-4404-B41C-CD8505E57083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78A8-05FA-4E2F-BD4B-D79B1AF8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1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197D-2F61-4404-B41C-CD8505E57083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78A8-05FA-4E2F-BD4B-D79B1AF8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5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197D-2F61-4404-B41C-CD8505E57083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78A8-05FA-4E2F-BD4B-D79B1AF8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5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197D-2F61-4404-B41C-CD8505E57083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78A8-05FA-4E2F-BD4B-D79B1AF8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7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197D-2F61-4404-B41C-CD8505E57083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78A8-05FA-4E2F-BD4B-D79B1AF8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6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197D-2F61-4404-B41C-CD8505E57083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78A8-05FA-4E2F-BD4B-D79B1AF8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2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197D-2F61-4404-B41C-CD8505E57083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78A8-05FA-4E2F-BD4B-D79B1AF8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3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197D-2F61-4404-B41C-CD8505E57083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78A8-05FA-4E2F-BD4B-D79B1AF8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4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197D-2F61-4404-B41C-CD8505E57083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78A8-05FA-4E2F-BD4B-D79B1AF8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9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197D-2F61-4404-B41C-CD8505E57083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78A8-05FA-4E2F-BD4B-D79B1AF8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4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197D-2F61-4404-B41C-CD8505E57083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78A8-05FA-4E2F-BD4B-D79B1AF8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2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F197D-2F61-4404-B41C-CD8505E57083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A78A8-05FA-4E2F-BD4B-D79B1AF8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9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" name="Group 2047"/>
          <p:cNvGrpSpPr/>
          <p:nvPr/>
        </p:nvGrpSpPr>
        <p:grpSpPr>
          <a:xfrm>
            <a:off x="1611313" y="1248489"/>
            <a:ext cx="5921375" cy="4617126"/>
            <a:chOff x="1611313" y="1248489"/>
            <a:chExt cx="5921375" cy="4617126"/>
          </a:xfrm>
        </p:grpSpPr>
        <p:pic>
          <p:nvPicPr>
            <p:cNvPr id="2050" name="Picture 2" descr="C:\Users\zswarm\Pictures\OurECG_Basic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1313" y="1298575"/>
              <a:ext cx="5921375" cy="4259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3767593" y="4150581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P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62400" y="518850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Q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79019" y="13716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R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55273" y="518850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24400" y="342820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T</a:t>
              </a:r>
            </a:p>
          </p:txBody>
        </p:sp>
        <p:cxnSp>
          <p:nvCxnSpPr>
            <p:cNvPr id="10" name="Straight Connector 9"/>
            <p:cNvCxnSpPr>
              <a:stCxn id="7" idx="3"/>
            </p:cNvCxnSpPr>
            <p:nvPr/>
          </p:nvCxnSpPr>
          <p:spPr>
            <a:xfrm>
              <a:off x="4383819" y="1556266"/>
              <a:ext cx="1788381" cy="0"/>
            </a:xfrm>
            <a:prstGeom prst="line">
              <a:avLst/>
            </a:prstGeom>
            <a:ln w="28575">
              <a:solidFill>
                <a:schemeClr val="accent2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957638" y="1248489"/>
              <a:ext cx="590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504D"/>
                  </a:solidFill>
                </a:rPr>
                <a:t>R-R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4101548" y="5580827"/>
              <a:ext cx="1003852" cy="0"/>
            </a:xfrm>
            <a:prstGeom prst="line">
              <a:avLst/>
            </a:prstGeom>
            <a:ln w="28575">
              <a:solidFill>
                <a:schemeClr val="accent2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369242" y="5557838"/>
              <a:ext cx="590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504D"/>
                  </a:solidFill>
                </a:rPr>
                <a:t>Q-T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3810000" y="3941197"/>
              <a:ext cx="304800" cy="0"/>
            </a:xfrm>
            <a:prstGeom prst="line">
              <a:avLst/>
            </a:prstGeom>
            <a:ln w="28575">
              <a:solidFill>
                <a:schemeClr val="accent2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747715" y="3643649"/>
              <a:ext cx="590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504D"/>
                  </a:solidFill>
                </a:rPr>
                <a:t>P-R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6055415" y="5363311"/>
              <a:ext cx="233570" cy="0"/>
            </a:xfrm>
            <a:prstGeom prst="line">
              <a:avLst/>
            </a:prstGeom>
            <a:ln w="28575">
              <a:solidFill>
                <a:schemeClr val="accent2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77008" y="5361401"/>
              <a:ext cx="590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504D"/>
                  </a:solidFill>
                </a:rPr>
                <a:t>Q-R-S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362200" y="5334000"/>
              <a:ext cx="838200" cy="0"/>
            </a:xfrm>
            <a:prstGeom prst="line">
              <a:avLst/>
            </a:prstGeom>
            <a:ln w="28575">
              <a:solidFill>
                <a:schemeClr val="accent2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590800" y="5333898"/>
              <a:ext cx="590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504D"/>
                  </a:solidFill>
                </a:rPr>
                <a:t>S-T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8102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C5050E-4998-2571-8741-4A1FDC286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005" y="0"/>
            <a:ext cx="48919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33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10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Thames ARA/SED</dc:creator>
  <cp:lastModifiedBy>Jeff Webb</cp:lastModifiedBy>
  <cp:revision>23</cp:revision>
  <dcterms:created xsi:type="dcterms:W3CDTF">2015-10-06T18:15:47Z</dcterms:created>
  <dcterms:modified xsi:type="dcterms:W3CDTF">2023-02-10T18:06:54Z</dcterms:modified>
</cp:coreProperties>
</file>