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8"/>
  </p:notesMasterIdLst>
  <p:sldIdLst>
    <p:sldId id="290" r:id="rId3"/>
    <p:sldId id="296" r:id="rId4"/>
    <p:sldId id="291" r:id="rId5"/>
    <p:sldId id="292" r:id="rId6"/>
    <p:sldId id="29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7" r:id="rId15"/>
    <p:sldId id="288" r:id="rId16"/>
    <p:sldId id="289" r:id="rId17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>
      <p:cViewPr varScale="1">
        <p:scale>
          <a:sx n="117" d="100"/>
          <a:sy n="11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E9A71-B8D6-467E-9737-A447651972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521731-B8E9-467F-A4A9-71E892442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38284"/>
              </p:ext>
            </p:extLst>
          </p:nvPr>
        </p:nvGraphicFramePr>
        <p:xfrm>
          <a:off x="673100" y="2743200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914400" progId="Equation.DSMT4">
                  <p:embed/>
                </p:oleObj>
              </mc:Choice>
              <mc:Fallback>
                <p:oleObj name="Equation" r:id="rId2" imgW="21333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3100" y="2743200"/>
                        <a:ext cx="2133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4622BF-0D97-44B3-8AAD-D9747F3BD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1674"/>
              </p:ext>
            </p:extLst>
          </p:nvPr>
        </p:nvGraphicFramePr>
        <p:xfrm>
          <a:off x="4718050" y="2868613"/>
          <a:ext cx="209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1066680" progId="Equation.DSMT4">
                  <p:embed/>
                </p:oleObj>
              </mc:Choice>
              <mc:Fallback>
                <p:oleObj name="Equation" r:id="rId4" imgW="20952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8050" y="2868613"/>
                        <a:ext cx="2095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7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A705BC-0DF3-484F-9B66-4D7059418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07004"/>
              </p:ext>
            </p:extLst>
          </p:nvPr>
        </p:nvGraphicFramePr>
        <p:xfrm>
          <a:off x="5308600" y="4406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600" y="4406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E5309D-6268-44D8-8891-F96C8CCE4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04649"/>
              </p:ext>
            </p:extLst>
          </p:nvPr>
        </p:nvGraphicFramePr>
        <p:xfrm>
          <a:off x="5708650" y="44164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650" y="44164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E1C3E-1E3A-40B1-AAA2-1325C11B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03" y="0"/>
            <a:ext cx="8521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1072752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096000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EB250-89FA-4C60-89C9-B02A2E87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42" y="2737758"/>
            <a:ext cx="2749558" cy="2178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3B9D7-ECB2-4949-A9AD-C9EE8B81C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775858"/>
            <a:ext cx="2667000" cy="2264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768B6-FD8F-4E38-83BE-0C1967600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057400"/>
            <a:ext cx="3324046" cy="30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4DE5B25-8A94-4C77-9F2C-DB69DA066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333346"/>
              </p:ext>
            </p:extLst>
          </p:nvPr>
        </p:nvGraphicFramePr>
        <p:xfrm>
          <a:off x="317500" y="1689100"/>
          <a:ext cx="28448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720" imgH="3022560" progId="Equation.DSMT4">
                  <p:embed/>
                </p:oleObj>
              </mc:Choice>
              <mc:Fallback>
                <p:oleObj name="Equation" r:id="rId2" imgW="2844720" imgH="3022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2521731-B8E9-467F-A4A9-71E892442E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500" y="1689100"/>
                        <a:ext cx="28448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62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FC8C8-C207-4BB6-B8CA-783311DB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172" r="2193" b="2172"/>
          <a:stretch/>
        </p:blipFill>
        <p:spPr>
          <a:xfrm>
            <a:off x="1905000" y="1142999"/>
            <a:ext cx="5316336" cy="45720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ADA44-0152-4031-820A-96E9CD32A514}"/>
              </a:ext>
            </a:extLst>
          </p:cNvPr>
          <p:cNvCxnSpPr>
            <a:cxnSpLocks/>
          </p:cNvCxnSpPr>
          <p:nvPr/>
        </p:nvCxnSpPr>
        <p:spPr>
          <a:xfrm flipH="1">
            <a:off x="2404532" y="4576132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3898E-23BC-491C-BE26-49CADE80878F}"/>
              </a:ext>
            </a:extLst>
          </p:cNvPr>
          <p:cNvCxnSpPr>
            <a:cxnSpLocks/>
          </p:cNvCxnSpPr>
          <p:nvPr/>
        </p:nvCxnSpPr>
        <p:spPr>
          <a:xfrm flipH="1">
            <a:off x="2895600" y="1877289"/>
            <a:ext cx="41832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E481-1861-4CD3-98CD-F83CDE03B091}"/>
              </a:ext>
            </a:extLst>
          </p:cNvPr>
          <p:cNvCxnSpPr>
            <a:cxnSpLocks/>
          </p:cNvCxnSpPr>
          <p:nvPr/>
        </p:nvCxnSpPr>
        <p:spPr>
          <a:xfrm flipV="1">
            <a:off x="3550306" y="1752600"/>
            <a:ext cx="2102350" cy="33702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1F1517-F310-499F-8CD8-0D0CA5964E70}"/>
              </a:ext>
            </a:extLst>
          </p:cNvPr>
          <p:cNvSpPr txBox="1"/>
          <p:nvPr/>
        </p:nvSpPr>
        <p:spPr>
          <a:xfrm>
            <a:off x="6602439" y="4445327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EDF5-13D4-44C6-8CD2-58398D52EC3C}"/>
              </a:ext>
            </a:extLst>
          </p:cNvPr>
          <p:cNvCxnSpPr>
            <a:cxnSpLocks/>
          </p:cNvCxnSpPr>
          <p:nvPr/>
        </p:nvCxnSpPr>
        <p:spPr>
          <a:xfrm flipH="1">
            <a:off x="2404532" y="3906981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2A4-87DE-4959-8764-C2AA1EAA9BB0}"/>
              </a:ext>
            </a:extLst>
          </p:cNvPr>
          <p:cNvSpPr txBox="1"/>
          <p:nvPr/>
        </p:nvSpPr>
        <p:spPr>
          <a:xfrm>
            <a:off x="6602439" y="377617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1B4D2-8067-40D6-9B51-91677327075F}"/>
              </a:ext>
            </a:extLst>
          </p:cNvPr>
          <p:cNvSpPr txBox="1"/>
          <p:nvPr/>
        </p:nvSpPr>
        <p:spPr>
          <a:xfrm>
            <a:off x="2414366" y="175260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TLC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504DD1-9314-45D0-8813-04C8AF412185}"/>
              </a:ext>
            </a:extLst>
          </p:cNvPr>
          <p:cNvSpPr txBox="1"/>
          <p:nvPr/>
        </p:nvSpPr>
        <p:spPr>
          <a:xfrm>
            <a:off x="3018932" y="499619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D3616-9D09-4288-A54E-B1C6190F4B2F}"/>
              </a:ext>
            </a:extLst>
          </p:cNvPr>
          <p:cNvSpPr txBox="1"/>
          <p:nvPr/>
        </p:nvSpPr>
        <p:spPr>
          <a:xfrm>
            <a:off x="5343505" y="484345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D4228-E9F7-49A3-AFBE-EF01C8078511}"/>
              </a:ext>
            </a:extLst>
          </p:cNvPr>
          <p:cNvCxnSpPr>
            <a:cxnSpLocks/>
          </p:cNvCxnSpPr>
          <p:nvPr/>
        </p:nvCxnSpPr>
        <p:spPr>
          <a:xfrm>
            <a:off x="5569689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E4AA9-E810-4099-816C-B1AED8BD4117}"/>
              </a:ext>
            </a:extLst>
          </p:cNvPr>
          <p:cNvCxnSpPr>
            <a:cxnSpLocks/>
          </p:cNvCxnSpPr>
          <p:nvPr/>
        </p:nvCxnSpPr>
        <p:spPr>
          <a:xfrm>
            <a:off x="3886200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2434DE-56C7-441D-A1D4-3D10995F5202}"/>
              </a:ext>
            </a:extLst>
          </p:cNvPr>
          <p:cNvSpPr txBox="1"/>
          <p:nvPr/>
        </p:nvSpPr>
        <p:spPr>
          <a:xfrm>
            <a:off x="3727995" y="4843459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9C98228-EF87-4A71-956C-30D356F11843}"/>
              </a:ext>
            </a:extLst>
          </p:cNvPr>
          <p:cNvSpPr/>
          <p:nvPr/>
        </p:nvSpPr>
        <p:spPr>
          <a:xfrm>
            <a:off x="7221336" y="1877289"/>
            <a:ext cx="201891" cy="2698838"/>
          </a:xfrm>
          <a:prstGeom prst="rightBrace">
            <a:avLst>
              <a:gd name="adj1" fmla="val 64214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AF56C-2598-489F-B539-35D76A5D0A9A}"/>
              </a:ext>
            </a:extLst>
          </p:cNvPr>
          <p:cNvSpPr txBox="1"/>
          <p:nvPr/>
        </p:nvSpPr>
        <p:spPr>
          <a:xfrm>
            <a:off x="7436638" y="3095903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</a:p>
        </p:txBody>
      </p:sp>
    </p:spTree>
    <p:extLst>
      <p:ext uri="{BB962C8B-B14F-4D97-AF65-F5344CB8AC3E}">
        <p14:creationId xmlns:p14="http://schemas.microsoft.com/office/powerpoint/2010/main" val="216431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9A5D506-A9F8-4C5B-8D50-8554E2F7E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57641"/>
              </p:ext>
            </p:extLst>
          </p:nvPr>
        </p:nvGraphicFramePr>
        <p:xfrm>
          <a:off x="1143000" y="838200"/>
          <a:ext cx="17653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4978080" progId="Equation.DSMT4">
                  <p:embed/>
                </p:oleObj>
              </mc:Choice>
              <mc:Fallback>
                <p:oleObj name="Equation" r:id="rId2" imgW="1765080" imgH="497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838200"/>
                        <a:ext cx="176530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190AA5F-CD3C-4786-A9AA-7ABA4BE8C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473456"/>
              </p:ext>
            </p:extLst>
          </p:nvPr>
        </p:nvGraphicFramePr>
        <p:xfrm>
          <a:off x="1028700" y="1524000"/>
          <a:ext cx="939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545760" progId="Equation.DSMT4">
                  <p:embed/>
                </p:oleObj>
              </mc:Choice>
              <mc:Fallback>
                <p:oleObj name="Equation" r:id="rId2" imgW="9396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700" y="1524000"/>
                        <a:ext cx="939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24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13329</TotalTime>
  <Words>214</Words>
  <Application>Microsoft Office PowerPoint</Application>
  <PresentationFormat>On-screen Show (4:3)</PresentationFormat>
  <Paragraphs>67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BioGears Team PPT Template_2014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315</cp:revision>
  <cp:lastPrinted>2014-09-04T18:48:26Z</cp:lastPrinted>
  <dcterms:created xsi:type="dcterms:W3CDTF">2014-09-02T19:13:20Z</dcterms:created>
  <dcterms:modified xsi:type="dcterms:W3CDTF">2023-03-28T19:23:19Z</dcterms:modified>
</cp:coreProperties>
</file>