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0"/>
  </p:notesMasterIdLst>
  <p:sldIdLst>
    <p:sldId id="283" r:id="rId3"/>
    <p:sldId id="290" r:id="rId4"/>
    <p:sldId id="291" r:id="rId5"/>
    <p:sldId id="292" r:id="rId6"/>
    <p:sldId id="295" r:id="rId7"/>
    <p:sldId id="293" r:id="rId8"/>
    <p:sldId id="29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7" r:id="rId17"/>
    <p:sldId id="288" r:id="rId18"/>
    <p:sldId id="289" r:id="rId19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14" d="100"/>
          <a:sy n="114" d="100"/>
        </p:scale>
        <p:origin x="4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41067-4243-4BFF-9B59-5B2970550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" t="2935" r="2074" b="3690"/>
          <a:stretch/>
        </p:blipFill>
        <p:spPr>
          <a:xfrm>
            <a:off x="990599" y="2209800"/>
            <a:ext cx="6934201" cy="32387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A82B-61CB-4388-8FD3-87AA5CEE50F4}"/>
              </a:ext>
            </a:extLst>
          </p:cNvPr>
          <p:cNvCxnSpPr>
            <a:cxnSpLocks/>
          </p:cNvCxnSpPr>
          <p:nvPr/>
        </p:nvCxnSpPr>
        <p:spPr>
          <a:xfrm>
            <a:off x="1447800" y="3889663"/>
            <a:ext cx="6350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9BEE5-3308-46C6-9954-F142F3B0E5DD}"/>
              </a:ext>
            </a:extLst>
          </p:cNvPr>
          <p:cNvCxnSpPr>
            <a:cxnSpLocks/>
          </p:cNvCxnSpPr>
          <p:nvPr/>
        </p:nvCxnSpPr>
        <p:spPr>
          <a:xfrm flipV="1">
            <a:off x="1447800" y="2514600"/>
            <a:ext cx="0" cy="28448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432E1A-DD03-44B5-84B2-EA4A1772BA68}"/>
              </a:ext>
            </a:extLst>
          </p:cNvPr>
          <p:cNvSpPr txBox="1"/>
          <p:nvPr/>
        </p:nvSpPr>
        <p:spPr>
          <a:xfrm>
            <a:off x="7763629" y="3758858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FC15C-C675-4DA2-921B-1081C8E1F247}"/>
              </a:ext>
            </a:extLst>
          </p:cNvPr>
          <p:cNvSpPr txBox="1"/>
          <p:nvPr/>
        </p:nvSpPr>
        <p:spPr>
          <a:xfrm>
            <a:off x="1083414" y="228578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Pressure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6D9FD2-329C-4107-BC51-6DBE38097D68}"/>
              </a:ext>
            </a:extLst>
          </p:cNvPr>
          <p:cNvCxnSpPr>
            <a:cxnSpLocks/>
          </p:cNvCxnSpPr>
          <p:nvPr/>
        </p:nvCxnSpPr>
        <p:spPr>
          <a:xfrm flipV="1">
            <a:off x="3014135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038584-32CC-4E30-A654-5C4DE8698E39}"/>
              </a:ext>
            </a:extLst>
          </p:cNvPr>
          <p:cNvCxnSpPr>
            <a:cxnSpLocks/>
          </p:cNvCxnSpPr>
          <p:nvPr/>
        </p:nvCxnSpPr>
        <p:spPr>
          <a:xfrm flipV="1">
            <a:off x="2224524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A3DEDC-CAA2-417B-B3E3-EBF61D45BA25}"/>
              </a:ext>
            </a:extLst>
          </p:cNvPr>
          <p:cNvCxnSpPr>
            <a:cxnSpLocks/>
          </p:cNvCxnSpPr>
          <p:nvPr/>
        </p:nvCxnSpPr>
        <p:spPr>
          <a:xfrm flipV="1">
            <a:off x="4591284" y="2516714"/>
            <a:ext cx="0" cy="28426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6AA939-8DF1-442E-BD47-4F85C8F920AD}"/>
              </a:ext>
            </a:extLst>
          </p:cNvPr>
          <p:cNvCxnSpPr>
            <a:cxnSpLocks/>
          </p:cNvCxnSpPr>
          <p:nvPr/>
        </p:nvCxnSpPr>
        <p:spPr>
          <a:xfrm flipV="1">
            <a:off x="378961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66EADD-7F1C-491B-B360-699F7D7576AE}"/>
              </a:ext>
            </a:extLst>
          </p:cNvPr>
          <p:cNvCxnSpPr>
            <a:cxnSpLocks/>
          </p:cNvCxnSpPr>
          <p:nvPr/>
        </p:nvCxnSpPr>
        <p:spPr>
          <a:xfrm flipV="1">
            <a:off x="615603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46F405-D569-4860-B1F2-80F450ADF40C}"/>
              </a:ext>
            </a:extLst>
          </p:cNvPr>
          <p:cNvCxnSpPr>
            <a:cxnSpLocks/>
          </p:cNvCxnSpPr>
          <p:nvPr/>
        </p:nvCxnSpPr>
        <p:spPr>
          <a:xfrm flipV="1">
            <a:off x="538105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D69D3E-FBAF-4DB6-9842-B6765AB53DB9}"/>
              </a:ext>
            </a:extLst>
          </p:cNvPr>
          <p:cNvCxnSpPr>
            <a:cxnSpLocks/>
          </p:cNvCxnSpPr>
          <p:nvPr/>
        </p:nvCxnSpPr>
        <p:spPr>
          <a:xfrm flipV="1">
            <a:off x="7696200" y="2513170"/>
            <a:ext cx="0" cy="28462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72B189-FBC4-4E2B-83CB-2E6D0BAE51F3}"/>
              </a:ext>
            </a:extLst>
          </p:cNvPr>
          <p:cNvCxnSpPr>
            <a:cxnSpLocks/>
          </p:cNvCxnSpPr>
          <p:nvPr/>
        </p:nvCxnSpPr>
        <p:spPr>
          <a:xfrm flipV="1">
            <a:off x="6924486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F30802-5AE9-4D95-9849-DFF8564B79BD}"/>
              </a:ext>
            </a:extLst>
          </p:cNvPr>
          <p:cNvSpPr txBox="1"/>
          <p:nvPr/>
        </p:nvSpPr>
        <p:spPr>
          <a:xfrm>
            <a:off x="170687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BCD10-F0E5-488A-A5B6-B01B36C3CF80}"/>
              </a:ext>
            </a:extLst>
          </p:cNvPr>
          <p:cNvSpPr txBox="1"/>
          <p:nvPr/>
        </p:nvSpPr>
        <p:spPr>
          <a:xfrm>
            <a:off x="250843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05FA8-AB5A-4243-8568-8E14FFC15FD6}"/>
              </a:ext>
            </a:extLst>
          </p:cNvPr>
          <p:cNvSpPr txBox="1"/>
          <p:nvPr/>
        </p:nvSpPr>
        <p:spPr>
          <a:xfrm>
            <a:off x="3299162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3E0FE-16B5-4668-9CDE-195FEBA6546E}"/>
              </a:ext>
            </a:extLst>
          </p:cNvPr>
          <p:cNvSpPr txBox="1"/>
          <p:nvPr/>
        </p:nvSpPr>
        <p:spPr>
          <a:xfrm>
            <a:off x="4060347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AC55B9-96A5-4ED5-961C-8DD0228EFD3E}"/>
              </a:ext>
            </a:extLst>
          </p:cNvPr>
          <p:cNvSpPr txBox="1"/>
          <p:nvPr/>
        </p:nvSpPr>
        <p:spPr>
          <a:xfrm>
            <a:off x="485603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0D1E4-97F1-443E-AB70-841F85440375}"/>
              </a:ext>
            </a:extLst>
          </p:cNvPr>
          <p:cNvSpPr txBox="1"/>
          <p:nvPr/>
        </p:nvSpPr>
        <p:spPr>
          <a:xfrm>
            <a:off x="5597926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7CC5BF-1537-4291-8B60-8679D9E7C46A}"/>
              </a:ext>
            </a:extLst>
          </p:cNvPr>
          <p:cNvSpPr txBox="1"/>
          <p:nvPr/>
        </p:nvSpPr>
        <p:spPr>
          <a:xfrm>
            <a:off x="640390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7651C-A050-46FB-A334-79ADFDDBB05B}"/>
              </a:ext>
            </a:extLst>
          </p:cNvPr>
          <p:cNvSpPr txBox="1"/>
          <p:nvPr/>
        </p:nvSpPr>
        <p:spPr>
          <a:xfrm>
            <a:off x="7169795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96B79-9221-47E9-A244-92045C578732}"/>
              </a:ext>
            </a:extLst>
          </p:cNvPr>
          <p:cNvSpPr txBox="1"/>
          <p:nvPr/>
        </p:nvSpPr>
        <p:spPr>
          <a:xfrm>
            <a:off x="1162944" y="371423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057ED2-89F2-40FE-9C1B-87C9151B2601}"/>
              </a:ext>
            </a:extLst>
          </p:cNvPr>
          <p:cNvCxnSpPr>
            <a:cxnSpLocks/>
          </p:cNvCxnSpPr>
          <p:nvPr/>
        </p:nvCxnSpPr>
        <p:spPr>
          <a:xfrm flipH="1">
            <a:off x="1381786" y="2750288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47278E-9C5C-4601-B8AB-59CDB29A4826}"/>
              </a:ext>
            </a:extLst>
          </p:cNvPr>
          <p:cNvSpPr txBox="1"/>
          <p:nvPr/>
        </p:nvSpPr>
        <p:spPr>
          <a:xfrm>
            <a:off x="950729" y="260188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3EDCA-BC83-4A77-B518-7DA1C00B3021}"/>
              </a:ext>
            </a:extLst>
          </p:cNvPr>
          <p:cNvSpPr txBox="1"/>
          <p:nvPr/>
        </p:nvSpPr>
        <p:spPr>
          <a:xfrm>
            <a:off x="950729" y="4826578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11641-8D51-45E7-A040-DE1831443A91}"/>
              </a:ext>
            </a:extLst>
          </p:cNvPr>
          <p:cNvCxnSpPr>
            <a:cxnSpLocks/>
          </p:cNvCxnSpPr>
          <p:nvPr/>
        </p:nvCxnSpPr>
        <p:spPr>
          <a:xfrm flipH="1">
            <a:off x="1381786" y="5021150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C5879-4824-4CED-BF7C-1C8C97E61F9B}"/>
              </a:ext>
            </a:extLst>
          </p:cNvPr>
          <p:cNvSpPr txBox="1"/>
          <p:nvPr/>
        </p:nvSpPr>
        <p:spPr>
          <a:xfrm>
            <a:off x="1660539" y="418302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Inhale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EB6740-1CB1-44E4-B835-5D4DCC34F3EF}"/>
              </a:ext>
            </a:extLst>
          </p:cNvPr>
          <p:cNvSpPr txBox="1"/>
          <p:nvPr/>
        </p:nvSpPr>
        <p:spPr>
          <a:xfrm>
            <a:off x="4788613" y="307696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Exhale</a:t>
            </a:r>
          </a:p>
        </p:txBody>
      </p:sp>
    </p:spTree>
    <p:extLst>
      <p:ext uri="{BB962C8B-B14F-4D97-AF65-F5344CB8AC3E}">
        <p14:creationId xmlns:p14="http://schemas.microsoft.com/office/powerpoint/2010/main" val="421170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A705BC-0DF3-484F-9B66-4D7059418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07004"/>
              </p:ext>
            </p:extLst>
          </p:nvPr>
        </p:nvGraphicFramePr>
        <p:xfrm>
          <a:off x="5308600" y="4406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600" y="4406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E5309D-6268-44D8-8891-F96C8CCE4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04649"/>
              </p:ext>
            </p:extLst>
          </p:nvPr>
        </p:nvGraphicFramePr>
        <p:xfrm>
          <a:off x="5708650" y="44164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650" y="44164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BBE52-E397-4CD5-B08D-5B3138B6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6" y="0"/>
            <a:ext cx="837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E69B6-AA0C-45DD-B960-7366DAF92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773" r="65834" b="60154"/>
          <a:stretch/>
        </p:blipFill>
        <p:spPr>
          <a:xfrm>
            <a:off x="38100" y="2985257"/>
            <a:ext cx="2667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EA3AD-147B-4942-9585-9C0F6DD0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0" t="17767" b="30197"/>
          <a:stretch/>
        </p:blipFill>
        <p:spPr>
          <a:xfrm>
            <a:off x="5410200" y="2209800"/>
            <a:ext cx="34290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330CC-57F1-490E-8D95-B0EBC7CA3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8380" r="64583"/>
          <a:stretch/>
        </p:blipFill>
        <p:spPr>
          <a:xfrm>
            <a:off x="2705100" y="2878806"/>
            <a:ext cx="2781300" cy="2498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825617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366351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521731-B8E9-467F-A4A9-71E892442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268050"/>
              </p:ext>
            </p:extLst>
          </p:nvPr>
        </p:nvGraphicFramePr>
        <p:xfrm>
          <a:off x="533400" y="533400"/>
          <a:ext cx="24130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3" imgW="2412720" imgH="5333760" progId="Equation.DSMT4">
                  <p:embed/>
                </p:oleObj>
              </mc:Choice>
              <mc:Fallback>
                <p:oleObj name="Equation" r:id="rId3" imgW="2412720" imgH="533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2413000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4622BF-0D97-44B3-8AAD-D9747F3BD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1674"/>
              </p:ext>
            </p:extLst>
          </p:nvPr>
        </p:nvGraphicFramePr>
        <p:xfrm>
          <a:off x="4718050" y="2868613"/>
          <a:ext cx="209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5" imgW="2095200" imgH="1066680" progId="Equation.DSMT4">
                  <p:embed/>
                </p:oleObj>
              </mc:Choice>
              <mc:Fallback>
                <p:oleObj name="Equation" r:id="rId5" imgW="20952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8050" y="2868613"/>
                        <a:ext cx="2095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FC8C8-C207-4BB6-B8CA-783311DB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172" r="2193" b="2172"/>
          <a:stretch/>
        </p:blipFill>
        <p:spPr>
          <a:xfrm>
            <a:off x="1905000" y="1142999"/>
            <a:ext cx="5316336" cy="45720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ADA44-0152-4031-820A-96E9CD32A514}"/>
              </a:ext>
            </a:extLst>
          </p:cNvPr>
          <p:cNvCxnSpPr>
            <a:cxnSpLocks/>
          </p:cNvCxnSpPr>
          <p:nvPr/>
        </p:nvCxnSpPr>
        <p:spPr>
          <a:xfrm flipH="1">
            <a:off x="2404532" y="4576132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3898E-23BC-491C-BE26-49CADE80878F}"/>
              </a:ext>
            </a:extLst>
          </p:cNvPr>
          <p:cNvCxnSpPr>
            <a:cxnSpLocks/>
          </p:cNvCxnSpPr>
          <p:nvPr/>
        </p:nvCxnSpPr>
        <p:spPr>
          <a:xfrm flipH="1">
            <a:off x="2895600" y="1877289"/>
            <a:ext cx="41832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E481-1861-4CD3-98CD-F83CDE03B091}"/>
              </a:ext>
            </a:extLst>
          </p:cNvPr>
          <p:cNvCxnSpPr>
            <a:cxnSpLocks/>
          </p:cNvCxnSpPr>
          <p:nvPr/>
        </p:nvCxnSpPr>
        <p:spPr>
          <a:xfrm flipV="1">
            <a:off x="3550306" y="1752600"/>
            <a:ext cx="2102350" cy="33702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1F1517-F310-499F-8CD8-0D0CA5964E70}"/>
              </a:ext>
            </a:extLst>
          </p:cNvPr>
          <p:cNvSpPr txBox="1"/>
          <p:nvPr/>
        </p:nvSpPr>
        <p:spPr>
          <a:xfrm>
            <a:off x="6602439" y="4445327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EDF5-13D4-44C6-8CD2-58398D52EC3C}"/>
              </a:ext>
            </a:extLst>
          </p:cNvPr>
          <p:cNvCxnSpPr>
            <a:cxnSpLocks/>
          </p:cNvCxnSpPr>
          <p:nvPr/>
        </p:nvCxnSpPr>
        <p:spPr>
          <a:xfrm flipH="1">
            <a:off x="2404532" y="3906981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2A4-87DE-4959-8764-C2AA1EAA9BB0}"/>
              </a:ext>
            </a:extLst>
          </p:cNvPr>
          <p:cNvSpPr txBox="1"/>
          <p:nvPr/>
        </p:nvSpPr>
        <p:spPr>
          <a:xfrm>
            <a:off x="6602439" y="377617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1B4D2-8067-40D6-9B51-91677327075F}"/>
              </a:ext>
            </a:extLst>
          </p:cNvPr>
          <p:cNvSpPr txBox="1"/>
          <p:nvPr/>
        </p:nvSpPr>
        <p:spPr>
          <a:xfrm>
            <a:off x="2414366" y="175260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TLC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504DD1-9314-45D0-8813-04C8AF412185}"/>
              </a:ext>
            </a:extLst>
          </p:cNvPr>
          <p:cNvSpPr txBox="1"/>
          <p:nvPr/>
        </p:nvSpPr>
        <p:spPr>
          <a:xfrm>
            <a:off x="3018932" y="499619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D3616-9D09-4288-A54E-B1C6190F4B2F}"/>
              </a:ext>
            </a:extLst>
          </p:cNvPr>
          <p:cNvSpPr txBox="1"/>
          <p:nvPr/>
        </p:nvSpPr>
        <p:spPr>
          <a:xfrm>
            <a:off x="5343505" y="484345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D4228-E9F7-49A3-AFBE-EF01C8078511}"/>
              </a:ext>
            </a:extLst>
          </p:cNvPr>
          <p:cNvCxnSpPr>
            <a:cxnSpLocks/>
          </p:cNvCxnSpPr>
          <p:nvPr/>
        </p:nvCxnSpPr>
        <p:spPr>
          <a:xfrm>
            <a:off x="5569689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E4AA9-E810-4099-816C-B1AED8BD4117}"/>
              </a:ext>
            </a:extLst>
          </p:cNvPr>
          <p:cNvCxnSpPr>
            <a:cxnSpLocks/>
          </p:cNvCxnSpPr>
          <p:nvPr/>
        </p:nvCxnSpPr>
        <p:spPr>
          <a:xfrm>
            <a:off x="3886200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2434DE-56C7-441D-A1D4-3D10995F5202}"/>
              </a:ext>
            </a:extLst>
          </p:cNvPr>
          <p:cNvSpPr txBox="1"/>
          <p:nvPr/>
        </p:nvSpPr>
        <p:spPr>
          <a:xfrm>
            <a:off x="3727995" y="4843459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9C98228-EF87-4A71-956C-30D356F11843}"/>
              </a:ext>
            </a:extLst>
          </p:cNvPr>
          <p:cNvSpPr/>
          <p:nvPr/>
        </p:nvSpPr>
        <p:spPr>
          <a:xfrm>
            <a:off x="7221336" y="1877289"/>
            <a:ext cx="201891" cy="2698838"/>
          </a:xfrm>
          <a:prstGeom prst="rightBrace">
            <a:avLst>
              <a:gd name="adj1" fmla="val 64214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AF56C-2598-489F-B539-35D76A5D0A9A}"/>
              </a:ext>
            </a:extLst>
          </p:cNvPr>
          <p:cNvSpPr txBox="1"/>
          <p:nvPr/>
        </p:nvSpPr>
        <p:spPr>
          <a:xfrm>
            <a:off x="7436638" y="3095903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</a:p>
        </p:txBody>
      </p:sp>
    </p:spTree>
    <p:extLst>
      <p:ext uri="{BB962C8B-B14F-4D97-AF65-F5344CB8AC3E}">
        <p14:creationId xmlns:p14="http://schemas.microsoft.com/office/powerpoint/2010/main" val="216431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9A5D506-A9F8-4C5B-8D50-8554E2F7E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57641"/>
              </p:ext>
            </p:extLst>
          </p:nvPr>
        </p:nvGraphicFramePr>
        <p:xfrm>
          <a:off x="1143000" y="838200"/>
          <a:ext cx="17653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1765080" imgH="4978080" progId="Equation.DSMT4">
                  <p:embed/>
                </p:oleObj>
              </mc:Choice>
              <mc:Fallback>
                <p:oleObj name="Equation" r:id="rId3" imgW="1765080" imgH="497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838200"/>
                        <a:ext cx="176530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190AA5F-CD3C-4786-A9AA-7ABA4BE8C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694216"/>
              </p:ext>
            </p:extLst>
          </p:nvPr>
        </p:nvGraphicFramePr>
        <p:xfrm>
          <a:off x="1066800" y="1524000"/>
          <a:ext cx="86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863280" imgH="545760" progId="Equation.DSMT4">
                  <p:embed/>
                </p:oleObj>
              </mc:Choice>
              <mc:Fallback>
                <p:oleObj name="Equation" r:id="rId3" imgW="8632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524000"/>
                        <a:ext cx="8636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24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501FC-A041-4EBE-8A51-C989A872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42" y="966002"/>
            <a:ext cx="5767316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7DAB992-8A8E-4DF0-BEDD-D8829119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" y="1042209"/>
            <a:ext cx="8961897" cy="477358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2A8EBE-9099-4F96-BD33-E16E635472B5}"/>
              </a:ext>
            </a:extLst>
          </p:cNvPr>
          <p:cNvCxnSpPr>
            <a:cxnSpLocks/>
          </p:cNvCxnSpPr>
          <p:nvPr/>
        </p:nvCxnSpPr>
        <p:spPr>
          <a:xfrm>
            <a:off x="2958078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5C8DE4-A371-4704-8DAE-C00B4B6D2D1C}"/>
              </a:ext>
            </a:extLst>
          </p:cNvPr>
          <p:cNvCxnSpPr>
            <a:cxnSpLocks/>
          </p:cNvCxnSpPr>
          <p:nvPr/>
        </p:nvCxnSpPr>
        <p:spPr>
          <a:xfrm>
            <a:off x="5696054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5A22B3-9684-41BA-8DF7-B1D92E868CD1}"/>
              </a:ext>
            </a:extLst>
          </p:cNvPr>
          <p:cNvSpPr txBox="1"/>
          <p:nvPr/>
        </p:nvSpPr>
        <p:spPr>
          <a:xfrm>
            <a:off x="1380110" y="4876800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98A0-A51D-45BB-A1B0-EB50B41C8176}"/>
              </a:ext>
            </a:extLst>
          </p:cNvPr>
          <p:cNvSpPr txBox="1"/>
          <p:nvPr/>
        </p:nvSpPr>
        <p:spPr>
          <a:xfrm>
            <a:off x="3729367" y="4876800"/>
            <a:ext cx="1181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COPD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F98C1-801C-4846-B9CA-E08A2772A367}"/>
              </a:ext>
            </a:extLst>
          </p:cNvPr>
          <p:cNvSpPr txBox="1"/>
          <p:nvPr/>
        </p:nvSpPr>
        <p:spPr>
          <a:xfrm>
            <a:off x="6667411" y="4876800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ARDS</a:t>
            </a:r>
          </a:p>
        </p:txBody>
      </p:sp>
    </p:spTree>
    <p:extLst>
      <p:ext uri="{BB962C8B-B14F-4D97-AF65-F5344CB8AC3E}">
        <p14:creationId xmlns:p14="http://schemas.microsoft.com/office/powerpoint/2010/main" val="159196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12993</TotalTime>
  <Words>233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BioGears Team PPT Template_2014</vt:lpstr>
      <vt:lpstr>MathType 7.0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306</cp:revision>
  <cp:lastPrinted>2014-09-04T18:48:26Z</cp:lastPrinted>
  <dcterms:created xsi:type="dcterms:W3CDTF">2014-09-02T19:13:20Z</dcterms:created>
  <dcterms:modified xsi:type="dcterms:W3CDTF">2020-03-12T19:45:33Z</dcterms:modified>
</cp:coreProperties>
</file>