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8" r:id="rId3"/>
    <p:sldId id="268" r:id="rId4"/>
    <p:sldId id="258" r:id="rId5"/>
    <p:sldId id="289" r:id="rId6"/>
    <p:sldId id="29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138" y="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B4BFBF4-3083-4B86-A490-F85CAA2747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88745"/>
              </p:ext>
            </p:extLst>
          </p:nvPr>
        </p:nvGraphicFramePr>
        <p:xfrm>
          <a:off x="1066800" y="685800"/>
          <a:ext cx="1295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95280" imgH="927000" progId="Equation.DSMT4">
                  <p:embed/>
                </p:oleObj>
              </mc:Choice>
              <mc:Fallback>
                <p:oleObj name="Equation" r:id="rId2" imgW="1295280" imgH="9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6800" y="685800"/>
                        <a:ext cx="1295400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209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71F6222-ACF6-4B15-BC74-DC55EF7B48E5}"/>
              </a:ext>
            </a:extLst>
          </p:cNvPr>
          <p:cNvCxnSpPr/>
          <p:nvPr/>
        </p:nvCxnSpPr>
        <p:spPr>
          <a:xfrm flipV="1">
            <a:off x="1602791" y="3556550"/>
            <a:ext cx="609600" cy="8936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9B4139-FA4E-4E61-9DA8-7C9A03667987}"/>
              </a:ext>
            </a:extLst>
          </p:cNvPr>
          <p:cNvCxnSpPr>
            <a:cxnSpLocks/>
          </p:cNvCxnSpPr>
          <p:nvPr/>
        </p:nvCxnSpPr>
        <p:spPr>
          <a:xfrm>
            <a:off x="2212391" y="3556550"/>
            <a:ext cx="4779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E4BDAC-B47E-47D8-92FC-8ADF72E6D409}"/>
              </a:ext>
            </a:extLst>
          </p:cNvPr>
          <p:cNvCxnSpPr>
            <a:cxnSpLocks/>
          </p:cNvCxnSpPr>
          <p:nvPr/>
        </p:nvCxnSpPr>
        <p:spPr>
          <a:xfrm flipV="1">
            <a:off x="2690372" y="3556550"/>
            <a:ext cx="0" cy="8936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BAAEAC-6E2F-4F59-8C1E-210A4FAD76D4}"/>
              </a:ext>
            </a:extLst>
          </p:cNvPr>
          <p:cNvCxnSpPr>
            <a:cxnSpLocks/>
          </p:cNvCxnSpPr>
          <p:nvPr/>
        </p:nvCxnSpPr>
        <p:spPr>
          <a:xfrm flipH="1">
            <a:off x="2690373" y="4450167"/>
            <a:ext cx="83394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C3C49C-195D-4ACE-B25C-A06F8D8D6B8E}"/>
              </a:ext>
            </a:extLst>
          </p:cNvPr>
          <p:cNvCxnSpPr>
            <a:cxnSpLocks/>
          </p:cNvCxnSpPr>
          <p:nvPr/>
        </p:nvCxnSpPr>
        <p:spPr>
          <a:xfrm flipH="1" flipV="1">
            <a:off x="1297990" y="3275653"/>
            <a:ext cx="1" cy="1444679"/>
          </a:xfrm>
          <a:prstGeom prst="line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8CE17E-4E16-4F19-98FE-811BEB15C8BF}"/>
              </a:ext>
            </a:extLst>
          </p:cNvPr>
          <p:cNvCxnSpPr>
            <a:cxnSpLocks/>
          </p:cNvCxnSpPr>
          <p:nvPr/>
        </p:nvCxnSpPr>
        <p:spPr>
          <a:xfrm>
            <a:off x="1297991" y="4720332"/>
            <a:ext cx="2470664" cy="0"/>
          </a:xfrm>
          <a:prstGeom prst="line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84D316-136B-4B5E-8C40-141CF1D68BD6}"/>
              </a:ext>
            </a:extLst>
          </p:cNvPr>
          <p:cNvCxnSpPr>
            <a:cxnSpLocks/>
          </p:cNvCxnSpPr>
          <p:nvPr/>
        </p:nvCxnSpPr>
        <p:spPr>
          <a:xfrm flipH="1">
            <a:off x="1297991" y="4450168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86460B5-23F0-42D9-96AC-51C2CD43D893}"/>
              </a:ext>
            </a:extLst>
          </p:cNvPr>
          <p:cNvSpPr txBox="1"/>
          <p:nvPr/>
        </p:nvSpPr>
        <p:spPr>
          <a:xfrm>
            <a:off x="2371274" y="4766555"/>
            <a:ext cx="4411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E911FF-CAF9-4D7C-B3AA-07BF802FEB43}"/>
              </a:ext>
            </a:extLst>
          </p:cNvPr>
          <p:cNvSpPr txBox="1"/>
          <p:nvPr/>
        </p:nvSpPr>
        <p:spPr>
          <a:xfrm rot="16200000">
            <a:off x="855792" y="3813326"/>
            <a:ext cx="609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Pressure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3D1196-4215-4C2B-882A-56C27ABF08DC}"/>
              </a:ext>
            </a:extLst>
          </p:cNvPr>
          <p:cNvSpPr txBox="1"/>
          <p:nvPr/>
        </p:nvSpPr>
        <p:spPr>
          <a:xfrm>
            <a:off x="3768655" y="4346293"/>
            <a:ext cx="8515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[3d] Baseline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890C42-CFE6-42BF-9500-150351F4AE6C}"/>
              </a:ext>
            </a:extLst>
          </p:cNvPr>
          <p:cNvSpPr txBox="1"/>
          <p:nvPr/>
        </p:nvSpPr>
        <p:spPr>
          <a:xfrm>
            <a:off x="3768655" y="337695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[2d] Target / 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[2e] Limit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EE4D76-555D-42AF-A74D-40F4BE9AC861}"/>
              </a:ext>
            </a:extLst>
          </p:cNvPr>
          <p:cNvSpPr txBox="1"/>
          <p:nvPr/>
        </p:nvSpPr>
        <p:spPr>
          <a:xfrm>
            <a:off x="2456354" y="2914426"/>
            <a:ext cx="47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[2a] Cycle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3878C53-2AC2-47B4-8021-8A1A8367F77B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1264466" y="3550076"/>
            <a:ext cx="2504189" cy="11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FE28385-430B-4A26-8AD0-13C7AD604A20}"/>
              </a:ext>
            </a:extLst>
          </p:cNvPr>
          <p:cNvCxnSpPr>
            <a:cxnSpLocks/>
          </p:cNvCxnSpPr>
          <p:nvPr/>
        </p:nvCxnSpPr>
        <p:spPr>
          <a:xfrm flipV="1">
            <a:off x="1297990" y="4450166"/>
            <a:ext cx="2470665" cy="51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2111105-8C06-4088-8A56-DE8514493906}"/>
              </a:ext>
            </a:extLst>
          </p:cNvPr>
          <p:cNvCxnSpPr>
            <a:cxnSpLocks/>
          </p:cNvCxnSpPr>
          <p:nvPr/>
        </p:nvCxnSpPr>
        <p:spPr>
          <a:xfrm flipV="1">
            <a:off x="2692289" y="3275653"/>
            <a:ext cx="0" cy="14446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0FE5FF5-BDAF-4284-95B1-6FA81CB80906}"/>
              </a:ext>
            </a:extLst>
          </p:cNvPr>
          <p:cNvSpPr txBox="1"/>
          <p:nvPr/>
        </p:nvSpPr>
        <p:spPr>
          <a:xfrm>
            <a:off x="1448073" y="3250121"/>
            <a:ext cx="9190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[2c] Period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94AC286-3E6F-4CE6-9F40-A1606769420C}"/>
              </a:ext>
            </a:extLst>
          </p:cNvPr>
          <p:cNvCxnSpPr>
            <a:cxnSpLocks/>
          </p:cNvCxnSpPr>
          <p:nvPr/>
        </p:nvCxnSpPr>
        <p:spPr>
          <a:xfrm flipV="1">
            <a:off x="2214308" y="3275653"/>
            <a:ext cx="0" cy="14446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C2589E9-D186-4A9C-A5E1-612651355850}"/>
              </a:ext>
            </a:extLst>
          </p:cNvPr>
          <p:cNvSpPr txBox="1"/>
          <p:nvPr/>
        </p:nvSpPr>
        <p:spPr>
          <a:xfrm>
            <a:off x="1315642" y="2914427"/>
            <a:ext cx="57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[3a] Trigger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7455F06-970F-46FA-8044-67E40FF4EB66}"/>
              </a:ext>
            </a:extLst>
          </p:cNvPr>
          <p:cNvCxnSpPr>
            <a:cxnSpLocks/>
          </p:cNvCxnSpPr>
          <p:nvPr/>
        </p:nvCxnSpPr>
        <p:spPr>
          <a:xfrm flipV="1">
            <a:off x="1604708" y="3275653"/>
            <a:ext cx="0" cy="14446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1A2B0E-AEFD-40FB-9614-13319D774B2E}"/>
              </a:ext>
            </a:extLst>
          </p:cNvPr>
          <p:cNvSpPr txBox="1"/>
          <p:nvPr/>
        </p:nvSpPr>
        <p:spPr>
          <a:xfrm>
            <a:off x="1621162" y="4141500"/>
            <a:ext cx="7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  [2b] Waveform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EA4760-A5B1-4765-87EE-785D1B0C4216}"/>
              </a:ext>
            </a:extLst>
          </p:cNvPr>
          <p:cNvSpPr txBox="1"/>
          <p:nvPr/>
        </p:nvSpPr>
        <p:spPr>
          <a:xfrm>
            <a:off x="1719201" y="2293496"/>
            <a:ext cx="8597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[2] Inspiration Phase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52C6C0C-42E0-4CD4-943D-814D388FEF83}"/>
              </a:ext>
            </a:extLst>
          </p:cNvPr>
          <p:cNvSpPr txBox="1"/>
          <p:nvPr/>
        </p:nvSpPr>
        <p:spPr>
          <a:xfrm>
            <a:off x="2619881" y="2296368"/>
            <a:ext cx="97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[3] Expiration Phase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DEB9622-4251-45BC-9EFD-BE70B92F9F94}"/>
              </a:ext>
            </a:extLst>
          </p:cNvPr>
          <p:cNvCxnSpPr>
            <a:cxnSpLocks/>
          </p:cNvCxnSpPr>
          <p:nvPr/>
        </p:nvCxnSpPr>
        <p:spPr>
          <a:xfrm flipV="1">
            <a:off x="3524448" y="4185197"/>
            <a:ext cx="180755" cy="2649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20245BF-715B-4E43-B1CC-CF6E6E22C129}"/>
              </a:ext>
            </a:extLst>
          </p:cNvPr>
          <p:cNvCxnSpPr>
            <a:cxnSpLocks/>
          </p:cNvCxnSpPr>
          <p:nvPr/>
        </p:nvCxnSpPr>
        <p:spPr>
          <a:xfrm flipV="1">
            <a:off x="3524316" y="3275653"/>
            <a:ext cx="0" cy="14446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D6F905F-B395-4732-A0DA-BECCCF53CA49}"/>
              </a:ext>
            </a:extLst>
          </p:cNvPr>
          <p:cNvSpPr txBox="1"/>
          <p:nvPr/>
        </p:nvSpPr>
        <p:spPr>
          <a:xfrm>
            <a:off x="2658087" y="4120112"/>
            <a:ext cx="78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[3b] Waveform</a:t>
            </a:r>
          </a:p>
        </p:txBody>
      </p:sp>
      <p:sp>
        <p:nvSpPr>
          <p:cNvPr id="72" name="Left Brace 71">
            <a:extLst>
              <a:ext uri="{FF2B5EF4-FFF2-40B4-BE49-F238E27FC236}">
                <a16:creationId xmlns:a16="http://schemas.microsoft.com/office/drawing/2014/main" id="{3A261E5E-C14F-4261-AA75-ADA0CA3D7873}"/>
              </a:ext>
            </a:extLst>
          </p:cNvPr>
          <p:cNvSpPr/>
          <p:nvPr/>
        </p:nvSpPr>
        <p:spPr>
          <a:xfrm rot="5400000">
            <a:off x="2034655" y="2210752"/>
            <a:ext cx="228824" cy="1092556"/>
          </a:xfrm>
          <a:prstGeom prst="leftBrace">
            <a:avLst>
              <a:gd name="adj1" fmla="val 2697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Left Brace 72">
            <a:extLst>
              <a:ext uri="{FF2B5EF4-FFF2-40B4-BE49-F238E27FC236}">
                <a16:creationId xmlns:a16="http://schemas.microsoft.com/office/drawing/2014/main" id="{DE1D6680-4235-446D-9E60-FC6DB4F40F77}"/>
              </a:ext>
            </a:extLst>
          </p:cNvPr>
          <p:cNvSpPr/>
          <p:nvPr/>
        </p:nvSpPr>
        <p:spPr>
          <a:xfrm rot="5400000">
            <a:off x="2995417" y="2342546"/>
            <a:ext cx="228824" cy="828969"/>
          </a:xfrm>
          <a:prstGeom prst="leftBrace">
            <a:avLst>
              <a:gd name="adj1" fmla="val 2697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D3DC52C-AA1F-4026-B467-05474038E5F0}"/>
              </a:ext>
            </a:extLst>
          </p:cNvPr>
          <p:cNvSpPr txBox="1"/>
          <p:nvPr/>
        </p:nvSpPr>
        <p:spPr>
          <a:xfrm>
            <a:off x="1056716" y="1969455"/>
            <a:ext cx="3515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u="sng" dirty="0">
                <a:latin typeface="Arial" panose="020B0604020202020204" pitchFamily="34" charset="0"/>
                <a:cs typeface="Arial" panose="020B0604020202020204" pitchFamily="34" charset="0"/>
              </a:rPr>
              <a:t>Example Pressure Source Driver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1A3BC0-C5C4-43AD-80B0-4E9EAE7AC2AB}"/>
              </a:ext>
            </a:extLst>
          </p:cNvPr>
          <p:cNvSpPr txBox="1"/>
          <p:nvPr/>
        </p:nvSpPr>
        <p:spPr>
          <a:xfrm>
            <a:off x="3235578" y="2914427"/>
            <a:ext cx="57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[3a] Trigger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AF0C87A-1420-48F3-A273-E064D0098E5A}"/>
              </a:ext>
            </a:extLst>
          </p:cNvPr>
          <p:cNvCxnSpPr>
            <a:cxnSpLocks/>
          </p:cNvCxnSpPr>
          <p:nvPr/>
        </p:nvCxnSpPr>
        <p:spPr>
          <a:xfrm>
            <a:off x="1606626" y="3474395"/>
            <a:ext cx="605765" cy="0"/>
          </a:xfrm>
          <a:prstGeom prst="line">
            <a:avLst/>
          </a:prstGeom>
          <a:ln w="127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78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1C7D85-D3A3-497F-B1C5-20DDB02FF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1" y="1660804"/>
            <a:ext cx="3529890" cy="30406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F26F49-768C-4D45-9EEA-07BF79DD34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980" b="2576"/>
          <a:stretch/>
        </p:blipFill>
        <p:spPr>
          <a:xfrm>
            <a:off x="3657015" y="1107206"/>
            <a:ext cx="4076827" cy="464358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B30500-46DD-40B4-A4BD-6B654FF95879}"/>
              </a:ext>
            </a:extLst>
          </p:cNvPr>
          <p:cNvCxnSpPr>
            <a:cxnSpLocks/>
          </p:cNvCxnSpPr>
          <p:nvPr/>
        </p:nvCxnSpPr>
        <p:spPr>
          <a:xfrm flipV="1">
            <a:off x="3648752" y="2030546"/>
            <a:ext cx="1788073" cy="322245"/>
          </a:xfrm>
          <a:prstGeom prst="line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F132B8E-5501-44C8-971B-5E46CF3C3196}"/>
              </a:ext>
            </a:extLst>
          </p:cNvPr>
          <p:cNvSpPr/>
          <p:nvPr/>
        </p:nvSpPr>
        <p:spPr>
          <a:xfrm>
            <a:off x="6015211" y="1592626"/>
            <a:ext cx="1718631" cy="793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F5F9A8-06F5-4E80-9E53-0D42BAE623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201" t="12004" b="73087"/>
          <a:stretch/>
        </p:blipFill>
        <p:spPr>
          <a:xfrm>
            <a:off x="6280547" y="1642202"/>
            <a:ext cx="880728" cy="7105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7845E3-DB0C-45F2-9583-CB03A855CE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201" b="91809"/>
          <a:stretch/>
        </p:blipFill>
        <p:spPr>
          <a:xfrm>
            <a:off x="6280547" y="1301389"/>
            <a:ext cx="880728" cy="3903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7CA7C6-3B00-4B14-8069-C2A125FF627B}"/>
              </a:ext>
            </a:extLst>
          </p:cNvPr>
          <p:cNvSpPr txBox="1"/>
          <p:nvPr/>
        </p:nvSpPr>
        <p:spPr>
          <a:xfrm>
            <a:off x="6014364" y="1919882"/>
            <a:ext cx="3000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943A94-CB28-481B-9FF3-4101E57949A5}"/>
              </a:ext>
            </a:extLst>
          </p:cNvPr>
          <p:cNvSpPr/>
          <p:nvPr/>
        </p:nvSpPr>
        <p:spPr>
          <a:xfrm>
            <a:off x="6443579" y="1835191"/>
            <a:ext cx="388344" cy="4048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8E0567-B1B9-4314-9EBE-B577AA29AEBA}"/>
              </a:ext>
            </a:extLst>
          </p:cNvPr>
          <p:cNvCxnSpPr/>
          <p:nvPr/>
        </p:nvCxnSpPr>
        <p:spPr>
          <a:xfrm>
            <a:off x="6646014" y="1896291"/>
            <a:ext cx="0" cy="287116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71EE82C-D5CD-4ACB-A832-730EB5051E54}"/>
              </a:ext>
            </a:extLst>
          </p:cNvPr>
          <p:cNvSpPr txBox="1"/>
          <p:nvPr/>
        </p:nvSpPr>
        <p:spPr>
          <a:xfrm>
            <a:off x="5424772" y="5141001"/>
            <a:ext cx="477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DA2228-0D4C-4D29-8076-82094A6DA86D}"/>
              </a:ext>
            </a:extLst>
          </p:cNvPr>
          <p:cNvSpPr txBox="1"/>
          <p:nvPr/>
        </p:nvSpPr>
        <p:spPr>
          <a:xfrm>
            <a:off x="5630713" y="2461064"/>
            <a:ext cx="477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[5]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4D5A18-5C6F-42E6-9F3E-C9E57CB7EC79}"/>
              </a:ext>
            </a:extLst>
          </p:cNvPr>
          <p:cNvSpPr txBox="1"/>
          <p:nvPr/>
        </p:nvSpPr>
        <p:spPr>
          <a:xfrm>
            <a:off x="4874964" y="3961826"/>
            <a:ext cx="477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[6a]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17641C-7EFF-4F0C-9D17-12EA8342CF46}"/>
              </a:ext>
            </a:extLst>
          </p:cNvPr>
          <p:cNvSpPr txBox="1"/>
          <p:nvPr/>
        </p:nvSpPr>
        <p:spPr>
          <a:xfrm>
            <a:off x="4874964" y="2846100"/>
            <a:ext cx="477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[6b]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8E6B5A-8AC6-49D6-96FB-246533B679C8}"/>
              </a:ext>
            </a:extLst>
          </p:cNvPr>
          <p:cNvSpPr txBox="1"/>
          <p:nvPr/>
        </p:nvSpPr>
        <p:spPr>
          <a:xfrm>
            <a:off x="6159769" y="3961826"/>
            <a:ext cx="477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[6c]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87D1CE-A7CA-4F5F-A484-F2B021C64C29}"/>
              </a:ext>
            </a:extLst>
          </p:cNvPr>
          <p:cNvSpPr txBox="1"/>
          <p:nvPr/>
        </p:nvSpPr>
        <p:spPr>
          <a:xfrm>
            <a:off x="6159769" y="2850324"/>
            <a:ext cx="477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[6d]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A3CBC-D628-4573-A218-609420B40E81}"/>
              </a:ext>
            </a:extLst>
          </p:cNvPr>
          <p:cNvSpPr txBox="1"/>
          <p:nvPr/>
        </p:nvSpPr>
        <p:spPr>
          <a:xfrm>
            <a:off x="4063138" y="4169575"/>
            <a:ext cx="477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[7a]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C1199-1E28-4A1C-B928-4A627BC52408}"/>
              </a:ext>
            </a:extLst>
          </p:cNvPr>
          <p:cNvSpPr txBox="1"/>
          <p:nvPr/>
        </p:nvSpPr>
        <p:spPr>
          <a:xfrm>
            <a:off x="4063138" y="2618660"/>
            <a:ext cx="477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[7b]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DD8426-0231-4B39-BB30-4788F237C76E}"/>
              </a:ext>
            </a:extLst>
          </p:cNvPr>
          <p:cNvSpPr txBox="1"/>
          <p:nvPr/>
        </p:nvSpPr>
        <p:spPr>
          <a:xfrm>
            <a:off x="6961156" y="2618659"/>
            <a:ext cx="477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[7c]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B26D5-B40C-47DE-A1A2-ECAF45BB1CE4}"/>
              </a:ext>
            </a:extLst>
          </p:cNvPr>
          <p:cNvSpPr txBox="1"/>
          <p:nvPr/>
        </p:nvSpPr>
        <p:spPr>
          <a:xfrm>
            <a:off x="6966591" y="4169574"/>
            <a:ext cx="477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[7d]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AD44DA-7C28-47A5-BFF7-90A54D5BC5ED}"/>
              </a:ext>
            </a:extLst>
          </p:cNvPr>
          <p:cNvSpPr txBox="1"/>
          <p:nvPr/>
        </p:nvSpPr>
        <p:spPr>
          <a:xfrm>
            <a:off x="5676783" y="4285631"/>
            <a:ext cx="477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[7e]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6A6534-27BC-4CC7-BC1E-0B373A6B8696}"/>
              </a:ext>
            </a:extLst>
          </p:cNvPr>
          <p:cNvSpPr txBox="1"/>
          <p:nvPr/>
        </p:nvSpPr>
        <p:spPr>
          <a:xfrm>
            <a:off x="5655501" y="4721579"/>
            <a:ext cx="477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[7f]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4FAA33-88B1-4110-B4EA-C61E17385D84}"/>
              </a:ext>
            </a:extLst>
          </p:cNvPr>
          <p:cNvSpPr txBox="1"/>
          <p:nvPr/>
        </p:nvSpPr>
        <p:spPr>
          <a:xfrm>
            <a:off x="5391721" y="2859719"/>
            <a:ext cx="477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[8]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FB7FB8-7612-4F08-97AE-0F1037434663}"/>
              </a:ext>
            </a:extLst>
          </p:cNvPr>
          <p:cNvSpPr txBox="1"/>
          <p:nvPr/>
        </p:nvSpPr>
        <p:spPr>
          <a:xfrm>
            <a:off x="6481920" y="4682054"/>
            <a:ext cx="4779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[9]</a:t>
            </a:r>
          </a:p>
        </p:txBody>
      </p:sp>
    </p:spTree>
    <p:extLst>
      <p:ext uri="{BB962C8B-B14F-4D97-AF65-F5344CB8AC3E}">
        <p14:creationId xmlns:p14="http://schemas.microsoft.com/office/powerpoint/2010/main" val="404257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indoor, electronics, computer&#10;&#10;Description automatically generated">
            <a:extLst>
              <a:ext uri="{FF2B5EF4-FFF2-40B4-BE49-F238E27FC236}">
                <a16:creationId xmlns:a16="http://schemas.microsoft.com/office/drawing/2014/main" id="{0B036C7D-24E2-42F7-9E21-90EADD48FEA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2" t="5529" r="17642" b="21589"/>
          <a:stretch/>
        </p:blipFill>
        <p:spPr>
          <a:xfrm>
            <a:off x="616503" y="1048414"/>
            <a:ext cx="4265342" cy="37486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62497E-9C22-4BA5-9E94-907519B6C029}"/>
              </a:ext>
            </a:extLst>
          </p:cNvPr>
          <p:cNvSpPr txBox="1"/>
          <p:nvPr/>
        </p:nvSpPr>
        <p:spPr>
          <a:xfrm>
            <a:off x="3252972" y="2926233"/>
            <a:ext cx="88633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Dräger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Ventilator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351043-05AA-4A28-84D8-6C60A66D562C}"/>
              </a:ext>
            </a:extLst>
          </p:cNvPr>
          <p:cNvSpPr txBox="1"/>
          <p:nvPr/>
        </p:nvSpPr>
        <p:spPr>
          <a:xfrm>
            <a:off x="1176493" y="3315828"/>
            <a:ext cx="106285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ASL 5000™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Virtual Lung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9218B2-5E59-42F0-AB15-02CA9D23B292}"/>
              </a:ext>
            </a:extLst>
          </p:cNvPr>
          <p:cNvSpPr txBox="1"/>
          <p:nvPr/>
        </p:nvSpPr>
        <p:spPr>
          <a:xfrm>
            <a:off x="1007707" y="1961512"/>
            <a:ext cx="95872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RespiSim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® Controller/Display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41B4C-9DFC-431A-A3DF-DDD7EC11F143}"/>
              </a:ext>
            </a:extLst>
          </p:cNvPr>
          <p:cNvSpPr txBox="1"/>
          <p:nvPr/>
        </p:nvSpPr>
        <p:spPr>
          <a:xfrm>
            <a:off x="2922774" y="1674706"/>
            <a:ext cx="132279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Dräger</a:t>
            </a: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Control/Display</a:t>
            </a:r>
          </a:p>
        </p:txBody>
      </p:sp>
    </p:spTree>
    <p:extLst>
      <p:ext uri="{BB962C8B-B14F-4D97-AF65-F5344CB8AC3E}">
        <p14:creationId xmlns:p14="http://schemas.microsoft.com/office/powerpoint/2010/main" val="3367718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F6712E94-1BE5-C02E-E527-88A4638C10E3}"/>
              </a:ext>
            </a:extLst>
          </p:cNvPr>
          <p:cNvSpPr/>
          <p:nvPr/>
        </p:nvSpPr>
        <p:spPr>
          <a:xfrm>
            <a:off x="8531062" y="1591744"/>
            <a:ext cx="1811234" cy="904875"/>
          </a:xfrm>
          <a:prstGeom prst="flowChartDecision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 Achieved? [3a]</a:t>
            </a: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2994CDA7-D661-EA11-D531-9725B1C44F9D}"/>
              </a:ext>
            </a:extLst>
          </p:cNvPr>
          <p:cNvSpPr/>
          <p:nvPr/>
        </p:nvSpPr>
        <p:spPr>
          <a:xfrm>
            <a:off x="2030480" y="1595712"/>
            <a:ext cx="1811234" cy="904875"/>
          </a:xfrm>
          <a:prstGeom prst="flowChartDecision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 Achieved? [2a]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80395FA8-30E3-3661-2127-ED07CDE1081E}"/>
              </a:ext>
            </a:extLst>
          </p:cNvPr>
          <p:cNvSpPr/>
          <p:nvPr/>
        </p:nvSpPr>
        <p:spPr>
          <a:xfrm>
            <a:off x="4427391" y="1591744"/>
            <a:ext cx="1811234" cy="904875"/>
          </a:xfrm>
          <a:prstGeom prst="flowChartDecision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Pause Period Reached? [2f]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6DFCC833-AA67-B590-9C35-3951088F4C96}"/>
              </a:ext>
            </a:extLst>
          </p:cNvPr>
          <p:cNvSpPr/>
          <p:nvPr/>
        </p:nvSpPr>
        <p:spPr>
          <a:xfrm>
            <a:off x="2278240" y="522546"/>
            <a:ext cx="1315714" cy="628621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Transition to Inspiration [2]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7313166D-0EA5-95F9-F900-5B48ECE46984}"/>
              </a:ext>
            </a:extLst>
          </p:cNvPr>
          <p:cNvSpPr/>
          <p:nvPr/>
        </p:nvSpPr>
        <p:spPr>
          <a:xfrm>
            <a:off x="8778822" y="522546"/>
            <a:ext cx="1315714" cy="628621"/>
          </a:xfrm>
          <a:prstGeom prst="flowChartProcess">
            <a:avLst/>
          </a:prstGeom>
          <a:solidFill>
            <a:schemeClr val="accent5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Transition to Expiration [3]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DAF9B921-B8B6-8776-0A22-287EE5B6C091}"/>
              </a:ext>
            </a:extLst>
          </p:cNvPr>
          <p:cNvSpPr/>
          <p:nvPr/>
        </p:nvSpPr>
        <p:spPr>
          <a:xfrm>
            <a:off x="4675151" y="2871560"/>
            <a:ext cx="1315714" cy="628621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Hold Driver (Constant)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04D2AA33-2855-6055-86E2-0827EB0726FE}"/>
              </a:ext>
            </a:extLst>
          </p:cNvPr>
          <p:cNvSpPr/>
          <p:nvPr/>
        </p:nvSpPr>
        <p:spPr>
          <a:xfrm>
            <a:off x="378875" y="5214059"/>
            <a:ext cx="1315714" cy="628621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Waveform to Driver (Function)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[2b]</a:t>
            </a:r>
            <a:endParaRPr lang="en-US" sz="12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41FEF9C8-4F29-67E6-F2C0-52D199B29BAC}"/>
              </a:ext>
            </a:extLst>
          </p:cNvPr>
          <p:cNvSpPr/>
          <p:nvPr/>
        </p:nvSpPr>
        <p:spPr>
          <a:xfrm>
            <a:off x="2032577" y="3904684"/>
            <a:ext cx="1811234" cy="904875"/>
          </a:xfrm>
          <a:prstGeom prst="flowChartDecision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18C7898B-53C5-D1D9-B735-EF21332E3090}"/>
              </a:ext>
            </a:extLst>
          </p:cNvPr>
          <p:cNvSpPr/>
          <p:nvPr/>
        </p:nvSpPr>
        <p:spPr>
          <a:xfrm>
            <a:off x="374239" y="4042810"/>
            <a:ext cx="1315714" cy="628621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Target to Driver (Constant) [2d]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BE72052E-7DCB-A73A-EBB2-FA01836A5419}"/>
              </a:ext>
            </a:extLst>
          </p:cNvPr>
          <p:cNvSpPr/>
          <p:nvPr/>
        </p:nvSpPr>
        <p:spPr>
          <a:xfrm>
            <a:off x="2030480" y="2749576"/>
            <a:ext cx="1811234" cy="904875"/>
          </a:xfrm>
          <a:prstGeom prst="flowChartDecision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 Reached? [2e]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FA402179-214A-27D3-0D50-D4D2FF502D1C}"/>
              </a:ext>
            </a:extLst>
          </p:cNvPr>
          <p:cNvSpPr/>
          <p:nvPr/>
        </p:nvSpPr>
        <p:spPr>
          <a:xfrm>
            <a:off x="374239" y="2890811"/>
            <a:ext cx="1315714" cy="628621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Limit to Driver (Constant) [2e]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8B0A48EC-872B-3054-DAFA-142BD935942D}"/>
              </a:ext>
            </a:extLst>
          </p:cNvPr>
          <p:cNvSpPr/>
          <p:nvPr/>
        </p:nvSpPr>
        <p:spPr>
          <a:xfrm>
            <a:off x="6875102" y="2890573"/>
            <a:ext cx="1315714" cy="628621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Waveform to Driver (Function) [3b]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480B1942-2186-E8EE-BD1A-77595E9A79F4}"/>
              </a:ext>
            </a:extLst>
          </p:cNvPr>
          <p:cNvSpPr/>
          <p:nvPr/>
        </p:nvSpPr>
        <p:spPr>
          <a:xfrm>
            <a:off x="6875102" y="4043007"/>
            <a:ext cx="1315714" cy="628621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Baseline to Driver (Constant) [3d]</a:t>
            </a:r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3ECA8DCA-C26D-82F6-F839-647CB6419594}"/>
              </a:ext>
            </a:extLst>
          </p:cNvPr>
          <p:cNvSpPr/>
          <p:nvPr/>
        </p:nvSpPr>
        <p:spPr>
          <a:xfrm>
            <a:off x="8531062" y="2749576"/>
            <a:ext cx="1811234" cy="904875"/>
          </a:xfrm>
          <a:prstGeom prst="flowChartDecision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E94CCE3F-EEFC-9624-E10D-90B58FBCFEEB}"/>
              </a:ext>
            </a:extLst>
          </p:cNvPr>
          <p:cNvSpPr/>
          <p:nvPr/>
        </p:nvSpPr>
        <p:spPr>
          <a:xfrm>
            <a:off x="4675151" y="4042809"/>
            <a:ext cx="1315714" cy="62862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Time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D92B7E79-4B52-E581-E49B-51B094071D72}"/>
              </a:ext>
            </a:extLst>
          </p:cNvPr>
          <p:cNvSpPr/>
          <p:nvPr/>
        </p:nvSpPr>
        <p:spPr>
          <a:xfrm>
            <a:off x="374239" y="1729872"/>
            <a:ext cx="1315714" cy="62862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Time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ACC20C2C-8EB5-ADCB-5F3F-3395BB36328D}"/>
              </a:ext>
            </a:extLst>
          </p:cNvPr>
          <p:cNvSpPr/>
          <p:nvPr/>
        </p:nvSpPr>
        <p:spPr>
          <a:xfrm>
            <a:off x="6875102" y="1729872"/>
            <a:ext cx="1315714" cy="62862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Time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317C48-FCAB-8963-7D0D-2978A39DEE7F}"/>
              </a:ext>
            </a:extLst>
          </p:cNvPr>
          <p:cNvCxnSpPr>
            <a:cxnSpLocks/>
            <a:stCxn id="5" idx="2"/>
            <a:endCxn id="3" idx="0"/>
          </p:cNvCxnSpPr>
          <p:nvPr/>
        </p:nvCxnSpPr>
        <p:spPr>
          <a:xfrm>
            <a:off x="2936097" y="1151167"/>
            <a:ext cx="0" cy="44454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DFB4B9-3CE8-6281-FD07-B018A1A2E0E7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841714" y="2044182"/>
            <a:ext cx="585677" cy="396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FB0F63-8320-757A-0DB1-CFA83E439D46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2936097" y="2500587"/>
            <a:ext cx="0" cy="248989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BC3720-EDAF-6279-35C7-EEA5E77E6B0A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2936097" y="3654451"/>
            <a:ext cx="2097" cy="250233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B8ECAC2-2C2B-2063-04B2-4DC8369C6349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>
            <a:off x="1689953" y="3202014"/>
            <a:ext cx="340527" cy="310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997924-CE66-B09B-8518-0ACF175EB91B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 flipV="1">
            <a:off x="1689953" y="4357121"/>
            <a:ext cx="342624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EAB70FC-35B3-1C41-700A-17301BDBBA23}"/>
              </a:ext>
            </a:extLst>
          </p:cNvPr>
          <p:cNvCxnSpPr>
            <a:cxnSpLocks/>
            <a:stCxn id="9" idx="2"/>
            <a:endCxn id="8" idx="3"/>
          </p:cNvCxnSpPr>
          <p:nvPr/>
        </p:nvCxnSpPr>
        <p:spPr>
          <a:xfrm rot="5400000">
            <a:off x="1956987" y="4547162"/>
            <a:ext cx="718811" cy="1243605"/>
          </a:xfrm>
          <a:prstGeom prst="bentConnector2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920FF70-CFB1-F874-C77D-3CD05DF12BAE}"/>
              </a:ext>
            </a:extLst>
          </p:cNvPr>
          <p:cNvCxnSpPr>
            <a:cxnSpLocks/>
            <a:stCxn id="8" idx="1"/>
            <a:endCxn id="17" idx="1"/>
          </p:cNvCxnSpPr>
          <p:nvPr/>
        </p:nvCxnSpPr>
        <p:spPr>
          <a:xfrm rot="10800000">
            <a:off x="374239" y="2044184"/>
            <a:ext cx="4636" cy="3484187"/>
          </a:xfrm>
          <a:prstGeom prst="bentConnector3">
            <a:avLst>
              <a:gd name="adj1" fmla="val 5030975"/>
            </a:avLst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D52AAC-FF5D-5C4C-5CF2-14A78B795F6C}"/>
              </a:ext>
            </a:extLst>
          </p:cNvPr>
          <p:cNvCxnSpPr>
            <a:cxnSpLocks/>
            <a:stCxn id="17" idx="3"/>
            <a:endCxn id="3" idx="1"/>
          </p:cNvCxnSpPr>
          <p:nvPr/>
        </p:nvCxnSpPr>
        <p:spPr>
          <a:xfrm>
            <a:off x="1689953" y="2044183"/>
            <a:ext cx="340527" cy="396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6F9DE6-BDA5-211F-2FC6-8051C54D6CD9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5333008" y="2496619"/>
            <a:ext cx="0" cy="37494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603717-519F-F1BF-1961-C2505F7BCBCC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5333008" y="3500181"/>
            <a:ext cx="0" cy="54262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84AEB44-3F9E-1D2F-DCB7-47228A9868F6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4169419" y="2033636"/>
            <a:ext cx="505733" cy="2323485"/>
          </a:xfrm>
          <a:prstGeom prst="bentConnector2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3D4F12D-C3A6-17AE-6AFB-FA713319BB83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rot="5400000" flipH="1" flipV="1">
            <a:off x="6678472" y="-508606"/>
            <a:ext cx="754887" cy="3445814"/>
          </a:xfrm>
          <a:prstGeom prst="bentConnector2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A2D5FE1-5A77-BAD7-F37A-16ADF85B340A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>
            <a:off x="9436679" y="1151167"/>
            <a:ext cx="0" cy="44057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C73542-F9B6-A203-A0EB-312118DA44A2}"/>
              </a:ext>
            </a:extLst>
          </p:cNvPr>
          <p:cNvCxnSpPr>
            <a:cxnSpLocks/>
            <a:stCxn id="2" idx="2"/>
            <a:endCxn id="15" idx="0"/>
          </p:cNvCxnSpPr>
          <p:nvPr/>
        </p:nvCxnSpPr>
        <p:spPr>
          <a:xfrm>
            <a:off x="9436679" y="2496619"/>
            <a:ext cx="0" cy="25295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0FE50E-D6EA-66FA-375A-9BDF8BBA1B86}"/>
              </a:ext>
            </a:extLst>
          </p:cNvPr>
          <p:cNvCxnSpPr>
            <a:cxnSpLocks/>
            <a:stCxn id="18" idx="3"/>
            <a:endCxn id="2" idx="1"/>
          </p:cNvCxnSpPr>
          <p:nvPr/>
        </p:nvCxnSpPr>
        <p:spPr>
          <a:xfrm flipV="1">
            <a:off x="8190816" y="2044182"/>
            <a:ext cx="340246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537F514-66C1-1899-FD83-5E0C71C3921B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flipH="1">
            <a:off x="8190816" y="3202014"/>
            <a:ext cx="340246" cy="287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F6786C9-BAFA-9A9C-E750-87EB4B30AA30}"/>
              </a:ext>
            </a:extLst>
          </p:cNvPr>
          <p:cNvCxnSpPr>
            <a:cxnSpLocks/>
            <a:stCxn id="15" idx="2"/>
            <a:endCxn id="14" idx="3"/>
          </p:cNvCxnSpPr>
          <p:nvPr/>
        </p:nvCxnSpPr>
        <p:spPr>
          <a:xfrm rot="5400000">
            <a:off x="8462315" y="3382953"/>
            <a:ext cx="702867" cy="1245863"/>
          </a:xfrm>
          <a:prstGeom prst="bentConnector2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BE61302-93D1-0216-9948-154FCB2E5FD2}"/>
              </a:ext>
            </a:extLst>
          </p:cNvPr>
          <p:cNvCxnSpPr>
            <a:cxnSpLocks/>
            <a:stCxn id="14" idx="1"/>
            <a:endCxn id="18" idx="1"/>
          </p:cNvCxnSpPr>
          <p:nvPr/>
        </p:nvCxnSpPr>
        <p:spPr>
          <a:xfrm rot="10800000">
            <a:off x="6875102" y="2044184"/>
            <a:ext cx="12700" cy="2313135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9546844-6079-DF59-32D9-4164E13C9864}"/>
              </a:ext>
            </a:extLst>
          </p:cNvPr>
          <p:cNvCxnSpPr>
            <a:cxnSpLocks/>
            <a:stCxn id="2" idx="3"/>
            <a:endCxn id="5" idx="0"/>
          </p:cNvCxnSpPr>
          <p:nvPr/>
        </p:nvCxnSpPr>
        <p:spPr>
          <a:xfrm flipH="1" flipV="1">
            <a:off x="2936097" y="522546"/>
            <a:ext cx="7406199" cy="1521636"/>
          </a:xfrm>
          <a:prstGeom prst="bentConnector4">
            <a:avLst>
              <a:gd name="adj1" fmla="val -3087"/>
              <a:gd name="adj2" fmla="val 115023"/>
            </a:avLst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E393713-95D6-C26D-7F5A-38A2F892198C}"/>
              </a:ext>
            </a:extLst>
          </p:cNvPr>
          <p:cNvSpPr txBox="1"/>
          <p:nvPr/>
        </p:nvSpPr>
        <p:spPr>
          <a:xfrm>
            <a:off x="2950478" y="247257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29AC9C-589D-B446-A4B8-DCDDF7628BB5}"/>
              </a:ext>
            </a:extLst>
          </p:cNvPr>
          <p:cNvSpPr txBox="1"/>
          <p:nvPr/>
        </p:nvSpPr>
        <p:spPr>
          <a:xfrm>
            <a:off x="3712715" y="1807004"/>
            <a:ext cx="43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ACCA26-8FE1-21DF-C190-67C5625B3BD7}"/>
              </a:ext>
            </a:extLst>
          </p:cNvPr>
          <p:cNvSpPr txBox="1"/>
          <p:nvPr/>
        </p:nvSpPr>
        <p:spPr>
          <a:xfrm>
            <a:off x="10202971" y="1807004"/>
            <a:ext cx="43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904D87-4BC7-48E7-AB16-0B5E27512B47}"/>
              </a:ext>
            </a:extLst>
          </p:cNvPr>
          <p:cNvSpPr txBox="1"/>
          <p:nvPr/>
        </p:nvSpPr>
        <p:spPr>
          <a:xfrm>
            <a:off x="1741354" y="2965723"/>
            <a:ext cx="43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A35174-C315-4B2D-A76F-667D1DEE848A}"/>
              </a:ext>
            </a:extLst>
          </p:cNvPr>
          <p:cNvSpPr txBox="1"/>
          <p:nvPr/>
        </p:nvSpPr>
        <p:spPr>
          <a:xfrm>
            <a:off x="1741354" y="4121977"/>
            <a:ext cx="43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13E628-1568-EAA4-FA3A-DCB0201943B2}"/>
              </a:ext>
            </a:extLst>
          </p:cNvPr>
          <p:cNvSpPr txBox="1"/>
          <p:nvPr/>
        </p:nvSpPr>
        <p:spPr>
          <a:xfrm>
            <a:off x="8256454" y="2965723"/>
            <a:ext cx="43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F02525-2C20-BE99-C7FE-2C9BF1B2E42F}"/>
              </a:ext>
            </a:extLst>
          </p:cNvPr>
          <p:cNvSpPr txBox="1"/>
          <p:nvPr/>
        </p:nvSpPr>
        <p:spPr>
          <a:xfrm>
            <a:off x="2950478" y="362298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1C812A-F3EA-D3BD-5E79-05B57D4053FF}"/>
              </a:ext>
            </a:extLst>
          </p:cNvPr>
          <p:cNvSpPr txBox="1"/>
          <p:nvPr/>
        </p:nvSpPr>
        <p:spPr>
          <a:xfrm>
            <a:off x="2895950" y="480534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0BA124-48A0-2131-10D4-DB04E3E81A9B}"/>
              </a:ext>
            </a:extLst>
          </p:cNvPr>
          <p:cNvSpPr txBox="1"/>
          <p:nvPr/>
        </p:nvSpPr>
        <p:spPr>
          <a:xfrm>
            <a:off x="9449248" y="248391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E8A1E3-212D-A87C-189E-052B47426A79}"/>
              </a:ext>
            </a:extLst>
          </p:cNvPr>
          <p:cNvSpPr txBox="1"/>
          <p:nvPr/>
        </p:nvSpPr>
        <p:spPr>
          <a:xfrm>
            <a:off x="9396693" y="364106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420327D-4AFA-1A1A-43DD-D0140C0F3F98}"/>
              </a:ext>
            </a:extLst>
          </p:cNvPr>
          <p:cNvSpPr txBox="1"/>
          <p:nvPr/>
        </p:nvSpPr>
        <p:spPr>
          <a:xfrm>
            <a:off x="5286453" y="247409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E555B7C-40A1-4A18-47D4-480DB9DBEC7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33869" y="3205122"/>
            <a:ext cx="24037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02E3F2E-0300-7EB5-FC72-238593237E16}"/>
              </a:ext>
            </a:extLst>
          </p:cNvPr>
          <p:cNvCxnSpPr>
            <a:cxnSpLocks/>
          </p:cNvCxnSpPr>
          <p:nvPr/>
        </p:nvCxnSpPr>
        <p:spPr>
          <a:xfrm flipH="1">
            <a:off x="133869" y="4353374"/>
            <a:ext cx="24037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C9C9C82-996F-B5CB-E928-95BD929237F3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6659033" y="3204633"/>
            <a:ext cx="216069" cy="25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A48FE19-AFF8-9972-D044-AC869F50255C}"/>
              </a:ext>
            </a:extLst>
          </p:cNvPr>
          <p:cNvSpPr txBox="1"/>
          <p:nvPr/>
        </p:nvSpPr>
        <p:spPr>
          <a:xfrm>
            <a:off x="2497671" y="4074721"/>
            <a:ext cx="889566" cy="64231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Waveform Period Reached? [2c]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8D604DD-B759-830F-274F-870B9984098D}"/>
              </a:ext>
            </a:extLst>
          </p:cNvPr>
          <p:cNvSpPr txBox="1"/>
          <p:nvPr/>
        </p:nvSpPr>
        <p:spPr>
          <a:xfrm>
            <a:off x="9004618" y="2910265"/>
            <a:ext cx="889566" cy="64231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2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Waveform Period Reached? [3c]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99D012-7A09-3E8B-1E40-BEE73DA15A61}"/>
              </a:ext>
            </a:extLst>
          </p:cNvPr>
          <p:cNvSpPr txBox="1"/>
          <p:nvPr/>
        </p:nvSpPr>
        <p:spPr>
          <a:xfrm>
            <a:off x="5312458" y="1340034"/>
            <a:ext cx="43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937388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96D23A-6BCF-E834-3E72-A0BE37C20A38}"/>
              </a:ext>
            </a:extLst>
          </p:cNvPr>
          <p:cNvSpPr/>
          <p:nvPr/>
        </p:nvSpPr>
        <p:spPr>
          <a:xfrm>
            <a:off x="2286000" y="2285999"/>
            <a:ext cx="3962400" cy="297551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 Breathing Simulator Image</a:t>
            </a:r>
          </a:p>
        </p:txBody>
      </p:sp>
    </p:spTree>
    <p:extLst>
      <p:ext uri="{BB962C8B-B14F-4D97-AF65-F5344CB8AC3E}">
        <p14:creationId xmlns:p14="http://schemas.microsoft.com/office/powerpoint/2010/main" val="2334857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</TotalTime>
  <Words>241</Words>
  <Application>Microsoft Office PowerPoint</Application>
  <PresentationFormat>On-screen Show (4:3)</PresentationFormat>
  <Paragraphs>66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 Russler ARA/SED</dc:creator>
  <cp:lastModifiedBy>Jeff Webb</cp:lastModifiedBy>
  <cp:revision>34</cp:revision>
  <dcterms:created xsi:type="dcterms:W3CDTF">2006-08-16T00:00:00Z</dcterms:created>
  <dcterms:modified xsi:type="dcterms:W3CDTF">2023-02-12T13:30:12Z</dcterms:modified>
</cp:coreProperties>
</file>