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sldIdLst>
    <p:sldId id="359" r:id="rId3"/>
    <p:sldId id="262" r:id="rId4"/>
    <p:sldId id="362" r:id="rId5"/>
    <p:sldId id="361" r:id="rId6"/>
    <p:sldId id="263" r:id="rId7"/>
    <p:sldId id="363" r:id="rId8"/>
    <p:sldId id="360" r:id="rId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76" d="100"/>
          <a:sy n="176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2A8E7-F9D3-4E33-8CC7-2B5A6BC2E28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FE1FA-28AD-436C-8433-00BF20C06A2A}">
      <dgm:prSet phldrT="[Text]"/>
      <dgm:spPr/>
      <dgm:t>
        <a:bodyPr/>
        <a:lstStyle/>
        <a:p>
          <a:endParaRPr lang="en-US" dirty="0"/>
        </a:p>
      </dgm:t>
    </dgm:pt>
    <dgm:pt modelId="{53C28B4B-C2C5-478E-B204-B2FE5C5C68DB}" type="parTrans" cxnId="{2DB4B7CE-DE37-49BB-A84E-11902CC3E0B4}">
      <dgm:prSet/>
      <dgm:spPr/>
      <dgm:t>
        <a:bodyPr/>
        <a:lstStyle/>
        <a:p>
          <a:endParaRPr lang="en-US"/>
        </a:p>
      </dgm:t>
    </dgm:pt>
    <dgm:pt modelId="{A005B693-4B3D-4D0A-A7B7-B923B3E985ED}" type="sibTrans" cxnId="{2DB4B7CE-DE37-49BB-A84E-11902CC3E0B4}">
      <dgm:prSet/>
      <dgm:spPr/>
      <dgm:t>
        <a:bodyPr/>
        <a:lstStyle/>
        <a:p>
          <a:endParaRPr lang="en-US"/>
        </a:p>
      </dgm:t>
    </dgm:pt>
    <dgm:pt modelId="{E8544D96-8E4C-40E4-B670-2E84FB23FE4B}">
      <dgm:prSet phldrT="[Text]"/>
      <dgm:spPr/>
      <dgm:t>
        <a:bodyPr/>
        <a:lstStyle/>
        <a:p>
          <a:endParaRPr lang="en-US" dirty="0"/>
        </a:p>
      </dgm:t>
    </dgm:pt>
    <dgm:pt modelId="{FC30321F-9273-4404-A7F6-BEF7A357753A}" type="parTrans" cxnId="{32C3CAE2-68C5-4332-92CB-24A7D8A2E679}">
      <dgm:prSet/>
      <dgm:spPr/>
      <dgm:t>
        <a:bodyPr/>
        <a:lstStyle/>
        <a:p>
          <a:endParaRPr lang="en-US"/>
        </a:p>
      </dgm:t>
    </dgm:pt>
    <dgm:pt modelId="{590267AC-D29E-41CA-A45C-D5A87CA0EFC9}" type="sibTrans" cxnId="{32C3CAE2-68C5-4332-92CB-24A7D8A2E679}">
      <dgm:prSet/>
      <dgm:spPr/>
      <dgm:t>
        <a:bodyPr/>
        <a:lstStyle/>
        <a:p>
          <a:endParaRPr lang="en-US"/>
        </a:p>
      </dgm:t>
    </dgm:pt>
    <dgm:pt modelId="{25B7D806-0E3D-473F-8821-3BEEA997EE4C}">
      <dgm:prSet phldrT="[Text]"/>
      <dgm:spPr/>
      <dgm:t>
        <a:bodyPr/>
        <a:lstStyle/>
        <a:p>
          <a:endParaRPr lang="en-US" dirty="0"/>
        </a:p>
      </dgm:t>
    </dgm:pt>
    <dgm:pt modelId="{E84CCDD0-E3CE-468C-89B9-9F662DB51575}" type="sibTrans" cxnId="{B2D1C9DC-A81E-4325-A872-42CECEAC1F07}">
      <dgm:prSet/>
      <dgm:spPr/>
      <dgm:t>
        <a:bodyPr/>
        <a:lstStyle/>
        <a:p>
          <a:endParaRPr lang="en-US"/>
        </a:p>
      </dgm:t>
    </dgm:pt>
    <dgm:pt modelId="{A7EB7693-4A66-4044-89A2-05C26B2D8567}" type="parTrans" cxnId="{B2D1C9DC-A81E-4325-A872-42CECEAC1F07}">
      <dgm:prSet/>
      <dgm:spPr/>
      <dgm:t>
        <a:bodyPr/>
        <a:lstStyle/>
        <a:p>
          <a:endParaRPr lang="en-US"/>
        </a:p>
      </dgm:t>
    </dgm:pt>
    <dgm:pt modelId="{2BEAA46F-6E9B-412E-A081-9353E3732725}">
      <dgm:prSet phldrT="[Text]"/>
      <dgm:spPr/>
      <dgm:t>
        <a:bodyPr/>
        <a:lstStyle/>
        <a:p>
          <a:endParaRPr lang="en-US" dirty="0"/>
        </a:p>
      </dgm:t>
    </dgm:pt>
    <dgm:pt modelId="{2D74636D-1310-49A0-8160-48E7D4380C1D}" type="parTrans" cxnId="{04E32320-0F63-46D8-9F9D-953C00D22F8E}">
      <dgm:prSet/>
      <dgm:spPr/>
      <dgm:t>
        <a:bodyPr/>
        <a:lstStyle/>
        <a:p>
          <a:endParaRPr lang="en-US"/>
        </a:p>
      </dgm:t>
    </dgm:pt>
    <dgm:pt modelId="{10B9552B-E2D0-4821-BB5B-2298CC1ACA41}" type="sibTrans" cxnId="{04E32320-0F63-46D8-9F9D-953C00D22F8E}">
      <dgm:prSet/>
      <dgm:spPr/>
      <dgm:t>
        <a:bodyPr/>
        <a:lstStyle/>
        <a:p>
          <a:endParaRPr lang="en-US"/>
        </a:p>
      </dgm:t>
    </dgm:pt>
    <dgm:pt modelId="{59C11C2D-47F9-49E8-870F-FAF7AF34DB07}">
      <dgm:prSet phldrT="[Text]"/>
      <dgm:spPr/>
      <dgm:t>
        <a:bodyPr/>
        <a:lstStyle/>
        <a:p>
          <a:endParaRPr lang="en-US" dirty="0"/>
        </a:p>
      </dgm:t>
    </dgm:pt>
    <dgm:pt modelId="{EF4933A3-B4D1-468C-BC10-7552D3F82749}" type="parTrans" cxnId="{B2847754-5843-49A5-802D-AAC0B0DB3252}">
      <dgm:prSet/>
      <dgm:spPr/>
      <dgm:t>
        <a:bodyPr/>
        <a:lstStyle/>
        <a:p>
          <a:endParaRPr lang="en-US"/>
        </a:p>
      </dgm:t>
    </dgm:pt>
    <dgm:pt modelId="{1526659B-9A95-4061-BB65-1E2C5D75CFA9}" type="sibTrans" cxnId="{B2847754-5843-49A5-802D-AAC0B0DB3252}">
      <dgm:prSet/>
      <dgm:spPr/>
      <dgm:t>
        <a:bodyPr/>
        <a:lstStyle/>
        <a:p>
          <a:endParaRPr lang="en-US"/>
        </a:p>
      </dgm:t>
    </dgm:pt>
    <dgm:pt modelId="{6B2B3AE5-9E4E-4598-BE28-6673071A295C}">
      <dgm:prSet phldrT="[Text]"/>
      <dgm:spPr/>
      <dgm:t>
        <a:bodyPr/>
        <a:lstStyle/>
        <a:p>
          <a:endParaRPr lang="en-US" dirty="0"/>
        </a:p>
      </dgm:t>
    </dgm:pt>
    <dgm:pt modelId="{3A75C8FE-1532-4366-BEA0-782600AEF27B}" type="parTrans" cxnId="{378949E4-60D8-43B5-895B-AF41F2880C19}">
      <dgm:prSet/>
      <dgm:spPr/>
      <dgm:t>
        <a:bodyPr/>
        <a:lstStyle/>
        <a:p>
          <a:endParaRPr lang="en-US"/>
        </a:p>
      </dgm:t>
    </dgm:pt>
    <dgm:pt modelId="{F1AA6535-721C-4044-8BB2-347CFF456769}" type="sibTrans" cxnId="{378949E4-60D8-43B5-895B-AF41F2880C19}">
      <dgm:prSet/>
      <dgm:spPr/>
      <dgm:t>
        <a:bodyPr/>
        <a:lstStyle/>
        <a:p>
          <a:endParaRPr lang="en-US"/>
        </a:p>
      </dgm:t>
    </dgm:pt>
    <dgm:pt modelId="{D7B11413-48B0-4962-AD8A-75C0C06884B0}">
      <dgm:prSet phldrT="[Text]"/>
      <dgm:spPr/>
      <dgm:t>
        <a:bodyPr/>
        <a:lstStyle/>
        <a:p>
          <a:endParaRPr lang="en-US" dirty="0"/>
        </a:p>
      </dgm:t>
    </dgm:pt>
    <dgm:pt modelId="{87D9AD99-25CC-4694-B0A2-CFE8CD225A65}" type="parTrans" cxnId="{774F5A2B-145A-4EDB-B0C5-E144DC4E5A52}">
      <dgm:prSet/>
      <dgm:spPr/>
      <dgm:t>
        <a:bodyPr/>
        <a:lstStyle/>
        <a:p>
          <a:endParaRPr lang="en-US"/>
        </a:p>
      </dgm:t>
    </dgm:pt>
    <dgm:pt modelId="{C5B2793F-409D-4602-BCEC-8A99D2C1D38E}" type="sibTrans" cxnId="{774F5A2B-145A-4EDB-B0C5-E144DC4E5A52}">
      <dgm:prSet/>
      <dgm:spPr/>
      <dgm:t>
        <a:bodyPr/>
        <a:lstStyle/>
        <a:p>
          <a:endParaRPr lang="en-US"/>
        </a:p>
      </dgm:t>
    </dgm:pt>
    <dgm:pt modelId="{4DCDD203-F84A-48D3-974E-3FC08622F243}">
      <dgm:prSet phldrT="[Text]"/>
      <dgm:spPr/>
      <dgm:t>
        <a:bodyPr/>
        <a:lstStyle/>
        <a:p>
          <a:endParaRPr lang="en-US" dirty="0"/>
        </a:p>
      </dgm:t>
    </dgm:pt>
    <dgm:pt modelId="{F03B15F1-6B47-4915-B592-FBF1F641C445}" type="parTrans" cxnId="{D0E66366-6E84-48AC-8625-2248E29E08B5}">
      <dgm:prSet/>
      <dgm:spPr/>
      <dgm:t>
        <a:bodyPr/>
        <a:lstStyle/>
        <a:p>
          <a:endParaRPr lang="en-US"/>
        </a:p>
      </dgm:t>
    </dgm:pt>
    <dgm:pt modelId="{2570C1A8-62BD-4AAB-BD13-4886F89E329E}" type="sibTrans" cxnId="{D0E66366-6E84-48AC-8625-2248E29E08B5}">
      <dgm:prSet/>
      <dgm:spPr/>
      <dgm:t>
        <a:bodyPr/>
        <a:lstStyle/>
        <a:p>
          <a:endParaRPr lang="en-US"/>
        </a:p>
      </dgm:t>
    </dgm:pt>
    <dgm:pt modelId="{87CD3CC5-FC25-4B0D-B3D9-AA5247696961}">
      <dgm:prSet phldrT="[Text]"/>
      <dgm:spPr/>
      <dgm:t>
        <a:bodyPr/>
        <a:lstStyle/>
        <a:p>
          <a:endParaRPr lang="en-US" dirty="0"/>
        </a:p>
      </dgm:t>
    </dgm:pt>
    <dgm:pt modelId="{6BA2875F-AAC3-48C0-B4CF-D666F95DA2EF}" type="parTrans" cxnId="{C40BF5A6-3488-4DC0-895F-E88E8B0BC6EE}">
      <dgm:prSet/>
      <dgm:spPr/>
      <dgm:t>
        <a:bodyPr/>
        <a:lstStyle/>
        <a:p>
          <a:endParaRPr lang="en-US"/>
        </a:p>
      </dgm:t>
    </dgm:pt>
    <dgm:pt modelId="{1A12F10B-B098-4E5E-BE98-49A481B39764}" type="sibTrans" cxnId="{C40BF5A6-3488-4DC0-895F-E88E8B0BC6EE}">
      <dgm:prSet/>
      <dgm:spPr/>
      <dgm:t>
        <a:bodyPr/>
        <a:lstStyle/>
        <a:p>
          <a:endParaRPr lang="en-US"/>
        </a:p>
      </dgm:t>
    </dgm:pt>
    <dgm:pt modelId="{97A4214D-2955-40DC-9F66-4E96300F64D5}">
      <dgm:prSet phldrT="[Text]"/>
      <dgm:spPr/>
      <dgm:t>
        <a:bodyPr/>
        <a:lstStyle/>
        <a:p>
          <a:endParaRPr lang="en-US" dirty="0"/>
        </a:p>
      </dgm:t>
    </dgm:pt>
    <dgm:pt modelId="{DD157F36-C933-4DDB-8832-1EB67D758ADF}" type="parTrans" cxnId="{41BEA6DA-AC6F-46CA-AB45-5ED65C1D2D72}">
      <dgm:prSet/>
      <dgm:spPr/>
      <dgm:t>
        <a:bodyPr/>
        <a:lstStyle/>
        <a:p>
          <a:endParaRPr lang="en-US"/>
        </a:p>
      </dgm:t>
    </dgm:pt>
    <dgm:pt modelId="{056F7705-70F9-456D-8808-164372EB7887}" type="sibTrans" cxnId="{41BEA6DA-AC6F-46CA-AB45-5ED65C1D2D72}">
      <dgm:prSet/>
      <dgm:spPr/>
      <dgm:t>
        <a:bodyPr/>
        <a:lstStyle/>
        <a:p>
          <a:endParaRPr lang="en-US"/>
        </a:p>
      </dgm:t>
    </dgm:pt>
    <dgm:pt modelId="{8B4A0AF3-C186-4940-A910-15DA4B0A43AB}" type="pres">
      <dgm:prSet presAssocID="{2D92A8E7-F9D3-4E33-8CC7-2B5A6BC2E2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F127DC6-DC90-4EB1-8133-98A2FC005C85}" type="pres">
      <dgm:prSet presAssocID="{25B7D806-0E3D-473F-8821-3BEEA997EE4C}" presName="Accent10" presStyleCnt="0"/>
      <dgm:spPr/>
    </dgm:pt>
    <dgm:pt modelId="{75888A31-1AD7-49D7-82BD-1710CBB41933}" type="pres">
      <dgm:prSet presAssocID="{25B7D806-0E3D-473F-8821-3BEEA997EE4C}" presName="Accent" presStyleLbl="node1" presStyleIdx="0" presStyleCnt="10"/>
      <dgm:spPr/>
    </dgm:pt>
    <dgm:pt modelId="{452386DF-2D3F-4430-86AE-CC26E073F453}" type="pres">
      <dgm:prSet presAssocID="{25B7D806-0E3D-473F-8821-3BEEA997EE4C}" presName="ParentBackground10" presStyleCnt="0"/>
      <dgm:spPr/>
    </dgm:pt>
    <dgm:pt modelId="{DB5BB0C9-B1F3-4373-8C67-6A251AD873FA}" type="pres">
      <dgm:prSet presAssocID="{25B7D806-0E3D-473F-8821-3BEEA997EE4C}" presName="ParentBackground" presStyleLbl="fgAcc1" presStyleIdx="0" presStyleCnt="10"/>
      <dgm:spPr/>
    </dgm:pt>
    <dgm:pt modelId="{AF270BF9-2ADE-4AB2-A55B-0F28DD8843A8}" type="pres">
      <dgm:prSet presAssocID="{25B7D806-0E3D-473F-8821-3BEEA997EE4C}" presName="Parent10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342C91-8CB4-47A8-97AE-1079E1B876F9}" type="pres">
      <dgm:prSet presAssocID="{97A4214D-2955-40DC-9F66-4E96300F64D5}" presName="Accent9" presStyleCnt="0"/>
      <dgm:spPr/>
    </dgm:pt>
    <dgm:pt modelId="{A71C9020-E9A2-4B92-A9C4-4BB63B438F62}" type="pres">
      <dgm:prSet presAssocID="{97A4214D-2955-40DC-9F66-4E96300F64D5}" presName="Accent" presStyleLbl="node1" presStyleIdx="1" presStyleCnt="10"/>
      <dgm:spPr/>
    </dgm:pt>
    <dgm:pt modelId="{587D6D2D-84F5-4CC2-A690-570F24C02343}" type="pres">
      <dgm:prSet presAssocID="{97A4214D-2955-40DC-9F66-4E96300F64D5}" presName="ParentBackground9" presStyleCnt="0"/>
      <dgm:spPr/>
    </dgm:pt>
    <dgm:pt modelId="{79078BAC-2688-465E-9F78-3724289392A4}" type="pres">
      <dgm:prSet presAssocID="{97A4214D-2955-40DC-9F66-4E96300F64D5}" presName="ParentBackground" presStyleLbl="fgAcc1" presStyleIdx="1" presStyleCnt="10"/>
      <dgm:spPr/>
    </dgm:pt>
    <dgm:pt modelId="{BD62735C-7AB4-43C9-B52F-ABF2B5D6764A}" type="pres">
      <dgm:prSet presAssocID="{97A4214D-2955-40DC-9F66-4E96300F64D5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74048B-3C72-405D-95D6-53DC58C66FB5}" type="pres">
      <dgm:prSet presAssocID="{87CD3CC5-FC25-4B0D-B3D9-AA5247696961}" presName="Accent8" presStyleCnt="0"/>
      <dgm:spPr/>
    </dgm:pt>
    <dgm:pt modelId="{B19935E4-6452-4DDB-9049-02CC99D456DE}" type="pres">
      <dgm:prSet presAssocID="{87CD3CC5-FC25-4B0D-B3D9-AA5247696961}" presName="Accent" presStyleLbl="node1" presStyleIdx="2" presStyleCnt="10"/>
      <dgm:spPr/>
    </dgm:pt>
    <dgm:pt modelId="{C6AC4D0A-09BA-4B49-8EDA-3EA8781024BA}" type="pres">
      <dgm:prSet presAssocID="{87CD3CC5-FC25-4B0D-B3D9-AA5247696961}" presName="ParentBackground8" presStyleCnt="0"/>
      <dgm:spPr/>
    </dgm:pt>
    <dgm:pt modelId="{80494B8F-CBE2-4083-A153-BC4E082130B1}" type="pres">
      <dgm:prSet presAssocID="{87CD3CC5-FC25-4B0D-B3D9-AA5247696961}" presName="ParentBackground" presStyleLbl="fgAcc1" presStyleIdx="2" presStyleCnt="10"/>
      <dgm:spPr/>
    </dgm:pt>
    <dgm:pt modelId="{4D7D4FFB-F3E7-4034-8F0B-0EB6F7148A0E}" type="pres">
      <dgm:prSet presAssocID="{87CD3CC5-FC25-4B0D-B3D9-AA524769696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032BD3E-9D72-4789-A12F-23D42F4424BB}" type="pres">
      <dgm:prSet presAssocID="{4DCDD203-F84A-48D3-974E-3FC08622F243}" presName="Accent7" presStyleCnt="0"/>
      <dgm:spPr/>
    </dgm:pt>
    <dgm:pt modelId="{EA74386D-8E07-4ADB-9A63-E2A64745CE94}" type="pres">
      <dgm:prSet presAssocID="{4DCDD203-F84A-48D3-974E-3FC08622F243}" presName="Accent" presStyleLbl="node1" presStyleIdx="3" presStyleCnt="10"/>
      <dgm:spPr/>
    </dgm:pt>
    <dgm:pt modelId="{31623D82-B826-4F01-B9A1-0E2B07A3DC8B}" type="pres">
      <dgm:prSet presAssocID="{4DCDD203-F84A-48D3-974E-3FC08622F243}" presName="ParentBackground7" presStyleCnt="0"/>
      <dgm:spPr/>
    </dgm:pt>
    <dgm:pt modelId="{115E82F9-BEEA-473C-9BF2-20E089953913}" type="pres">
      <dgm:prSet presAssocID="{4DCDD203-F84A-48D3-974E-3FC08622F243}" presName="ParentBackground" presStyleLbl="fgAcc1" presStyleIdx="3" presStyleCnt="10"/>
      <dgm:spPr/>
    </dgm:pt>
    <dgm:pt modelId="{C424E50D-9F70-44A6-BE23-1EB7F288F1E7}" type="pres">
      <dgm:prSet presAssocID="{4DCDD203-F84A-48D3-974E-3FC08622F24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E766EC8-3121-494C-989A-FC2AF1FFB073}" type="pres">
      <dgm:prSet presAssocID="{D7B11413-48B0-4962-AD8A-75C0C06884B0}" presName="Accent6" presStyleCnt="0"/>
      <dgm:spPr/>
    </dgm:pt>
    <dgm:pt modelId="{890BD874-34E7-46CB-AF9B-C3196AFAEAE5}" type="pres">
      <dgm:prSet presAssocID="{D7B11413-48B0-4962-AD8A-75C0C06884B0}" presName="Accent" presStyleLbl="node1" presStyleIdx="4" presStyleCnt="10"/>
      <dgm:spPr/>
    </dgm:pt>
    <dgm:pt modelId="{4377A382-8EAC-4CD6-815D-C926458C34CC}" type="pres">
      <dgm:prSet presAssocID="{D7B11413-48B0-4962-AD8A-75C0C06884B0}" presName="ParentBackground6" presStyleCnt="0"/>
      <dgm:spPr/>
    </dgm:pt>
    <dgm:pt modelId="{997D7B2C-17AA-4B4E-94A9-0A231F18DC9C}" type="pres">
      <dgm:prSet presAssocID="{D7B11413-48B0-4962-AD8A-75C0C06884B0}" presName="ParentBackground" presStyleLbl="fgAcc1" presStyleIdx="4" presStyleCnt="10"/>
      <dgm:spPr/>
    </dgm:pt>
    <dgm:pt modelId="{584B2B27-ECAA-433C-B157-46ACBD2CC86B}" type="pres">
      <dgm:prSet presAssocID="{D7B11413-48B0-4962-AD8A-75C0C06884B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8BD097-C339-4C6B-9D50-845B8986175A}" type="pres">
      <dgm:prSet presAssocID="{6B2B3AE5-9E4E-4598-BE28-6673071A295C}" presName="Accent5" presStyleCnt="0"/>
      <dgm:spPr/>
    </dgm:pt>
    <dgm:pt modelId="{28FF938D-A72E-46B2-B119-78828BBD3940}" type="pres">
      <dgm:prSet presAssocID="{6B2B3AE5-9E4E-4598-BE28-6673071A295C}" presName="Accent" presStyleLbl="node1" presStyleIdx="5" presStyleCnt="10"/>
      <dgm:spPr/>
    </dgm:pt>
    <dgm:pt modelId="{4A762E01-9EA2-4853-A164-31F85359FA05}" type="pres">
      <dgm:prSet presAssocID="{6B2B3AE5-9E4E-4598-BE28-6673071A295C}" presName="ParentBackground5" presStyleCnt="0"/>
      <dgm:spPr/>
    </dgm:pt>
    <dgm:pt modelId="{47826B2B-B173-4E97-9729-DB1791EB76EF}" type="pres">
      <dgm:prSet presAssocID="{6B2B3AE5-9E4E-4598-BE28-6673071A295C}" presName="ParentBackground" presStyleLbl="fgAcc1" presStyleIdx="5" presStyleCnt="10"/>
      <dgm:spPr/>
    </dgm:pt>
    <dgm:pt modelId="{BE759486-0CDA-4623-800C-4C8AE4965CB2}" type="pres">
      <dgm:prSet presAssocID="{6B2B3AE5-9E4E-4598-BE28-6673071A295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9F0F5F-A1E6-42B3-9C65-60699177B2C7}" type="pres">
      <dgm:prSet presAssocID="{59C11C2D-47F9-49E8-870F-FAF7AF34DB07}" presName="Accent4" presStyleCnt="0"/>
      <dgm:spPr/>
    </dgm:pt>
    <dgm:pt modelId="{E2E4F419-3967-4951-9275-E1265D132EDE}" type="pres">
      <dgm:prSet presAssocID="{59C11C2D-47F9-49E8-870F-FAF7AF34DB07}" presName="Accent" presStyleLbl="node1" presStyleIdx="6" presStyleCnt="10"/>
      <dgm:spPr/>
    </dgm:pt>
    <dgm:pt modelId="{19EE69C3-CCC5-4C89-8BE4-3AE0AABFFCBC}" type="pres">
      <dgm:prSet presAssocID="{59C11C2D-47F9-49E8-870F-FAF7AF34DB07}" presName="ParentBackground4" presStyleCnt="0"/>
      <dgm:spPr/>
    </dgm:pt>
    <dgm:pt modelId="{67E176DC-031A-4900-A6BC-8E5485BD42BD}" type="pres">
      <dgm:prSet presAssocID="{59C11C2D-47F9-49E8-870F-FAF7AF34DB07}" presName="ParentBackground" presStyleLbl="fgAcc1" presStyleIdx="6" presStyleCnt="10"/>
      <dgm:spPr/>
    </dgm:pt>
    <dgm:pt modelId="{543B8962-1661-40B8-AA24-B29B5FDA6B44}" type="pres">
      <dgm:prSet presAssocID="{59C11C2D-47F9-49E8-870F-FAF7AF34DB0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A00BBF-4F4C-4E0A-ABAA-DA8ECF256BAF}" type="pres">
      <dgm:prSet presAssocID="{2BEAA46F-6E9B-412E-A081-9353E3732725}" presName="Accent3" presStyleCnt="0"/>
      <dgm:spPr/>
    </dgm:pt>
    <dgm:pt modelId="{B8E76BDF-217D-4035-86F3-BE326553EA9C}" type="pres">
      <dgm:prSet presAssocID="{2BEAA46F-6E9B-412E-A081-9353E3732725}" presName="Accent" presStyleLbl="node1" presStyleIdx="7" presStyleCnt="10"/>
      <dgm:spPr/>
    </dgm:pt>
    <dgm:pt modelId="{73D5B91B-9C09-48D8-96A6-13B7F97B7519}" type="pres">
      <dgm:prSet presAssocID="{2BEAA46F-6E9B-412E-A081-9353E3732725}" presName="ParentBackground3" presStyleCnt="0"/>
      <dgm:spPr/>
    </dgm:pt>
    <dgm:pt modelId="{85B82FEA-FA8B-43F7-B6CA-6B6A20FE6ABA}" type="pres">
      <dgm:prSet presAssocID="{2BEAA46F-6E9B-412E-A081-9353E3732725}" presName="ParentBackground" presStyleLbl="fgAcc1" presStyleIdx="7" presStyleCnt="10"/>
      <dgm:spPr/>
    </dgm:pt>
    <dgm:pt modelId="{4F811B8D-48B5-4A92-A006-79C79B0DB7F6}" type="pres">
      <dgm:prSet presAssocID="{2BEAA46F-6E9B-412E-A081-9353E373272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D7F98D-6014-45B4-B20A-983B23CFBDAE}" type="pres">
      <dgm:prSet presAssocID="{E8544D96-8E4C-40E4-B670-2E84FB23FE4B}" presName="Accent2" presStyleCnt="0"/>
      <dgm:spPr/>
    </dgm:pt>
    <dgm:pt modelId="{18EAE301-A01E-4E96-BFF8-5C964C7124E8}" type="pres">
      <dgm:prSet presAssocID="{E8544D96-8E4C-40E4-B670-2E84FB23FE4B}" presName="Accent" presStyleLbl="node1" presStyleIdx="8" presStyleCnt="10"/>
      <dgm:spPr/>
    </dgm:pt>
    <dgm:pt modelId="{91C29562-7984-48E6-8116-CFE59BE76577}" type="pres">
      <dgm:prSet presAssocID="{E8544D96-8E4C-40E4-B670-2E84FB23FE4B}" presName="ParentBackground2" presStyleCnt="0"/>
      <dgm:spPr/>
    </dgm:pt>
    <dgm:pt modelId="{F635F32C-C03D-4CCA-9A15-A8495EB47AC7}" type="pres">
      <dgm:prSet presAssocID="{E8544D96-8E4C-40E4-B670-2E84FB23FE4B}" presName="ParentBackground" presStyleLbl="fgAcc1" presStyleIdx="8" presStyleCnt="10"/>
      <dgm:spPr/>
    </dgm:pt>
    <dgm:pt modelId="{44D0BA85-A095-4025-978C-2F3BA2780211}" type="pres">
      <dgm:prSet presAssocID="{E8544D96-8E4C-40E4-B670-2E84FB23FE4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0CCCA24-BCC7-4B59-900E-93A6A0DF49A5}" type="pres">
      <dgm:prSet presAssocID="{4F0FE1FA-28AD-436C-8433-00BF20C06A2A}" presName="Accent1" presStyleCnt="0"/>
      <dgm:spPr/>
    </dgm:pt>
    <dgm:pt modelId="{AB1E23FB-A96E-4DD0-8F69-B56DEBC7D753}" type="pres">
      <dgm:prSet presAssocID="{4F0FE1FA-28AD-436C-8433-00BF20C06A2A}" presName="Accent" presStyleLbl="node1" presStyleIdx="9" presStyleCnt="10"/>
      <dgm:spPr/>
    </dgm:pt>
    <dgm:pt modelId="{DF84833C-13ED-4960-A17B-3FACBC009FC7}" type="pres">
      <dgm:prSet presAssocID="{4F0FE1FA-28AD-436C-8433-00BF20C06A2A}" presName="ParentBackground1" presStyleCnt="0"/>
      <dgm:spPr/>
    </dgm:pt>
    <dgm:pt modelId="{6B217563-C3B1-4B17-BA06-2C764DA3AE94}" type="pres">
      <dgm:prSet presAssocID="{4F0FE1FA-28AD-436C-8433-00BF20C06A2A}" presName="ParentBackground" presStyleLbl="fgAcc1" presStyleIdx="9" presStyleCnt="10"/>
      <dgm:spPr/>
    </dgm:pt>
    <dgm:pt modelId="{7EA4C608-AE6F-4B41-BF91-15BEC8D38D18}" type="pres">
      <dgm:prSet presAssocID="{4F0FE1FA-28AD-436C-8433-00BF20C06A2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6943300-3A44-4500-871C-B1684B5B222D}" type="presOf" srcId="{6B2B3AE5-9E4E-4598-BE28-6673071A295C}" destId="{47826B2B-B173-4E97-9729-DB1791EB76EF}" srcOrd="0" destOrd="0" presId="urn:microsoft.com/office/officeart/2011/layout/CircleProcess"/>
    <dgm:cxn modelId="{268F2C10-C43A-4D44-8DA2-73812A37BD00}" type="presOf" srcId="{97A4214D-2955-40DC-9F66-4E96300F64D5}" destId="{BD62735C-7AB4-43C9-B52F-ABF2B5D6764A}" srcOrd="1" destOrd="0" presId="urn:microsoft.com/office/officeart/2011/layout/CircleProcess"/>
    <dgm:cxn modelId="{F4693110-94FC-4F24-A99B-680D6EAB6CAA}" type="presOf" srcId="{87CD3CC5-FC25-4B0D-B3D9-AA5247696961}" destId="{4D7D4FFB-F3E7-4034-8F0B-0EB6F7148A0E}" srcOrd="1" destOrd="0" presId="urn:microsoft.com/office/officeart/2011/layout/CircleProcess"/>
    <dgm:cxn modelId="{04E32320-0F63-46D8-9F9D-953C00D22F8E}" srcId="{2D92A8E7-F9D3-4E33-8CC7-2B5A6BC2E28A}" destId="{2BEAA46F-6E9B-412E-A081-9353E3732725}" srcOrd="2" destOrd="0" parTransId="{2D74636D-1310-49A0-8160-48E7D4380C1D}" sibTransId="{10B9552B-E2D0-4821-BB5B-2298CC1ACA41}"/>
    <dgm:cxn modelId="{83EE7429-7535-4829-9685-FE52655A6B2E}" type="presOf" srcId="{2D92A8E7-F9D3-4E33-8CC7-2B5A6BC2E28A}" destId="{8B4A0AF3-C186-4940-A910-15DA4B0A43AB}" srcOrd="0" destOrd="0" presId="urn:microsoft.com/office/officeart/2011/layout/CircleProcess"/>
    <dgm:cxn modelId="{774F5A2B-145A-4EDB-B0C5-E144DC4E5A52}" srcId="{2D92A8E7-F9D3-4E33-8CC7-2B5A6BC2E28A}" destId="{D7B11413-48B0-4962-AD8A-75C0C06884B0}" srcOrd="5" destOrd="0" parTransId="{87D9AD99-25CC-4694-B0A2-CFE8CD225A65}" sibTransId="{C5B2793F-409D-4602-BCEC-8A99D2C1D38E}"/>
    <dgm:cxn modelId="{A4EB9030-F231-4B78-A9FD-7ACFB56D65F5}" type="presOf" srcId="{D7B11413-48B0-4962-AD8A-75C0C06884B0}" destId="{584B2B27-ECAA-433C-B157-46ACBD2CC86B}" srcOrd="1" destOrd="0" presId="urn:microsoft.com/office/officeart/2011/layout/CircleProcess"/>
    <dgm:cxn modelId="{D0E66366-6E84-48AC-8625-2248E29E08B5}" srcId="{2D92A8E7-F9D3-4E33-8CC7-2B5A6BC2E28A}" destId="{4DCDD203-F84A-48D3-974E-3FC08622F243}" srcOrd="6" destOrd="0" parTransId="{F03B15F1-6B47-4915-B592-FBF1F641C445}" sibTransId="{2570C1A8-62BD-4AAB-BD13-4886F89E329E}"/>
    <dgm:cxn modelId="{F792E349-2F5A-4514-8115-0138BB28CE3F}" type="presOf" srcId="{87CD3CC5-FC25-4B0D-B3D9-AA5247696961}" destId="{80494B8F-CBE2-4083-A153-BC4E082130B1}" srcOrd="0" destOrd="0" presId="urn:microsoft.com/office/officeart/2011/layout/CircleProcess"/>
    <dgm:cxn modelId="{34146874-1125-4D74-9F7D-29CB716788AB}" type="presOf" srcId="{59C11C2D-47F9-49E8-870F-FAF7AF34DB07}" destId="{543B8962-1661-40B8-AA24-B29B5FDA6B44}" srcOrd="1" destOrd="0" presId="urn:microsoft.com/office/officeart/2011/layout/CircleProcess"/>
    <dgm:cxn modelId="{B2847754-5843-49A5-802D-AAC0B0DB3252}" srcId="{2D92A8E7-F9D3-4E33-8CC7-2B5A6BC2E28A}" destId="{59C11C2D-47F9-49E8-870F-FAF7AF34DB07}" srcOrd="3" destOrd="0" parTransId="{EF4933A3-B4D1-468C-BC10-7552D3F82749}" sibTransId="{1526659B-9A95-4061-BB65-1E2C5D75CFA9}"/>
    <dgm:cxn modelId="{96665B55-DC14-48CB-82BE-C604A7631857}" type="presOf" srcId="{4DCDD203-F84A-48D3-974E-3FC08622F243}" destId="{C424E50D-9F70-44A6-BE23-1EB7F288F1E7}" srcOrd="1" destOrd="0" presId="urn:microsoft.com/office/officeart/2011/layout/CircleProcess"/>
    <dgm:cxn modelId="{2289E657-AB59-4382-B247-A509EFE33D43}" type="presOf" srcId="{4DCDD203-F84A-48D3-974E-3FC08622F243}" destId="{115E82F9-BEEA-473C-9BF2-20E089953913}" srcOrd="0" destOrd="0" presId="urn:microsoft.com/office/officeart/2011/layout/CircleProcess"/>
    <dgm:cxn modelId="{46418578-5E7E-4FC5-840D-9A1392982E3B}" type="presOf" srcId="{25B7D806-0E3D-473F-8821-3BEEA997EE4C}" destId="{DB5BB0C9-B1F3-4373-8C67-6A251AD873FA}" srcOrd="0" destOrd="0" presId="urn:microsoft.com/office/officeart/2011/layout/CircleProcess"/>
    <dgm:cxn modelId="{CDC8EA78-33D0-4A35-9B9B-7C8C497ECAC1}" type="presOf" srcId="{4F0FE1FA-28AD-436C-8433-00BF20C06A2A}" destId="{7EA4C608-AE6F-4B41-BF91-15BEC8D38D18}" srcOrd="1" destOrd="0" presId="urn:microsoft.com/office/officeart/2011/layout/CircleProcess"/>
    <dgm:cxn modelId="{1D3F4F85-A40B-4422-9FF0-3EC85A027064}" type="presOf" srcId="{E8544D96-8E4C-40E4-B670-2E84FB23FE4B}" destId="{44D0BA85-A095-4025-978C-2F3BA2780211}" srcOrd="1" destOrd="0" presId="urn:microsoft.com/office/officeart/2011/layout/CircleProcess"/>
    <dgm:cxn modelId="{9358AE95-FBC0-4B66-8717-F3EEDC7BB927}" type="presOf" srcId="{2BEAA46F-6E9B-412E-A081-9353E3732725}" destId="{85B82FEA-FA8B-43F7-B6CA-6B6A20FE6ABA}" srcOrd="0" destOrd="0" presId="urn:microsoft.com/office/officeart/2011/layout/CircleProcess"/>
    <dgm:cxn modelId="{F986FFA4-B5BF-4107-9843-7819ED1FA1D1}" type="presOf" srcId="{2BEAA46F-6E9B-412E-A081-9353E3732725}" destId="{4F811B8D-48B5-4A92-A006-79C79B0DB7F6}" srcOrd="1" destOrd="0" presId="urn:microsoft.com/office/officeart/2011/layout/CircleProcess"/>
    <dgm:cxn modelId="{C40BF5A6-3488-4DC0-895F-E88E8B0BC6EE}" srcId="{2D92A8E7-F9D3-4E33-8CC7-2B5A6BC2E28A}" destId="{87CD3CC5-FC25-4B0D-B3D9-AA5247696961}" srcOrd="7" destOrd="0" parTransId="{6BA2875F-AAC3-48C0-B4CF-D666F95DA2EF}" sibTransId="{1A12F10B-B098-4E5E-BE98-49A481B39764}"/>
    <dgm:cxn modelId="{5EF12BA8-768F-48E6-8658-E02003FF19AE}" type="presOf" srcId="{59C11C2D-47F9-49E8-870F-FAF7AF34DB07}" destId="{67E176DC-031A-4900-A6BC-8E5485BD42BD}" srcOrd="0" destOrd="0" presId="urn:microsoft.com/office/officeart/2011/layout/CircleProcess"/>
    <dgm:cxn modelId="{0C27BCBE-6CF4-4214-A902-414414D25605}" type="presOf" srcId="{97A4214D-2955-40DC-9F66-4E96300F64D5}" destId="{79078BAC-2688-465E-9F78-3724289392A4}" srcOrd="0" destOrd="0" presId="urn:microsoft.com/office/officeart/2011/layout/CircleProcess"/>
    <dgm:cxn modelId="{014E9DBF-0EAC-49EE-8FD6-315E9D2A3587}" type="presOf" srcId="{4F0FE1FA-28AD-436C-8433-00BF20C06A2A}" destId="{6B217563-C3B1-4B17-BA06-2C764DA3AE94}" srcOrd="0" destOrd="0" presId="urn:microsoft.com/office/officeart/2011/layout/CircleProcess"/>
    <dgm:cxn modelId="{0CD797C9-48D0-4343-A9FC-837BDB9AB7D8}" type="presOf" srcId="{D7B11413-48B0-4962-AD8A-75C0C06884B0}" destId="{997D7B2C-17AA-4B4E-94A9-0A231F18DC9C}" srcOrd="0" destOrd="0" presId="urn:microsoft.com/office/officeart/2011/layout/CircleProcess"/>
    <dgm:cxn modelId="{DD87B5C9-7F26-4962-B242-08B309B55F26}" type="presOf" srcId="{25B7D806-0E3D-473F-8821-3BEEA997EE4C}" destId="{AF270BF9-2ADE-4AB2-A55B-0F28DD8843A8}" srcOrd="1" destOrd="0" presId="urn:microsoft.com/office/officeart/2011/layout/CircleProcess"/>
    <dgm:cxn modelId="{33E4C2CC-EB14-4828-AACA-5AF803DC94CD}" type="presOf" srcId="{6B2B3AE5-9E4E-4598-BE28-6673071A295C}" destId="{BE759486-0CDA-4623-800C-4C8AE4965CB2}" srcOrd="1" destOrd="0" presId="urn:microsoft.com/office/officeart/2011/layout/CircleProcess"/>
    <dgm:cxn modelId="{2DB4B7CE-DE37-49BB-A84E-11902CC3E0B4}" srcId="{2D92A8E7-F9D3-4E33-8CC7-2B5A6BC2E28A}" destId="{4F0FE1FA-28AD-436C-8433-00BF20C06A2A}" srcOrd="0" destOrd="0" parTransId="{53C28B4B-C2C5-478E-B204-B2FE5C5C68DB}" sibTransId="{A005B693-4B3D-4D0A-A7B7-B923B3E985ED}"/>
    <dgm:cxn modelId="{41BEA6DA-AC6F-46CA-AB45-5ED65C1D2D72}" srcId="{2D92A8E7-F9D3-4E33-8CC7-2B5A6BC2E28A}" destId="{97A4214D-2955-40DC-9F66-4E96300F64D5}" srcOrd="8" destOrd="0" parTransId="{DD157F36-C933-4DDB-8832-1EB67D758ADF}" sibTransId="{056F7705-70F9-456D-8808-164372EB7887}"/>
    <dgm:cxn modelId="{B2D1C9DC-A81E-4325-A872-42CECEAC1F07}" srcId="{2D92A8E7-F9D3-4E33-8CC7-2B5A6BC2E28A}" destId="{25B7D806-0E3D-473F-8821-3BEEA997EE4C}" srcOrd="9" destOrd="0" parTransId="{A7EB7693-4A66-4044-89A2-05C26B2D8567}" sibTransId="{E84CCDD0-E3CE-468C-89B9-9F662DB51575}"/>
    <dgm:cxn modelId="{BA9F90DF-8742-4004-9119-9887AF40815C}" type="presOf" srcId="{E8544D96-8E4C-40E4-B670-2E84FB23FE4B}" destId="{F635F32C-C03D-4CCA-9A15-A8495EB47AC7}" srcOrd="0" destOrd="0" presId="urn:microsoft.com/office/officeart/2011/layout/CircleProcess"/>
    <dgm:cxn modelId="{32C3CAE2-68C5-4332-92CB-24A7D8A2E679}" srcId="{2D92A8E7-F9D3-4E33-8CC7-2B5A6BC2E28A}" destId="{E8544D96-8E4C-40E4-B670-2E84FB23FE4B}" srcOrd="1" destOrd="0" parTransId="{FC30321F-9273-4404-A7F6-BEF7A357753A}" sibTransId="{590267AC-D29E-41CA-A45C-D5A87CA0EFC9}"/>
    <dgm:cxn modelId="{378949E4-60D8-43B5-895B-AF41F2880C19}" srcId="{2D92A8E7-F9D3-4E33-8CC7-2B5A6BC2E28A}" destId="{6B2B3AE5-9E4E-4598-BE28-6673071A295C}" srcOrd="4" destOrd="0" parTransId="{3A75C8FE-1532-4366-BEA0-782600AEF27B}" sibTransId="{F1AA6535-721C-4044-8BB2-347CFF456769}"/>
    <dgm:cxn modelId="{26F0E78B-0A23-42D7-A24F-0AD0A1DC98B5}" type="presParOf" srcId="{8B4A0AF3-C186-4940-A910-15DA4B0A43AB}" destId="{CF127DC6-DC90-4EB1-8133-98A2FC005C85}" srcOrd="0" destOrd="0" presId="urn:microsoft.com/office/officeart/2011/layout/CircleProcess"/>
    <dgm:cxn modelId="{ECDEF0E8-2BE5-4B9E-A668-FF608A8BBA2F}" type="presParOf" srcId="{CF127DC6-DC90-4EB1-8133-98A2FC005C85}" destId="{75888A31-1AD7-49D7-82BD-1710CBB41933}" srcOrd="0" destOrd="0" presId="urn:microsoft.com/office/officeart/2011/layout/CircleProcess"/>
    <dgm:cxn modelId="{23657BB3-DD80-4C6F-92D3-7E5B20D26563}" type="presParOf" srcId="{8B4A0AF3-C186-4940-A910-15DA4B0A43AB}" destId="{452386DF-2D3F-4430-86AE-CC26E073F453}" srcOrd="1" destOrd="0" presId="urn:microsoft.com/office/officeart/2011/layout/CircleProcess"/>
    <dgm:cxn modelId="{AA967C04-0930-4BC2-B275-48746B405E4D}" type="presParOf" srcId="{452386DF-2D3F-4430-86AE-CC26E073F453}" destId="{DB5BB0C9-B1F3-4373-8C67-6A251AD873FA}" srcOrd="0" destOrd="0" presId="urn:microsoft.com/office/officeart/2011/layout/CircleProcess"/>
    <dgm:cxn modelId="{C036688D-E2C5-4B43-8310-7BA72B6BE4AD}" type="presParOf" srcId="{8B4A0AF3-C186-4940-A910-15DA4B0A43AB}" destId="{AF270BF9-2ADE-4AB2-A55B-0F28DD8843A8}" srcOrd="2" destOrd="0" presId="urn:microsoft.com/office/officeart/2011/layout/CircleProcess"/>
    <dgm:cxn modelId="{D7B352E5-BC3F-42AB-BB6E-87566020BE30}" type="presParOf" srcId="{8B4A0AF3-C186-4940-A910-15DA4B0A43AB}" destId="{19342C91-8CB4-47A8-97AE-1079E1B876F9}" srcOrd="3" destOrd="0" presId="urn:microsoft.com/office/officeart/2011/layout/CircleProcess"/>
    <dgm:cxn modelId="{4E908BE9-329C-4E8F-BA3F-299B1D02EDC1}" type="presParOf" srcId="{19342C91-8CB4-47A8-97AE-1079E1B876F9}" destId="{A71C9020-E9A2-4B92-A9C4-4BB63B438F62}" srcOrd="0" destOrd="0" presId="urn:microsoft.com/office/officeart/2011/layout/CircleProcess"/>
    <dgm:cxn modelId="{C13A1F83-5194-41ED-9CE4-304A0D31E8CB}" type="presParOf" srcId="{8B4A0AF3-C186-4940-A910-15DA4B0A43AB}" destId="{587D6D2D-84F5-4CC2-A690-570F24C02343}" srcOrd="4" destOrd="0" presId="urn:microsoft.com/office/officeart/2011/layout/CircleProcess"/>
    <dgm:cxn modelId="{5C043AA4-460E-4FC6-BBD1-C9187991F1E3}" type="presParOf" srcId="{587D6D2D-84F5-4CC2-A690-570F24C02343}" destId="{79078BAC-2688-465E-9F78-3724289392A4}" srcOrd="0" destOrd="0" presId="urn:microsoft.com/office/officeart/2011/layout/CircleProcess"/>
    <dgm:cxn modelId="{0363ECAA-E48F-4CBA-ADB7-8F7D3DF38691}" type="presParOf" srcId="{8B4A0AF3-C186-4940-A910-15DA4B0A43AB}" destId="{BD62735C-7AB4-43C9-B52F-ABF2B5D6764A}" srcOrd="5" destOrd="0" presId="urn:microsoft.com/office/officeart/2011/layout/CircleProcess"/>
    <dgm:cxn modelId="{0A74B3AC-529E-425A-9209-65B37800B50C}" type="presParOf" srcId="{8B4A0AF3-C186-4940-A910-15DA4B0A43AB}" destId="{8374048B-3C72-405D-95D6-53DC58C66FB5}" srcOrd="6" destOrd="0" presId="urn:microsoft.com/office/officeart/2011/layout/CircleProcess"/>
    <dgm:cxn modelId="{9BCB8DFE-7545-4622-954B-0F3FEDE15614}" type="presParOf" srcId="{8374048B-3C72-405D-95D6-53DC58C66FB5}" destId="{B19935E4-6452-4DDB-9049-02CC99D456DE}" srcOrd="0" destOrd="0" presId="urn:microsoft.com/office/officeart/2011/layout/CircleProcess"/>
    <dgm:cxn modelId="{D0D2E71E-FC87-47D3-96EA-95DCC65E008F}" type="presParOf" srcId="{8B4A0AF3-C186-4940-A910-15DA4B0A43AB}" destId="{C6AC4D0A-09BA-4B49-8EDA-3EA8781024BA}" srcOrd="7" destOrd="0" presId="urn:microsoft.com/office/officeart/2011/layout/CircleProcess"/>
    <dgm:cxn modelId="{61D0A68B-E31B-42FB-81DA-7ACAFDA0DBE7}" type="presParOf" srcId="{C6AC4D0A-09BA-4B49-8EDA-3EA8781024BA}" destId="{80494B8F-CBE2-4083-A153-BC4E082130B1}" srcOrd="0" destOrd="0" presId="urn:microsoft.com/office/officeart/2011/layout/CircleProcess"/>
    <dgm:cxn modelId="{37C4DA93-956B-4A57-B0AE-665876760770}" type="presParOf" srcId="{8B4A0AF3-C186-4940-A910-15DA4B0A43AB}" destId="{4D7D4FFB-F3E7-4034-8F0B-0EB6F7148A0E}" srcOrd="8" destOrd="0" presId="urn:microsoft.com/office/officeart/2011/layout/CircleProcess"/>
    <dgm:cxn modelId="{D58AC7FE-C9BB-4956-B192-9BF55713E146}" type="presParOf" srcId="{8B4A0AF3-C186-4940-A910-15DA4B0A43AB}" destId="{5032BD3E-9D72-4789-A12F-23D42F4424BB}" srcOrd="9" destOrd="0" presId="urn:microsoft.com/office/officeart/2011/layout/CircleProcess"/>
    <dgm:cxn modelId="{6EAB9E5A-8565-49DA-9A79-51248FB30697}" type="presParOf" srcId="{5032BD3E-9D72-4789-A12F-23D42F4424BB}" destId="{EA74386D-8E07-4ADB-9A63-E2A64745CE94}" srcOrd="0" destOrd="0" presId="urn:microsoft.com/office/officeart/2011/layout/CircleProcess"/>
    <dgm:cxn modelId="{AC469AD4-AACA-4366-9230-BB77E5513A8F}" type="presParOf" srcId="{8B4A0AF3-C186-4940-A910-15DA4B0A43AB}" destId="{31623D82-B826-4F01-B9A1-0E2B07A3DC8B}" srcOrd="10" destOrd="0" presId="urn:microsoft.com/office/officeart/2011/layout/CircleProcess"/>
    <dgm:cxn modelId="{4EF9CCEF-66D9-4397-AE51-5769F0B6FB9A}" type="presParOf" srcId="{31623D82-B826-4F01-B9A1-0E2B07A3DC8B}" destId="{115E82F9-BEEA-473C-9BF2-20E089953913}" srcOrd="0" destOrd="0" presId="urn:microsoft.com/office/officeart/2011/layout/CircleProcess"/>
    <dgm:cxn modelId="{E3CC8A2E-3439-4BD4-84FC-EDDF593EA073}" type="presParOf" srcId="{8B4A0AF3-C186-4940-A910-15DA4B0A43AB}" destId="{C424E50D-9F70-44A6-BE23-1EB7F288F1E7}" srcOrd="11" destOrd="0" presId="urn:microsoft.com/office/officeart/2011/layout/CircleProcess"/>
    <dgm:cxn modelId="{3803E19B-0594-4BDE-9F9D-172265312B4D}" type="presParOf" srcId="{8B4A0AF3-C186-4940-A910-15DA4B0A43AB}" destId="{0E766EC8-3121-494C-989A-FC2AF1FFB073}" srcOrd="12" destOrd="0" presId="urn:microsoft.com/office/officeart/2011/layout/CircleProcess"/>
    <dgm:cxn modelId="{12BB62E6-BB54-41AD-901E-B38E4C45AF3C}" type="presParOf" srcId="{0E766EC8-3121-494C-989A-FC2AF1FFB073}" destId="{890BD874-34E7-46CB-AF9B-C3196AFAEAE5}" srcOrd="0" destOrd="0" presId="urn:microsoft.com/office/officeart/2011/layout/CircleProcess"/>
    <dgm:cxn modelId="{78B74CCD-4D5C-4935-A19D-E256C55CE989}" type="presParOf" srcId="{8B4A0AF3-C186-4940-A910-15DA4B0A43AB}" destId="{4377A382-8EAC-4CD6-815D-C926458C34CC}" srcOrd="13" destOrd="0" presId="urn:microsoft.com/office/officeart/2011/layout/CircleProcess"/>
    <dgm:cxn modelId="{3D1E768B-4C53-4005-8298-D911A2849F29}" type="presParOf" srcId="{4377A382-8EAC-4CD6-815D-C926458C34CC}" destId="{997D7B2C-17AA-4B4E-94A9-0A231F18DC9C}" srcOrd="0" destOrd="0" presId="urn:microsoft.com/office/officeart/2011/layout/CircleProcess"/>
    <dgm:cxn modelId="{CFCD8A90-2230-4D02-B71D-4DCF02F6FF32}" type="presParOf" srcId="{8B4A0AF3-C186-4940-A910-15DA4B0A43AB}" destId="{584B2B27-ECAA-433C-B157-46ACBD2CC86B}" srcOrd="14" destOrd="0" presId="urn:microsoft.com/office/officeart/2011/layout/CircleProcess"/>
    <dgm:cxn modelId="{26275B75-D6CE-4B28-B6AE-CED139188A72}" type="presParOf" srcId="{8B4A0AF3-C186-4940-A910-15DA4B0A43AB}" destId="{778BD097-C339-4C6B-9D50-845B8986175A}" srcOrd="15" destOrd="0" presId="urn:microsoft.com/office/officeart/2011/layout/CircleProcess"/>
    <dgm:cxn modelId="{ECF1C180-8AAC-481A-A3BD-1504D78A278F}" type="presParOf" srcId="{778BD097-C339-4C6B-9D50-845B8986175A}" destId="{28FF938D-A72E-46B2-B119-78828BBD3940}" srcOrd="0" destOrd="0" presId="urn:microsoft.com/office/officeart/2011/layout/CircleProcess"/>
    <dgm:cxn modelId="{1CF6D7CD-1ED5-4156-A222-E46DA11DEB4D}" type="presParOf" srcId="{8B4A0AF3-C186-4940-A910-15DA4B0A43AB}" destId="{4A762E01-9EA2-4853-A164-31F85359FA05}" srcOrd="16" destOrd="0" presId="urn:microsoft.com/office/officeart/2011/layout/CircleProcess"/>
    <dgm:cxn modelId="{9A2C271E-4F82-4F1E-9268-332F10C64107}" type="presParOf" srcId="{4A762E01-9EA2-4853-A164-31F85359FA05}" destId="{47826B2B-B173-4E97-9729-DB1791EB76EF}" srcOrd="0" destOrd="0" presId="urn:microsoft.com/office/officeart/2011/layout/CircleProcess"/>
    <dgm:cxn modelId="{84E67426-8683-4264-B264-BCB9B4A64557}" type="presParOf" srcId="{8B4A0AF3-C186-4940-A910-15DA4B0A43AB}" destId="{BE759486-0CDA-4623-800C-4C8AE4965CB2}" srcOrd="17" destOrd="0" presId="urn:microsoft.com/office/officeart/2011/layout/CircleProcess"/>
    <dgm:cxn modelId="{C9272192-29F7-4EA4-9914-9E3DC07439FF}" type="presParOf" srcId="{8B4A0AF3-C186-4940-A910-15DA4B0A43AB}" destId="{1A9F0F5F-A1E6-42B3-9C65-60699177B2C7}" srcOrd="18" destOrd="0" presId="urn:microsoft.com/office/officeart/2011/layout/CircleProcess"/>
    <dgm:cxn modelId="{EA3D79D6-63D8-4579-8C43-699F16DDCA31}" type="presParOf" srcId="{1A9F0F5F-A1E6-42B3-9C65-60699177B2C7}" destId="{E2E4F419-3967-4951-9275-E1265D132EDE}" srcOrd="0" destOrd="0" presId="urn:microsoft.com/office/officeart/2011/layout/CircleProcess"/>
    <dgm:cxn modelId="{7BAA2EFB-49FC-4A1A-9EBA-5F82EC4ECCD7}" type="presParOf" srcId="{8B4A0AF3-C186-4940-A910-15DA4B0A43AB}" destId="{19EE69C3-CCC5-4C89-8BE4-3AE0AABFFCBC}" srcOrd="19" destOrd="0" presId="urn:microsoft.com/office/officeart/2011/layout/CircleProcess"/>
    <dgm:cxn modelId="{BCD17655-8A79-470F-B47C-8446B1A2B539}" type="presParOf" srcId="{19EE69C3-CCC5-4C89-8BE4-3AE0AABFFCBC}" destId="{67E176DC-031A-4900-A6BC-8E5485BD42BD}" srcOrd="0" destOrd="0" presId="urn:microsoft.com/office/officeart/2011/layout/CircleProcess"/>
    <dgm:cxn modelId="{F65DDD93-82D3-44F1-B5C8-95574F4183FF}" type="presParOf" srcId="{8B4A0AF3-C186-4940-A910-15DA4B0A43AB}" destId="{543B8962-1661-40B8-AA24-B29B5FDA6B44}" srcOrd="20" destOrd="0" presId="urn:microsoft.com/office/officeart/2011/layout/CircleProcess"/>
    <dgm:cxn modelId="{EE9D8DB7-D984-4425-9C7A-D570EC6B3211}" type="presParOf" srcId="{8B4A0AF3-C186-4940-A910-15DA4B0A43AB}" destId="{FBA00BBF-4F4C-4E0A-ABAA-DA8ECF256BAF}" srcOrd="21" destOrd="0" presId="urn:microsoft.com/office/officeart/2011/layout/CircleProcess"/>
    <dgm:cxn modelId="{28F5B8B2-63EA-4C84-8410-0CDB68882052}" type="presParOf" srcId="{FBA00BBF-4F4C-4E0A-ABAA-DA8ECF256BAF}" destId="{B8E76BDF-217D-4035-86F3-BE326553EA9C}" srcOrd="0" destOrd="0" presId="urn:microsoft.com/office/officeart/2011/layout/CircleProcess"/>
    <dgm:cxn modelId="{7715ECAC-2017-4D4F-9F3E-8E37F3F681B6}" type="presParOf" srcId="{8B4A0AF3-C186-4940-A910-15DA4B0A43AB}" destId="{73D5B91B-9C09-48D8-96A6-13B7F97B7519}" srcOrd="22" destOrd="0" presId="urn:microsoft.com/office/officeart/2011/layout/CircleProcess"/>
    <dgm:cxn modelId="{CD9EB422-3B37-4B25-B460-89D35F86841E}" type="presParOf" srcId="{73D5B91B-9C09-48D8-96A6-13B7F97B7519}" destId="{85B82FEA-FA8B-43F7-B6CA-6B6A20FE6ABA}" srcOrd="0" destOrd="0" presId="urn:microsoft.com/office/officeart/2011/layout/CircleProcess"/>
    <dgm:cxn modelId="{084EAAD2-23D4-4FBE-8124-AE7CE53586BF}" type="presParOf" srcId="{8B4A0AF3-C186-4940-A910-15DA4B0A43AB}" destId="{4F811B8D-48B5-4A92-A006-79C79B0DB7F6}" srcOrd="23" destOrd="0" presId="urn:microsoft.com/office/officeart/2011/layout/CircleProcess"/>
    <dgm:cxn modelId="{7BBD0256-B839-4E4B-933D-602DC09525E7}" type="presParOf" srcId="{8B4A0AF3-C186-4940-A910-15DA4B0A43AB}" destId="{CED7F98D-6014-45B4-B20A-983B23CFBDAE}" srcOrd="24" destOrd="0" presId="urn:microsoft.com/office/officeart/2011/layout/CircleProcess"/>
    <dgm:cxn modelId="{00091400-6A58-4B8C-B90F-549ED23BE424}" type="presParOf" srcId="{CED7F98D-6014-45B4-B20A-983B23CFBDAE}" destId="{18EAE301-A01E-4E96-BFF8-5C964C7124E8}" srcOrd="0" destOrd="0" presId="urn:microsoft.com/office/officeart/2011/layout/CircleProcess"/>
    <dgm:cxn modelId="{38DF62DA-109E-48FB-B106-F3BE08798F48}" type="presParOf" srcId="{8B4A0AF3-C186-4940-A910-15DA4B0A43AB}" destId="{91C29562-7984-48E6-8116-CFE59BE76577}" srcOrd="25" destOrd="0" presId="urn:microsoft.com/office/officeart/2011/layout/CircleProcess"/>
    <dgm:cxn modelId="{EFED3856-1E71-49A5-9EDE-5703C09A3DAE}" type="presParOf" srcId="{91C29562-7984-48E6-8116-CFE59BE76577}" destId="{F635F32C-C03D-4CCA-9A15-A8495EB47AC7}" srcOrd="0" destOrd="0" presId="urn:microsoft.com/office/officeart/2011/layout/CircleProcess"/>
    <dgm:cxn modelId="{CD8271F2-36F0-47C5-8E60-BCDA85A644D5}" type="presParOf" srcId="{8B4A0AF3-C186-4940-A910-15DA4B0A43AB}" destId="{44D0BA85-A095-4025-978C-2F3BA2780211}" srcOrd="26" destOrd="0" presId="urn:microsoft.com/office/officeart/2011/layout/CircleProcess"/>
    <dgm:cxn modelId="{3C0B9146-1D1A-4452-A84C-70B6B637A1BD}" type="presParOf" srcId="{8B4A0AF3-C186-4940-A910-15DA4B0A43AB}" destId="{B0CCCA24-BCC7-4B59-900E-93A6A0DF49A5}" srcOrd="27" destOrd="0" presId="urn:microsoft.com/office/officeart/2011/layout/CircleProcess"/>
    <dgm:cxn modelId="{5776E378-B172-4222-9A3E-A7CC1A1EDCC2}" type="presParOf" srcId="{B0CCCA24-BCC7-4B59-900E-93A6A0DF49A5}" destId="{AB1E23FB-A96E-4DD0-8F69-B56DEBC7D753}" srcOrd="0" destOrd="0" presId="urn:microsoft.com/office/officeart/2011/layout/CircleProcess"/>
    <dgm:cxn modelId="{B6092815-08C4-45DF-9400-0D8E826883F4}" type="presParOf" srcId="{8B4A0AF3-C186-4940-A910-15DA4B0A43AB}" destId="{DF84833C-13ED-4960-A17B-3FACBC009FC7}" srcOrd="28" destOrd="0" presId="urn:microsoft.com/office/officeart/2011/layout/CircleProcess"/>
    <dgm:cxn modelId="{B1ED2B2A-C6E2-4D1F-A11A-B94613627B64}" type="presParOf" srcId="{DF84833C-13ED-4960-A17B-3FACBC009FC7}" destId="{6B217563-C3B1-4B17-BA06-2C764DA3AE94}" srcOrd="0" destOrd="0" presId="urn:microsoft.com/office/officeart/2011/layout/CircleProcess"/>
    <dgm:cxn modelId="{19B7AA12-4A11-47C2-AA1D-6551C2C93692}" type="presParOf" srcId="{8B4A0AF3-C186-4940-A910-15DA4B0A43AB}" destId="{7EA4C608-AE6F-4B41-BF91-15BEC8D38D18}" srcOrd="2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8A31-1AD7-49D7-82BD-1710CBB41933}">
      <dsp:nvSpPr>
        <dsp:cNvPr id="0" name=""/>
        <dsp:cNvSpPr/>
      </dsp:nvSpPr>
      <dsp:spPr>
        <a:xfrm>
          <a:off x="7109574" y="339097"/>
          <a:ext cx="740198" cy="740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B0C9-B1F3-4373-8C67-6A251AD873FA}">
      <dsp:nvSpPr>
        <dsp:cNvPr id="0" name=""/>
        <dsp:cNvSpPr/>
      </dsp:nvSpPr>
      <dsp:spPr>
        <a:xfrm>
          <a:off x="7133652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232293" y="462550"/>
        <a:ext cx="493983" cy="493683"/>
      </dsp:txXfrm>
    </dsp:sp>
    <dsp:sp modelId="{A71C9020-E9A2-4B92-A9C4-4BB63B438F62}">
      <dsp:nvSpPr>
        <dsp:cNvPr id="0" name=""/>
        <dsp:cNvSpPr/>
      </dsp:nvSpPr>
      <dsp:spPr>
        <a:xfrm rot="2700000">
          <a:off x="6344063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8BAC-2688-465E-9F78-3724289392A4}">
      <dsp:nvSpPr>
        <dsp:cNvPr id="0" name=""/>
        <dsp:cNvSpPr/>
      </dsp:nvSpPr>
      <dsp:spPr>
        <a:xfrm>
          <a:off x="6368599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6467240" y="462550"/>
        <a:ext cx="493983" cy="493683"/>
      </dsp:txXfrm>
    </dsp:sp>
    <dsp:sp modelId="{B19935E4-6452-4DDB-9049-02CC99D456DE}">
      <dsp:nvSpPr>
        <dsp:cNvPr id="0" name=""/>
        <dsp:cNvSpPr/>
      </dsp:nvSpPr>
      <dsp:spPr>
        <a:xfrm rot="2700000">
          <a:off x="5579010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4B8F-CBE2-4083-A153-BC4E082130B1}">
      <dsp:nvSpPr>
        <dsp:cNvPr id="0" name=""/>
        <dsp:cNvSpPr/>
      </dsp:nvSpPr>
      <dsp:spPr>
        <a:xfrm>
          <a:off x="5603546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5702188" y="462550"/>
        <a:ext cx="493983" cy="493683"/>
      </dsp:txXfrm>
    </dsp:sp>
    <dsp:sp modelId="{EA74386D-8E07-4ADB-9A63-E2A64745CE94}">
      <dsp:nvSpPr>
        <dsp:cNvPr id="0" name=""/>
        <dsp:cNvSpPr/>
      </dsp:nvSpPr>
      <dsp:spPr>
        <a:xfrm rot="2700000">
          <a:off x="4813181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E82F9-BEEA-473C-9BF2-20E089953913}">
      <dsp:nvSpPr>
        <dsp:cNvPr id="0" name=""/>
        <dsp:cNvSpPr/>
      </dsp:nvSpPr>
      <dsp:spPr>
        <a:xfrm>
          <a:off x="483849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937135" y="462550"/>
        <a:ext cx="493983" cy="493683"/>
      </dsp:txXfrm>
    </dsp:sp>
    <dsp:sp modelId="{890BD874-34E7-46CB-AF9B-C3196AFAEAE5}">
      <dsp:nvSpPr>
        <dsp:cNvPr id="0" name=""/>
        <dsp:cNvSpPr/>
      </dsp:nvSpPr>
      <dsp:spPr>
        <a:xfrm rot="2700000">
          <a:off x="4048128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7B2C-17AA-4B4E-94A9-0A231F18DC9C}">
      <dsp:nvSpPr>
        <dsp:cNvPr id="0" name=""/>
        <dsp:cNvSpPr/>
      </dsp:nvSpPr>
      <dsp:spPr>
        <a:xfrm>
          <a:off x="4072664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171305" y="462550"/>
        <a:ext cx="493983" cy="493683"/>
      </dsp:txXfrm>
    </dsp:sp>
    <dsp:sp modelId="{28FF938D-A72E-46B2-B119-78828BBD3940}">
      <dsp:nvSpPr>
        <dsp:cNvPr id="0" name=""/>
        <dsp:cNvSpPr/>
      </dsp:nvSpPr>
      <dsp:spPr>
        <a:xfrm rot="2700000">
          <a:off x="3283075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6B2B-B173-4E97-9729-DB1791EB76EF}">
      <dsp:nvSpPr>
        <dsp:cNvPr id="0" name=""/>
        <dsp:cNvSpPr/>
      </dsp:nvSpPr>
      <dsp:spPr>
        <a:xfrm>
          <a:off x="3307611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06252" y="462550"/>
        <a:ext cx="493983" cy="493683"/>
      </dsp:txXfrm>
    </dsp:sp>
    <dsp:sp modelId="{E2E4F419-3967-4951-9275-E1265D132EDE}">
      <dsp:nvSpPr>
        <dsp:cNvPr id="0" name=""/>
        <dsp:cNvSpPr/>
      </dsp:nvSpPr>
      <dsp:spPr>
        <a:xfrm rot="2700000">
          <a:off x="251802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76DC-031A-4900-A6BC-8E5485BD42BD}">
      <dsp:nvSpPr>
        <dsp:cNvPr id="0" name=""/>
        <dsp:cNvSpPr/>
      </dsp:nvSpPr>
      <dsp:spPr>
        <a:xfrm>
          <a:off x="2542558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641199" y="462550"/>
        <a:ext cx="493983" cy="493683"/>
      </dsp:txXfrm>
    </dsp:sp>
    <dsp:sp modelId="{B8E76BDF-217D-4035-86F3-BE326553EA9C}">
      <dsp:nvSpPr>
        <dsp:cNvPr id="0" name=""/>
        <dsp:cNvSpPr/>
      </dsp:nvSpPr>
      <dsp:spPr>
        <a:xfrm rot="2700000">
          <a:off x="175219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2FEA-FA8B-43F7-B6CA-6B6A20FE6ABA}">
      <dsp:nvSpPr>
        <dsp:cNvPr id="0" name=""/>
        <dsp:cNvSpPr/>
      </dsp:nvSpPr>
      <dsp:spPr>
        <a:xfrm>
          <a:off x="177750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76146" y="462550"/>
        <a:ext cx="493983" cy="493683"/>
      </dsp:txXfrm>
    </dsp:sp>
    <dsp:sp modelId="{18EAE301-A01E-4E96-BFF8-5C964C7124E8}">
      <dsp:nvSpPr>
        <dsp:cNvPr id="0" name=""/>
        <dsp:cNvSpPr/>
      </dsp:nvSpPr>
      <dsp:spPr>
        <a:xfrm rot="2700000">
          <a:off x="987139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F32C-C03D-4CCA-9A15-A8495EB47AC7}">
      <dsp:nvSpPr>
        <dsp:cNvPr id="0" name=""/>
        <dsp:cNvSpPr/>
      </dsp:nvSpPr>
      <dsp:spPr>
        <a:xfrm>
          <a:off x="101167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111093" y="462550"/>
        <a:ext cx="493983" cy="493683"/>
      </dsp:txXfrm>
    </dsp:sp>
    <dsp:sp modelId="{AB1E23FB-A96E-4DD0-8F69-B56DEBC7D753}">
      <dsp:nvSpPr>
        <dsp:cNvPr id="0" name=""/>
        <dsp:cNvSpPr/>
      </dsp:nvSpPr>
      <dsp:spPr>
        <a:xfrm rot="2700000">
          <a:off x="222087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7563-C3B1-4B17-BA06-2C764DA3AE94}">
      <dsp:nvSpPr>
        <dsp:cNvPr id="0" name=""/>
        <dsp:cNvSpPr/>
      </dsp:nvSpPr>
      <dsp:spPr>
        <a:xfrm>
          <a:off x="24662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5264" y="462550"/>
        <a:ext cx="493983" cy="493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diagramData" Target="../diagrams/data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microsoft.com/office/2007/relationships/hdphoto" Target="../media/hdphoto2.wdp"/><Relationship Id="rId10" Type="http://schemas.openxmlformats.org/officeDocument/2006/relationships/image" Target="../media/image17.png"/><Relationship Id="rId19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1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377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753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1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377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2753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571" y="99060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4539" y="990601"/>
            <a:ext cx="9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Secondary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7148" y="990600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5446"/>
              </p:ext>
            </p:extLst>
          </p:nvPr>
        </p:nvGraphicFramePr>
        <p:xfrm>
          <a:off x="762000" y="1676400"/>
          <a:ext cx="5596129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values are initialized prior to beginning</a:t>
                      </a:r>
                      <a:r>
                        <a:rPr lang="en-US" sz="1200" baseline="0" dirty="0"/>
                        <a:t> calculations, system parameters are modified to meet the patient file values. The engine executes until all specified stabilization criteria are satisfied. The result is the patient’s resting homeostatic state.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Secondary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initial stabilization has been achieved, chronic conditions and certain feedback mechanism</a:t>
                      </a:r>
                      <a:r>
                        <a:rPr lang="en-US" sz="1200" baseline="0" dirty="0"/>
                        <a:t>s (e.g., baroreceptors) </a:t>
                      </a:r>
                      <a:r>
                        <a:rPr lang="en-US" sz="1200" dirty="0"/>
                        <a:t>are applied. Any patient parameters, environmental settings, or model values are updated to represent</a:t>
                      </a:r>
                      <a:r>
                        <a:rPr lang="en-US" sz="1200" baseline="0" dirty="0"/>
                        <a:t> the specified condition. The engine executes until all specified stabilization criteria are satisfied.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the</a:t>
                      </a:r>
                      <a:r>
                        <a:rPr lang="en-US" sz="1200" baseline="0" dirty="0"/>
                        <a:t> patient physiology is stable, the remainder of the scenario executes.  All feedback mechanisms are active. Further modifications are performed through actions.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 flipV="1">
            <a:off x="2462787" y="-1316806"/>
            <a:ext cx="329184" cy="373075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89603" y="122696"/>
            <a:ext cx="10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Stabilization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091" y="383979"/>
            <a:ext cx="0" cy="36762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091" y="383979"/>
            <a:ext cx="27835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73444" y="230089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Simulation Time = 0</a:t>
            </a:r>
          </a:p>
        </p:txBody>
      </p:sp>
    </p:spTree>
    <p:extLst>
      <p:ext uri="{BB962C8B-B14F-4D97-AF65-F5344CB8AC3E}">
        <p14:creationId xmlns:p14="http://schemas.microsoft.com/office/powerpoint/2010/main" val="19156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GearsCardiovascularCircuit.pn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7" b="96355" l="802" r="96981">
                        <a14:foregroundMark x1="82972" y1="91438" x2="82972" y2="91438"/>
                        <a14:foregroundMark x1="93019" y1="79431" x2="93019" y2="79431"/>
                        <a14:backgroundMark x1="93585" y1="22809" x2="93585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17" t="1634" r="4487" b="6309"/>
          <a:stretch/>
        </p:blipFill>
        <p:spPr>
          <a:xfrm>
            <a:off x="603971" y="986850"/>
            <a:ext cx="3229425" cy="4523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95" y="986850"/>
            <a:ext cx="3020855" cy="283835"/>
          </a:xfrm>
          <a:prstGeom prst="rect">
            <a:avLst/>
          </a:prstGeom>
          <a:solidFill>
            <a:srgbClr val="78C5C2">
              <a:alpha val="16000"/>
            </a:srgbClr>
          </a:solidFill>
          <a:ln>
            <a:solidFill>
              <a:srgbClr val="78C5C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Brain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295" y="1331514"/>
            <a:ext cx="3020855" cy="1386519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Heart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95" y="2767721"/>
            <a:ext cx="3020855" cy="275776"/>
          </a:xfrm>
          <a:prstGeom prst="rect">
            <a:avLst/>
          </a:prstGeom>
          <a:solidFill>
            <a:srgbClr val="EBBA14">
              <a:alpha val="16000"/>
            </a:srgbClr>
          </a:solidFill>
          <a:ln>
            <a:solidFill>
              <a:srgbClr val="EBBA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Arms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295" y="3089992"/>
            <a:ext cx="3020855" cy="356461"/>
          </a:xfrm>
          <a:prstGeom prst="rect">
            <a:avLst/>
          </a:prstGeom>
          <a:solidFill>
            <a:srgbClr val="216AAF">
              <a:alpha val="16000"/>
            </a:srgbClr>
          </a:solidFill>
          <a:ln>
            <a:solidFill>
              <a:srgbClr val="216A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Legs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296" y="3495932"/>
            <a:ext cx="3020854" cy="585952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295" y="4135217"/>
            <a:ext cx="1406338" cy="318626"/>
          </a:xfrm>
          <a:prstGeom prst="rect">
            <a:avLst/>
          </a:prstGeom>
          <a:solidFill>
            <a:srgbClr val="12153E">
              <a:alpha val="16000"/>
            </a:srgbClr>
          </a:solidFill>
          <a:ln>
            <a:solidFill>
              <a:srgbClr val="1215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8821" y="4294529"/>
            <a:ext cx="1870328" cy="453781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Gut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294" y="4811140"/>
            <a:ext cx="3020855" cy="383730"/>
          </a:xfrm>
          <a:prstGeom prst="rect">
            <a:avLst/>
          </a:prstGeom>
          <a:solidFill>
            <a:srgbClr val="D8651C">
              <a:alpha val="16000"/>
            </a:srgbClr>
          </a:solidFill>
          <a:ln>
            <a:solidFill>
              <a:srgbClr val="D865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Kidneys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294" y="5241541"/>
            <a:ext cx="3020854" cy="268554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8198" y="2101900"/>
            <a:ext cx="1074687" cy="616134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2153E"/>
                </a:solidFill>
              </a:rPr>
              <a:t>Lungs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6513"/>
            <a:ext cx="1704976" cy="25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438150"/>
            <a:ext cx="5334001" cy="43433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873"/>
            <a:ext cx="4733580" cy="3783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9811" y="2790648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Cardiovascular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8798" y="1999633"/>
            <a:ext cx="894860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Respiratory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226" y="1133492"/>
            <a:ext cx="144860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Anesthesia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811" y="3067730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Blood Chemistry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2485" y="1128409"/>
            <a:ext cx="62228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Inhaler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84" y="1996963"/>
            <a:ext cx="5453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Drugs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055" y="3434350"/>
            <a:ext cx="81304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Endocrine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612" y="3801054"/>
            <a:ext cx="60894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687" y="1998383"/>
            <a:ext cx="11742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Gastrointestinal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055" y="2919576"/>
            <a:ext cx="7056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Nervous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0803" y="3801054"/>
            <a:ext cx="531428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0629" y="2790647"/>
            <a:ext cx="5741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Tissue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846" y="380326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/>
              <a:t>Connection Type:</a:t>
            </a:r>
          </a:p>
          <a:p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Advection (Fluid/Thermal)</a:t>
            </a:r>
          </a:p>
          <a:p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</a:t>
            </a:r>
          </a:p>
          <a:p>
            <a:r>
              <a:rPr lang="en-US" sz="900" b="1" dirty="0"/>
              <a:t>Property Modifier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3253997" y="1405408"/>
            <a:ext cx="439631" cy="5942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2276632"/>
            <a:ext cx="2003" cy="51401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32644" y="2987767"/>
            <a:ext cx="467985" cy="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41675" y="2861203"/>
            <a:ext cx="458955" cy="0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925155" y="707873"/>
            <a:ext cx="0" cy="128909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2697" y="8052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Ambient</a:t>
            </a:r>
          </a:p>
        </p:txBody>
      </p:sp>
      <p:cxnSp>
        <p:nvCxnSpPr>
          <p:cNvPr id="25" name="Straight Connector 24"/>
          <p:cNvCxnSpPr>
            <a:stCxn id="11" idx="0"/>
            <a:endCxn id="8" idx="1"/>
          </p:cNvCxnSpPr>
          <p:nvPr/>
        </p:nvCxnSpPr>
        <p:spPr>
          <a:xfrm flipV="1">
            <a:off x="925155" y="1271992"/>
            <a:ext cx="503071" cy="72497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0" idx="1"/>
          </p:cNvCxnSpPr>
          <p:nvPr/>
        </p:nvCxnSpPr>
        <p:spPr>
          <a:xfrm flipV="1">
            <a:off x="1197826" y="1266909"/>
            <a:ext cx="2184659" cy="86855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197826" y="2135463"/>
            <a:ext cx="1324781" cy="65518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77772" y="2281530"/>
            <a:ext cx="0" cy="50911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2634" y="23687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Chemoreceptor</a:t>
            </a:r>
          </a:p>
        </p:txBody>
      </p:sp>
      <p:sp>
        <p:nvSpPr>
          <p:cNvPr id="30" name="TextBox 29"/>
          <p:cNvSpPr txBox="1"/>
          <p:nvPr/>
        </p:nvSpPr>
        <p:spPr>
          <a:xfrm rot="18349785">
            <a:off x="814602" y="140747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Vaporizer</a:t>
            </a:r>
          </a:p>
        </p:txBody>
      </p:sp>
      <p:sp>
        <p:nvSpPr>
          <p:cNvPr id="31" name="TextBox 30"/>
          <p:cNvSpPr txBox="1"/>
          <p:nvPr/>
        </p:nvSpPr>
        <p:spPr>
          <a:xfrm rot="20309420">
            <a:off x="1544543" y="1626826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Aerosolizer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 rot="1605827">
            <a:off x="1505340" y="23026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Bolus/Infusion</a:t>
            </a:r>
          </a:p>
        </p:txBody>
      </p:sp>
      <p:cxnSp>
        <p:nvCxnSpPr>
          <p:cNvPr id="33" name="Straight Connector 32"/>
          <p:cNvCxnSpPr>
            <a:stCxn id="14" idx="2"/>
          </p:cNvCxnSpPr>
          <p:nvPr/>
        </p:nvCxnSpPr>
        <p:spPr>
          <a:xfrm flipH="1">
            <a:off x="3732644" y="2275382"/>
            <a:ext cx="753191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0"/>
            <a:endCxn id="14" idx="2"/>
          </p:cNvCxnSpPr>
          <p:nvPr/>
        </p:nvCxnSpPr>
        <p:spPr>
          <a:xfrm flipH="1" flipV="1">
            <a:off x="4485835" y="2275382"/>
            <a:ext cx="1892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6" idx="0"/>
          </p:cNvCxnSpPr>
          <p:nvPr/>
        </p:nvCxnSpPr>
        <p:spPr>
          <a:xfrm>
            <a:off x="3126228" y="3344729"/>
            <a:ext cx="289" cy="4563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3693628" y="702790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endCxn id="8" idx="0"/>
          </p:cNvCxnSpPr>
          <p:nvPr/>
        </p:nvCxnSpPr>
        <p:spPr>
          <a:xfrm>
            <a:off x="2152527" y="707873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2"/>
          </p:cNvCxnSpPr>
          <p:nvPr/>
        </p:nvCxnSpPr>
        <p:spPr>
          <a:xfrm flipH="1" flipV="1">
            <a:off x="4487087" y="4078053"/>
            <a:ext cx="640" cy="41327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>
            <a:off x="3112634" y="702790"/>
            <a:ext cx="13594" cy="129684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</p:cNvCxnSpPr>
          <p:nvPr/>
        </p:nvCxnSpPr>
        <p:spPr>
          <a:xfrm flipV="1">
            <a:off x="1710697" y="3058075"/>
            <a:ext cx="809114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9" idx="1"/>
          </p:cNvCxnSpPr>
          <p:nvPr/>
        </p:nvCxnSpPr>
        <p:spPr>
          <a:xfrm flipV="1">
            <a:off x="1818098" y="3206230"/>
            <a:ext cx="701713" cy="3666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0"/>
            <a:endCxn id="17" idx="2"/>
          </p:cNvCxnSpPr>
          <p:nvPr/>
        </p:nvCxnSpPr>
        <p:spPr>
          <a:xfrm flipV="1">
            <a:off x="4487087" y="3067646"/>
            <a:ext cx="640" cy="7334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  <a:endCxn id="9" idx="3"/>
          </p:cNvCxnSpPr>
          <p:nvPr/>
        </p:nvCxnSpPr>
        <p:spPr>
          <a:xfrm flipH="1" flipV="1">
            <a:off x="3732644" y="3206230"/>
            <a:ext cx="754443" cy="59482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2212">
            <a:off x="3760526" y="32969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Metabolic </a:t>
            </a:r>
          </a:p>
          <a:p>
            <a:pPr algn="ctr"/>
            <a:r>
              <a:rPr lang="en-US" sz="900" dirty="0"/>
              <a:t>Response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52333" y="3160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Production/</a:t>
            </a:r>
          </a:p>
          <a:p>
            <a:r>
              <a:rPr lang="en-US" sz="900" dirty="0"/>
              <a:t>Consumption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4855" y="28606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Baroreceptor</a:t>
            </a:r>
          </a:p>
        </p:txBody>
      </p:sp>
      <p:sp>
        <p:nvSpPr>
          <p:cNvPr id="47" name="TextBox 46"/>
          <p:cNvSpPr txBox="1"/>
          <p:nvPr/>
        </p:nvSpPr>
        <p:spPr>
          <a:xfrm rot="19862090">
            <a:off x="1818253" y="32125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Hormone </a:t>
            </a:r>
          </a:p>
          <a:p>
            <a:pPr algn="ctr"/>
            <a:r>
              <a:rPr lang="en-US" sz="900" dirty="0"/>
              <a:t>Release</a:t>
            </a:r>
          </a:p>
        </p:txBody>
      </p:sp>
      <p:cxnSp>
        <p:nvCxnSpPr>
          <p:cNvPr id="48" name="Straight Connector 47"/>
          <p:cNvCxnSpPr>
            <a:cxnSpLocks/>
            <a:stCxn id="8" idx="2"/>
          </p:cNvCxnSpPr>
          <p:nvPr/>
        </p:nvCxnSpPr>
        <p:spPr>
          <a:xfrm>
            <a:off x="2152527" y="1410491"/>
            <a:ext cx="819273" cy="587892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566493">
            <a:off x="1357075" y="249494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0" name="Straight Connector 49"/>
          <p:cNvCxnSpPr>
            <a:stCxn id="11" idx="3"/>
            <a:endCxn id="7" idx="1"/>
          </p:cNvCxnSpPr>
          <p:nvPr/>
        </p:nvCxnSpPr>
        <p:spPr>
          <a:xfrm>
            <a:off x="1197826" y="2135463"/>
            <a:ext cx="1480972" cy="267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8904" y="194805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1197826" y="2273962"/>
            <a:ext cx="1321985" cy="6551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3DEA0E-B847-42BE-BCD3-15FACF995658}"/>
              </a:ext>
            </a:extLst>
          </p:cNvPr>
          <p:cNvSpPr txBox="1"/>
          <p:nvPr/>
        </p:nvSpPr>
        <p:spPr>
          <a:xfrm>
            <a:off x="4181766" y="945169"/>
            <a:ext cx="901529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Mechanical</a:t>
            </a:r>
          </a:p>
          <a:p>
            <a:r>
              <a:rPr lang="en-US" sz="1200" dirty="0"/>
              <a:t>Ventilator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2D4A2B-2AB3-49B4-88E8-F089520C664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459937" y="1406834"/>
            <a:ext cx="1172594" cy="59339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97" y="443227"/>
            <a:ext cx="6098583" cy="3060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2153E"/>
                </a:solidFill>
              </a:rPr>
              <a:t>Environment</a:t>
            </a:r>
          </a:p>
          <a:p>
            <a:r>
              <a:rPr lang="en-US" sz="1600" dirty="0">
                <a:solidFill>
                  <a:srgbClr val="12153E"/>
                </a:solidFill>
              </a:rPr>
              <a:t>Drug Effects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59274" y="1402846"/>
            <a:ext cx="1345040" cy="355250"/>
            <a:chOff x="6323441" y="1458637"/>
            <a:chExt cx="1345040" cy="355250"/>
          </a:xfrm>
        </p:grpSpPr>
        <p:sp>
          <p:nvSpPr>
            <p:cNvPr id="6" name="Oval 5"/>
            <p:cNvSpPr/>
            <p:nvPr/>
          </p:nvSpPr>
          <p:spPr>
            <a:xfrm>
              <a:off x="6323442" y="1735994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6405562" y="16076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6606883" y="1458637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6678966" y="154724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751329" y="17114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32047" y="1703098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/>
            <p:cNvSpPr/>
            <p:nvPr/>
          </p:nvSpPr>
          <p:spPr>
            <a:xfrm>
              <a:off x="6860349" y="151726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/>
            <p:cNvSpPr/>
            <p:nvPr/>
          </p:nvSpPr>
          <p:spPr>
            <a:xfrm>
              <a:off x="6919282" y="16975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Oval 13"/>
            <p:cNvSpPr/>
            <p:nvPr/>
          </p:nvSpPr>
          <p:spPr>
            <a:xfrm>
              <a:off x="7163266" y="15318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178492" y="1694478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7315665" y="1462321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7076445" y="147832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7368397" y="171893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/>
            <p:cNvSpPr/>
            <p:nvPr/>
          </p:nvSpPr>
          <p:spPr>
            <a:xfrm>
              <a:off x="6792389" y="1609136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6972" y="158618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7586360" y="171092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3441" y="147832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7452675" y="1624426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06069" y="160975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7574688" y="151726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/>
            <p:cNvSpPr/>
            <p:nvPr/>
          </p:nvSpPr>
          <p:spPr>
            <a:xfrm>
              <a:off x="7076445" y="164869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6459440" y="150126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5822" y="15951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346" y="1511890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0247" y="1686009"/>
            <a:ext cx="1852047" cy="1604074"/>
            <a:chOff x="2719952" y="2719953"/>
            <a:chExt cx="1852047" cy="1604074"/>
          </a:xfrm>
        </p:grpSpPr>
        <p:sp>
          <p:nvSpPr>
            <p:cNvPr id="31" name="Rectangle 30"/>
            <p:cNvSpPr/>
            <p:nvPr/>
          </p:nvSpPr>
          <p:spPr>
            <a:xfrm>
              <a:off x="2719952" y="2719953"/>
              <a:ext cx="1852047" cy="160407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Cardiovascular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5830" y="3118958"/>
              <a:ext cx="1715443" cy="113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5830" y="3112183"/>
              <a:ext cx="1715444" cy="377851"/>
            </a:xfrm>
            <a:prstGeom prst="rect">
              <a:avLst/>
            </a:prstGeom>
            <a:solidFill>
              <a:srgbClr val="B74035">
                <a:alpha val="23000"/>
              </a:srgbClr>
            </a:solidFill>
            <a:ln>
              <a:solidFill>
                <a:srgbClr val="B740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Blood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30" y="3490034"/>
              <a:ext cx="1715444" cy="377851"/>
            </a:xfrm>
            <a:prstGeom prst="rect">
              <a:avLst/>
            </a:prstGeom>
            <a:solidFill>
              <a:srgbClr val="44B05C">
                <a:alpha val="25000"/>
              </a:srgbClr>
            </a:solidFill>
            <a:ln>
              <a:solidFill>
                <a:srgbClr val="44B05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Tissue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85830" y="3867885"/>
              <a:ext cx="1715444" cy="387679"/>
            </a:xfrm>
            <a:prstGeom prst="rect">
              <a:avLst/>
            </a:prstGeom>
            <a:solidFill>
              <a:srgbClr val="216AAF">
                <a:alpha val="16000"/>
              </a:srgbClr>
            </a:solidFill>
            <a:ln>
              <a:solidFill>
                <a:srgbClr val="216A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Extravascular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07822" y="1105924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Respiratory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07822" y="524737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Anesthesia Machine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>
            <a:off x="3533846" y="900943"/>
            <a:ext cx="0" cy="20498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1605" y="1896911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Renal</a:t>
            </a:r>
          </a:p>
        </p:txBody>
      </p:sp>
      <p:cxnSp>
        <p:nvCxnSpPr>
          <p:cNvPr id="40" name="Straight Connector 39"/>
          <p:cNvCxnSpPr>
            <a:stCxn id="33" idx="3"/>
            <a:endCxn id="39" idx="1"/>
          </p:cNvCxnSpPr>
          <p:nvPr/>
        </p:nvCxnSpPr>
        <p:spPr>
          <a:xfrm flipV="1">
            <a:off x="4391569" y="2085014"/>
            <a:ext cx="200036" cy="18215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1605" y="2457735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Gastrointestinal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1605" y="3027780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Energy</a:t>
            </a:r>
          </a:p>
        </p:txBody>
      </p:sp>
      <p:cxnSp>
        <p:nvCxnSpPr>
          <p:cNvPr id="43" name="Straight Connector 42"/>
          <p:cNvCxnSpPr>
            <a:stCxn id="35" idx="3"/>
            <a:endCxn id="42" idx="1"/>
          </p:cNvCxnSpPr>
          <p:nvPr/>
        </p:nvCxnSpPr>
        <p:spPr>
          <a:xfrm>
            <a:off x="4391569" y="3027781"/>
            <a:ext cx="200036" cy="188102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04374" y="2488046"/>
            <a:ext cx="297131" cy="366177"/>
            <a:chOff x="4862018" y="3656642"/>
            <a:chExt cx="297131" cy="366177"/>
          </a:xfrm>
        </p:grpSpPr>
        <p:sp>
          <p:nvSpPr>
            <p:cNvPr id="45" name="Oval 44"/>
            <p:cNvSpPr/>
            <p:nvPr/>
          </p:nvSpPr>
          <p:spPr>
            <a:xfrm rot="16200000">
              <a:off x="4898851" y="3874852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5079142" y="38159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4859904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4990718" y="3942812"/>
              <a:ext cx="82121" cy="7789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967771" y="376822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030281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7175" y="1306942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Nervous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175" y="1683148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Endocrine</a:t>
            </a:r>
          </a:p>
        </p:txBody>
      </p:sp>
      <p:cxnSp>
        <p:nvCxnSpPr>
          <p:cNvPr id="53" name="Straight Connector 52"/>
          <p:cNvCxnSpPr>
            <a:endCxn id="36" idx="1"/>
          </p:cNvCxnSpPr>
          <p:nvPr/>
        </p:nvCxnSpPr>
        <p:spPr>
          <a:xfrm flipV="1">
            <a:off x="2380435" y="1294027"/>
            <a:ext cx="227387" cy="38360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380435" y="1683148"/>
            <a:ext cx="229813" cy="213764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2" y="4572000"/>
            <a:ext cx="2763838" cy="13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8631" y="1786585"/>
            <a:ext cx="7684489" cy="984546"/>
            <a:chOff x="586195" y="1797615"/>
            <a:chExt cx="7684489" cy="984546"/>
          </a:xfrm>
        </p:grpSpPr>
        <p:grpSp>
          <p:nvGrpSpPr>
            <p:cNvPr id="5" name="Group 4"/>
            <p:cNvGrpSpPr/>
            <p:nvPr/>
          </p:nvGrpSpPr>
          <p:grpSpPr>
            <a:xfrm>
              <a:off x="775012" y="1797615"/>
              <a:ext cx="7222603" cy="676973"/>
              <a:chOff x="1086970" y="1305391"/>
              <a:chExt cx="7222603" cy="6769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86970" y="1305391"/>
                <a:ext cx="7222603" cy="676973"/>
                <a:chOff x="0" y="1315058"/>
                <a:chExt cx="7222603" cy="67697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1317677"/>
                  <a:ext cx="640080" cy="640080"/>
                  <a:chOff x="989136" y="1355669"/>
                  <a:chExt cx="640080" cy="64008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89136" y="1355669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9" name="Picture 3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8" name="Picture 37" descr="grey_human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811" y="1389943"/>
                    <a:ext cx="232035" cy="5470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 descr="8.png"/>
                <p:cNvPicPr>
                  <a:picLocks noChangeAspect="1"/>
                </p:cNvPicPr>
                <p:nvPr/>
              </p:nvPicPr>
              <p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182" y="1315058"/>
                  <a:ext cx="635030" cy="63503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5.png"/>
                <p:cNvPicPr>
                  <a:picLocks noChangeAspect="1"/>
                </p:cNvPicPr>
                <p:nvPr/>
              </p:nvPicPr>
              <p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8288" y="1333140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9[1].png"/>
                <p:cNvPicPr>
                  <a:picLocks noChangeAspect="1"/>
                </p:cNvPicPr>
                <p:nvPr/>
              </p:nvPicPr>
              <p:blipFill>
                <a:blip r:embed="rId6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2523" y="1342284"/>
                  <a:ext cx="640080" cy="64008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5480891" y="1351951"/>
                  <a:ext cx="640080" cy="640080"/>
                  <a:chOff x="4616957" y="2470390"/>
                  <a:chExt cx="640080" cy="64008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16957" y="2470390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5" name="Picture 34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7800" y="2543714"/>
                    <a:ext cx="468649" cy="500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398391" y="1351951"/>
                  <a:ext cx="640080" cy="630936"/>
                  <a:chOff x="5276641" y="3138226"/>
                  <a:chExt cx="640080" cy="630936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353410" y="3246188"/>
                    <a:ext cx="476345" cy="428663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/>
                  <p:cNvSpPr>
                    <a:spLocks/>
                  </p:cNvSpPr>
                  <p:nvPr/>
                </p:nvSpPr>
                <p:spPr>
                  <a:xfrm>
                    <a:off x="5276641" y="3138226"/>
                    <a:ext cx="640080" cy="63093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00000"/>
                        </a:solidFill>
                      </a:ln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299344" y="1351951"/>
                  <a:ext cx="640080" cy="640080"/>
                  <a:chOff x="4464557" y="1328899"/>
                  <a:chExt cx="640080" cy="64008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464557" y="1328899"/>
                    <a:ext cx="640080" cy="640080"/>
                    <a:chOff x="4464557" y="1328899"/>
                    <a:chExt cx="640080" cy="640080"/>
                  </a:xfrm>
                </p:grpSpPr>
                <p:pic>
                  <p:nvPicPr>
                    <p:cNvPr id="29" name="Picture 2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4557" y="132889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513405" y="1382624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957" y="1416782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1751474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874886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975942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07498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69701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24690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86195" y="2412829"/>
              <a:ext cx="1001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Body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551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Systems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05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Organs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301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Tissues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46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Cells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182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Proteins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654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Genes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5203" y="1403866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Fidelity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268" y="1371600"/>
            <a:ext cx="7726852" cy="1550786"/>
          </a:xfrm>
          <a:prstGeom prst="rect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935" y="14038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Possible Extensions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105400" y="1371600"/>
            <a:ext cx="0" cy="1550786"/>
          </a:xfrm>
          <a:prstGeom prst="line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22CBED1C-9876-4BDF-949B-9074C117E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973831"/>
              </p:ext>
            </p:extLst>
          </p:nvPr>
        </p:nvGraphicFramePr>
        <p:xfrm>
          <a:off x="298262" y="2637770"/>
          <a:ext cx="7918531" cy="141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6047" y="3702733"/>
            <a:ext cx="11545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Organism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32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9142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Organs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3337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Tissues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221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354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Molecules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0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Atoms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F4DC9-6CD0-42E1-84A2-4FB219749CFA}"/>
              </a:ext>
            </a:extLst>
          </p:cNvPr>
          <p:cNvSpPr txBox="1"/>
          <p:nvPr/>
        </p:nvSpPr>
        <p:spPr>
          <a:xfrm>
            <a:off x="5557027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Population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149F2-B40D-49D7-9767-71B333063EC3}"/>
              </a:ext>
            </a:extLst>
          </p:cNvPr>
          <p:cNvSpPr txBox="1"/>
          <p:nvPr/>
        </p:nvSpPr>
        <p:spPr>
          <a:xfrm>
            <a:off x="6325054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Ecosystem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681F70-1369-4ED1-8DF8-1390E1AAB9F9}"/>
              </a:ext>
            </a:extLst>
          </p:cNvPr>
          <p:cNvSpPr txBox="1"/>
          <p:nvPr/>
        </p:nvSpPr>
        <p:spPr>
          <a:xfrm>
            <a:off x="7089582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Biosphere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80985-16C7-490D-A18A-5134BBFF86C7}"/>
              </a:ext>
            </a:extLst>
          </p:cNvPr>
          <p:cNvSpPr txBox="1"/>
          <p:nvPr/>
        </p:nvSpPr>
        <p:spPr>
          <a:xfrm>
            <a:off x="732882" y="2240195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Chemistry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EA4F2-4EC0-4C6F-9C76-72C501B546F4}"/>
              </a:ext>
            </a:extLst>
          </p:cNvPr>
          <p:cNvSpPr txBox="1"/>
          <p:nvPr/>
        </p:nvSpPr>
        <p:spPr>
          <a:xfrm>
            <a:off x="3135736" y="44086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Molecular Biology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CA9A0-C54E-449F-A438-F181B7FAF720}"/>
              </a:ext>
            </a:extLst>
          </p:cNvPr>
          <p:cNvSpPr txBox="1"/>
          <p:nvPr/>
        </p:nvSpPr>
        <p:spPr>
          <a:xfrm>
            <a:off x="5287447" y="26497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Cell Biology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3C6BA-227E-4F97-81FF-B5F406B6D651}"/>
              </a:ext>
            </a:extLst>
          </p:cNvPr>
          <p:cNvSpPr txBox="1"/>
          <p:nvPr/>
        </p:nvSpPr>
        <p:spPr>
          <a:xfrm>
            <a:off x="6770372" y="33476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Physiology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4DC0-5200-4D1B-9321-DF51AE8763BE}"/>
              </a:ext>
            </a:extLst>
          </p:cNvPr>
          <p:cNvSpPr txBox="1"/>
          <p:nvPr/>
        </p:nvSpPr>
        <p:spPr>
          <a:xfrm>
            <a:off x="7860838" y="65201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Ecology</a:t>
            </a:r>
          </a:p>
        </p:txBody>
      </p:sp>
      <p:pic>
        <p:nvPicPr>
          <p:cNvPr id="1032" name="Picture 8" descr="Earth globe isolated graphic illustration | free image by rawpixel ...">
            <a:extLst>
              <a:ext uri="{FF2B5EF4-FFF2-40B4-BE49-F238E27FC236}">
                <a16:creationId xmlns:a16="http://schemas.microsoft.com/office/drawing/2014/main" id="{66423CCC-DAB8-4672-81B2-71780DF81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6866" r="13370" b="15999"/>
          <a:stretch/>
        </p:blipFill>
        <p:spPr bwMode="auto">
          <a:xfrm>
            <a:off x="7467600" y="3048000"/>
            <a:ext cx="640080" cy="5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ty symbol png 2 » PNG Image">
            <a:extLst>
              <a:ext uri="{FF2B5EF4-FFF2-40B4-BE49-F238E27FC236}">
                <a16:creationId xmlns:a16="http://schemas.microsoft.com/office/drawing/2014/main" id="{19ED8026-485F-4BFB-8035-892AC97D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7" y="3085200"/>
            <a:ext cx="491087" cy="4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pulation Health Management Market 2019 Size, Share, Trends ...">
            <a:extLst>
              <a:ext uri="{FF2B5EF4-FFF2-40B4-BE49-F238E27FC236}">
                <a16:creationId xmlns:a16="http://schemas.microsoft.com/office/drawing/2014/main" id="{D2DEFB6F-A635-425B-833B-FDE02839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11" y="3117235"/>
            <a:ext cx="571792" cy="4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grey_human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291" y="3071568"/>
            <a:ext cx="232035" cy="547025"/>
          </a:xfrm>
          <a:prstGeom prst="rect">
            <a:avLst/>
          </a:prstGeom>
        </p:spPr>
      </p:pic>
      <p:pic>
        <p:nvPicPr>
          <p:cNvPr id="21" name="Picture 20" descr="8.png"/>
          <p:cNvPicPr>
            <a:picLocks noChangeAspect="1"/>
          </p:cNvPicPr>
          <p:nvPr/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81" t="22420" r="14829" b="23813"/>
          <a:stretch/>
        </p:blipFill>
        <p:spPr>
          <a:xfrm>
            <a:off x="4471937" y="3165382"/>
            <a:ext cx="481195" cy="363431"/>
          </a:xfrm>
          <a:prstGeom prst="rect">
            <a:avLst/>
          </a:prstGeom>
        </p:spPr>
      </p:pic>
      <p:pic>
        <p:nvPicPr>
          <p:cNvPr id="22" name="Picture 21" descr="5.png"/>
          <p:cNvPicPr>
            <a:picLocks noChangeAspect="1"/>
          </p:cNvPicPr>
          <p:nvPr/>
        </p:nvPicPr>
        <p:blipFill rotWithShape="1">
          <a:blip r:embed="rId1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00" t="12123" r="25423" b="12870"/>
          <a:stretch/>
        </p:blipFill>
        <p:spPr>
          <a:xfrm>
            <a:off x="3791857" y="3101898"/>
            <a:ext cx="306600" cy="4743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5611" y="3119087"/>
            <a:ext cx="457200" cy="457200"/>
          </a:xfrm>
          <a:prstGeom prst="rect">
            <a:avLst/>
          </a:prstGeom>
        </p:spPr>
      </p:pic>
      <p:pic>
        <p:nvPicPr>
          <p:cNvPr id="1034" name="Picture 10" descr="Cells Icon #94301 - Free Icons Library">
            <a:extLst>
              <a:ext uri="{FF2B5EF4-FFF2-40B4-BE49-F238E27FC236}">
                <a16:creationId xmlns:a16="http://schemas.microsoft.com/office/drawing/2014/main" id="{96988CF3-2226-4067-ABF0-25AB393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7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3055090"/>
            <a:ext cx="568003" cy="5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918" y="3095154"/>
            <a:ext cx="468649" cy="500693"/>
          </a:xfrm>
          <a:prstGeom prst="rect">
            <a:avLst/>
          </a:prstGeom>
        </p:spPr>
      </p:pic>
      <p:pic>
        <p:nvPicPr>
          <p:cNvPr id="1026" name="Picture 2" descr="8FACT: Top 20 facts about atoms">
            <a:extLst>
              <a:ext uri="{FF2B5EF4-FFF2-40B4-BE49-F238E27FC236}">
                <a16:creationId xmlns:a16="http://schemas.microsoft.com/office/drawing/2014/main" id="{D8D1B8DF-007F-40D8-A3FC-6DEAEB2D9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1F0EE"/>
              </a:clrFrom>
              <a:clrTo>
                <a:srgbClr val="F1F0E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13004" r="19762" b="12859"/>
          <a:stretch/>
        </p:blipFill>
        <p:spPr bwMode="auto">
          <a:xfrm>
            <a:off x="661129" y="3128253"/>
            <a:ext cx="456581" cy="4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0D5C815-2C78-4517-BD43-478248E54146}"/>
              </a:ext>
            </a:extLst>
          </p:cNvPr>
          <p:cNvSpPr txBox="1"/>
          <p:nvPr/>
        </p:nvSpPr>
        <p:spPr>
          <a:xfrm>
            <a:off x="3184211" y="467860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Pulse Fidelity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D9B6B0-D995-4BA0-8D8C-D4D1E04AED71}"/>
              </a:ext>
            </a:extLst>
          </p:cNvPr>
          <p:cNvSpPr txBox="1"/>
          <p:nvPr/>
        </p:nvSpPr>
        <p:spPr>
          <a:xfrm>
            <a:off x="5357291" y="4633323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Extensions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ACFE7-D655-4209-9A3E-33EE3A55B005}"/>
              </a:ext>
            </a:extLst>
          </p:cNvPr>
          <p:cNvSpPr txBox="1"/>
          <p:nvPr/>
        </p:nvSpPr>
        <p:spPr>
          <a:xfrm>
            <a:off x="1219200" y="4517532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Extensions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7734A07-545D-4105-B3B4-1023C7371D77}"/>
              </a:ext>
            </a:extLst>
          </p:cNvPr>
          <p:cNvSpPr/>
          <p:nvPr/>
        </p:nvSpPr>
        <p:spPr>
          <a:xfrm rot="5400000">
            <a:off x="1100363" y="1998131"/>
            <a:ext cx="373884" cy="1540189"/>
          </a:xfrm>
          <a:prstGeom prst="leftBrace">
            <a:avLst>
              <a:gd name="adj1" fmla="val 338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63762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Uses feedback mechanisms to modify elements for the next time step.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04670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Calculates the entire state of the system for the next time step.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r>
              <a:rPr lang="en-US" sz="1050" dirty="0">
                <a:solidFill>
                  <a:prstClr val="white"/>
                </a:solidFill>
              </a:rPr>
              <a:t>Advances time by moving the next time step to current.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7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Called on demand to calculate and set assessment specific data.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620" y="480447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Reset</a:t>
            </a:r>
          </a:p>
          <a:p>
            <a:r>
              <a:rPr lang="en-US" sz="1050" dirty="0">
                <a:solidFill>
                  <a:prstClr val="white"/>
                </a:solidFill>
              </a:rPr>
              <a:t>Initializes the system.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58724"/>
            <a:ext cx="2524974" cy="119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Initialization</a:t>
            </a:r>
          </a:p>
          <a:p>
            <a:r>
              <a:rPr lang="en-US" sz="1050" b="1" dirty="0"/>
              <a:t>Resting</a:t>
            </a:r>
            <a:r>
              <a:rPr lang="en-US" sz="1050" dirty="0"/>
              <a:t>: Functionality specific to resting patient stabilization</a:t>
            </a:r>
          </a:p>
          <a:p>
            <a:endParaRPr lang="en-US" sz="1050" dirty="0"/>
          </a:p>
          <a:p>
            <a:r>
              <a:rPr lang="en-US" sz="1050" b="1" dirty="0">
                <a:solidFill>
                  <a:prstClr val="white"/>
                </a:solidFill>
              </a:rPr>
              <a:t>Conditions</a:t>
            </a:r>
            <a:r>
              <a:rPr lang="en-US" sz="1050" dirty="0">
                <a:solidFill>
                  <a:prstClr val="white"/>
                </a:solidFill>
              </a:rPr>
              <a:t>: Functionality specific to applying conditions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6376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02868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56329" y="4343400"/>
            <a:ext cx="6938212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46" y="3584001"/>
            <a:ext cx="5544586" cy="3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307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236</cp:revision>
  <cp:lastPrinted>2014-09-04T18:48:26Z</cp:lastPrinted>
  <dcterms:created xsi:type="dcterms:W3CDTF">2014-09-02T19:13:20Z</dcterms:created>
  <dcterms:modified xsi:type="dcterms:W3CDTF">2020-06-09T17:15:29Z</dcterms:modified>
</cp:coreProperties>
</file>