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6"/>
  </p:notesMasterIdLst>
  <p:sldIdLst>
    <p:sldId id="269" r:id="rId3"/>
    <p:sldId id="271" r:id="rId4"/>
    <p:sldId id="272" r:id="rId5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76" d="100"/>
          <a:sy n="176" d="100"/>
        </p:scale>
        <p:origin x="552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E9A71-B8D6-467E-9737-A447651972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1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3968" y="914400"/>
            <a:ext cx="25074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Inspiration Phase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Constant ventilator pressure applied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Inhalation valve opened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Exhalation valve closed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50567" y="914400"/>
            <a:ext cx="25074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Inspiration To Expiration Transition Phase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Transition when inspiration time is achieved (via I:E Ratio)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43400" y="2514600"/>
            <a:ext cx="25226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Expiration Phase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Set ventilator pressure to positive end expired pressure (PEEP)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Inhalation valve closed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Exhalation valve opened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6801" y="2514600"/>
            <a:ext cx="25226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Expiration To Inspiration Transition Phase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Transition when total cycle time is achieved (via Respiratory Rate Setting</a:t>
            </a:r>
            <a:r>
              <a:rPr lang="en-US" sz="1050" b="1" u="sng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15" name="Down Arrow 14"/>
          <p:cNvSpPr/>
          <p:nvPr/>
        </p:nvSpPr>
        <p:spPr>
          <a:xfrm rot="16200000">
            <a:off x="3733932" y="1104900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5361404" y="1906806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5400000">
            <a:off x="3721663" y="2704587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 rot="10800000">
            <a:off x="2084805" y="1905000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2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nut 6"/>
          <p:cNvSpPr/>
          <p:nvPr/>
        </p:nvSpPr>
        <p:spPr>
          <a:xfrm>
            <a:off x="1981200" y="1752600"/>
            <a:ext cx="4419600" cy="1905000"/>
          </a:xfrm>
          <a:prstGeom prst="donut">
            <a:avLst>
              <a:gd name="adj" fmla="val 1387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62974" y="2438400"/>
            <a:ext cx="790226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29200" y="3428999"/>
            <a:ext cx="228600" cy="10851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Bent-Up Arrow 13"/>
          <p:cNvSpPr/>
          <p:nvPr/>
        </p:nvSpPr>
        <p:spPr>
          <a:xfrm>
            <a:off x="5259309" y="2971800"/>
            <a:ext cx="2819400" cy="1219200"/>
          </a:xfrm>
          <a:prstGeom prst="bentUpArrow">
            <a:avLst>
              <a:gd name="adj1" fmla="val 19682"/>
              <a:gd name="adj2" fmla="val 25000"/>
              <a:gd name="adj3" fmla="val 1168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2800" y="2355410"/>
            <a:ext cx="11430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Ventilator</a:t>
            </a:r>
          </a:p>
        </p:txBody>
      </p:sp>
      <p:sp>
        <p:nvSpPr>
          <p:cNvPr id="18" name="Chevron 17"/>
          <p:cNvSpPr/>
          <p:nvPr/>
        </p:nvSpPr>
        <p:spPr>
          <a:xfrm>
            <a:off x="3828861" y="3384412"/>
            <a:ext cx="228600" cy="266700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ound Single Corner Rectangle 15"/>
          <p:cNvSpPr/>
          <p:nvPr/>
        </p:nvSpPr>
        <p:spPr>
          <a:xfrm>
            <a:off x="1600200" y="2590800"/>
            <a:ext cx="533400" cy="259910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 flipH="1">
            <a:off x="3981261" y="1752600"/>
            <a:ext cx="247461" cy="266700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2362200" y="1295400"/>
            <a:ext cx="457200" cy="5905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64889" y="770914"/>
            <a:ext cx="119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Inspiratory</a:t>
            </a:r>
          </a:p>
          <a:p>
            <a:r>
              <a:rPr lang="en-US" dirty="0">
                <a:solidFill>
                  <a:prstClr val="black"/>
                </a:solidFill>
              </a:rPr>
              <a:t>Limb</a:t>
            </a:r>
          </a:p>
        </p:txBody>
      </p:sp>
      <p:sp>
        <p:nvSpPr>
          <p:cNvPr id="38" name="Left Arrow 37"/>
          <p:cNvSpPr/>
          <p:nvPr/>
        </p:nvSpPr>
        <p:spPr>
          <a:xfrm rot="19000874">
            <a:off x="5283605" y="1623625"/>
            <a:ext cx="633700" cy="472816"/>
          </a:xfrm>
          <a:prstGeom prst="leftArrow">
            <a:avLst>
              <a:gd name="adj1" fmla="val 50000"/>
              <a:gd name="adj2" fmla="val 819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98454" y="917138"/>
            <a:ext cx="608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Gas </a:t>
            </a:r>
          </a:p>
          <a:p>
            <a:r>
              <a:rPr lang="en-US" dirty="0">
                <a:solidFill>
                  <a:prstClr val="black"/>
                </a:solidFill>
              </a:rPr>
              <a:t>Inlet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00200" y="3925669"/>
            <a:ext cx="113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Expiratory</a:t>
            </a:r>
          </a:p>
          <a:p>
            <a:r>
              <a:rPr lang="en-US" dirty="0">
                <a:solidFill>
                  <a:prstClr val="black"/>
                </a:solidFill>
              </a:rPr>
              <a:t>Limb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2349911" y="3429000"/>
            <a:ext cx="240889" cy="4966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66800" y="337298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Y-Piece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83386" y="1832114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Scrubber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6477000" y="2143408"/>
            <a:ext cx="419696" cy="2120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800600" y="4191000"/>
            <a:ext cx="3429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2" name="Straight Connector 51"/>
          <p:cNvCxnSpPr>
            <a:stCxn id="55" idx="0"/>
          </p:cNvCxnSpPr>
          <p:nvPr/>
        </p:nvCxnSpPr>
        <p:spPr>
          <a:xfrm flipV="1">
            <a:off x="4324997" y="4343400"/>
            <a:ext cx="399403" cy="4616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800600" y="4073576"/>
            <a:ext cx="0" cy="3993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43161" y="4805065"/>
            <a:ext cx="763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Relief </a:t>
            </a:r>
          </a:p>
          <a:p>
            <a:r>
              <a:rPr lang="en-US" dirty="0">
                <a:solidFill>
                  <a:prstClr val="black"/>
                </a:solidFill>
              </a:rPr>
              <a:t>Valve</a:t>
            </a:r>
          </a:p>
        </p:txBody>
      </p:sp>
      <p:cxnSp>
        <p:nvCxnSpPr>
          <p:cNvPr id="74" name="Straight Connector 73"/>
          <p:cNvCxnSpPr>
            <a:stCxn id="44" idx="0"/>
          </p:cNvCxnSpPr>
          <p:nvPr/>
        </p:nvCxnSpPr>
        <p:spPr>
          <a:xfrm flipV="1">
            <a:off x="1502176" y="2895600"/>
            <a:ext cx="364724" cy="4773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421542" y="1895599"/>
            <a:ext cx="1291590" cy="388620"/>
          </a:xfrm>
          <a:custGeom>
            <a:avLst/>
            <a:gdLst>
              <a:gd name="connsiteX0" fmla="*/ 1291590 w 1291590"/>
              <a:gd name="connsiteY0" fmla="*/ 0 h 388620"/>
              <a:gd name="connsiteX1" fmla="*/ 800100 w 1291590"/>
              <a:gd name="connsiteY1" fmla="*/ 68580 h 388620"/>
              <a:gd name="connsiteX2" fmla="*/ 377190 w 1291590"/>
              <a:gd name="connsiteY2" fmla="*/ 182880 h 388620"/>
              <a:gd name="connsiteX3" fmla="*/ 0 w 1291590"/>
              <a:gd name="connsiteY3" fmla="*/ 38862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1590" h="388620">
                <a:moveTo>
                  <a:pt x="1291590" y="0"/>
                </a:moveTo>
                <a:cubicBezTo>
                  <a:pt x="1122045" y="19050"/>
                  <a:pt x="952500" y="38100"/>
                  <a:pt x="800100" y="68580"/>
                </a:cubicBezTo>
                <a:cubicBezTo>
                  <a:pt x="647700" y="99060"/>
                  <a:pt x="510540" y="129540"/>
                  <a:pt x="377190" y="182880"/>
                </a:cubicBezTo>
                <a:cubicBezTo>
                  <a:pt x="243840" y="236220"/>
                  <a:pt x="121920" y="312420"/>
                  <a:pt x="0" y="388620"/>
                </a:cubicBezTo>
              </a:path>
            </a:pathLst>
          </a:cu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 rot="12606672">
            <a:off x="2431876" y="3125611"/>
            <a:ext cx="1291590" cy="388620"/>
          </a:xfrm>
          <a:custGeom>
            <a:avLst/>
            <a:gdLst>
              <a:gd name="connsiteX0" fmla="*/ 1291590 w 1291590"/>
              <a:gd name="connsiteY0" fmla="*/ 0 h 388620"/>
              <a:gd name="connsiteX1" fmla="*/ 800100 w 1291590"/>
              <a:gd name="connsiteY1" fmla="*/ 68580 h 388620"/>
              <a:gd name="connsiteX2" fmla="*/ 377190 w 1291590"/>
              <a:gd name="connsiteY2" fmla="*/ 182880 h 388620"/>
              <a:gd name="connsiteX3" fmla="*/ 0 w 1291590"/>
              <a:gd name="connsiteY3" fmla="*/ 38862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1590" h="388620">
                <a:moveTo>
                  <a:pt x="1291590" y="0"/>
                </a:moveTo>
                <a:cubicBezTo>
                  <a:pt x="1122045" y="19050"/>
                  <a:pt x="952500" y="38100"/>
                  <a:pt x="800100" y="68580"/>
                </a:cubicBezTo>
                <a:cubicBezTo>
                  <a:pt x="647700" y="99060"/>
                  <a:pt x="510540" y="129540"/>
                  <a:pt x="377190" y="182880"/>
                </a:cubicBezTo>
                <a:cubicBezTo>
                  <a:pt x="243840" y="236220"/>
                  <a:pt x="121920" y="312420"/>
                  <a:pt x="0" y="388620"/>
                </a:cubicBezTo>
              </a:path>
            </a:pathLst>
          </a:cu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554980" y="1516377"/>
            <a:ext cx="397160" cy="3467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772400" y="3154274"/>
            <a:ext cx="0" cy="65771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82539" y="4510129"/>
            <a:ext cx="94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Selector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760492" y="2535679"/>
            <a:ext cx="760018" cy="20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1319" y="2140889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Connection</a:t>
            </a:r>
          </a:p>
        </p:txBody>
      </p:sp>
      <p:sp>
        <p:nvSpPr>
          <p:cNvPr id="6" name="Can 5"/>
          <p:cNvSpPr/>
          <p:nvPr/>
        </p:nvSpPr>
        <p:spPr>
          <a:xfrm>
            <a:off x="6553200" y="588526"/>
            <a:ext cx="457200" cy="793376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231369" y="897156"/>
            <a:ext cx="397160" cy="3467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38650" y="608943"/>
            <a:ext cx="82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Gas </a:t>
            </a:r>
          </a:p>
          <a:p>
            <a:r>
              <a:rPr lang="en-US" dirty="0">
                <a:solidFill>
                  <a:prstClr val="black"/>
                </a:solidFill>
              </a:rPr>
              <a:t>Source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4159044" y="972234"/>
            <a:ext cx="0" cy="6666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500675" y="380999"/>
            <a:ext cx="131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Inhalation</a:t>
            </a:r>
          </a:p>
          <a:p>
            <a:r>
              <a:rPr lang="en-US" dirty="0">
                <a:solidFill>
                  <a:prstClr val="black"/>
                </a:solidFill>
              </a:rPr>
              <a:t>Check Valve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3500675" y="3706413"/>
            <a:ext cx="334155" cy="7131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95362" y="4343400"/>
            <a:ext cx="131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Exhalation</a:t>
            </a:r>
          </a:p>
          <a:p>
            <a:r>
              <a:rPr lang="en-US" dirty="0">
                <a:solidFill>
                  <a:prstClr val="black"/>
                </a:solidFill>
              </a:rPr>
              <a:t>Check Valve</a:t>
            </a:r>
          </a:p>
        </p:txBody>
      </p:sp>
      <p:sp>
        <p:nvSpPr>
          <p:cNvPr id="13" name="Flowchart: Or 12"/>
          <p:cNvSpPr/>
          <p:nvPr/>
        </p:nvSpPr>
        <p:spPr>
          <a:xfrm>
            <a:off x="4943609" y="3880579"/>
            <a:ext cx="397858" cy="381000"/>
          </a:xfrm>
          <a:prstGeom prst="flowChar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5216663" y="4143032"/>
            <a:ext cx="456955" cy="5531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143500" y="4364644"/>
            <a:ext cx="0" cy="4359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706832" y="4751919"/>
            <a:ext cx="91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Exhaust</a:t>
            </a:r>
          </a:p>
        </p:txBody>
      </p:sp>
    </p:spTree>
    <p:extLst>
      <p:ext uri="{BB962C8B-B14F-4D97-AF65-F5344CB8AC3E}">
        <p14:creationId xmlns:p14="http://schemas.microsoft.com/office/powerpoint/2010/main" val="282910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E0DABE-9CB9-4983-ADD6-AA00AC4C4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922"/>
            <a:ext cx="9144000" cy="675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9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5861</TotalTime>
  <Words>90</Words>
  <Application>Microsoft Office PowerPoint</Application>
  <PresentationFormat>On-screen Show (4:3)</PresentationFormat>
  <Paragraphs>33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Office Theme</vt:lpstr>
      <vt:lpstr>BioGears Team PPT Template_2014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223</cp:revision>
  <cp:lastPrinted>2014-09-04T18:48:26Z</cp:lastPrinted>
  <dcterms:created xsi:type="dcterms:W3CDTF">2014-09-02T19:13:20Z</dcterms:created>
  <dcterms:modified xsi:type="dcterms:W3CDTF">2020-06-11T17:16:02Z</dcterms:modified>
</cp:coreProperties>
</file>