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E903-E6F2-4F38-91BC-17A210B123B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655" y="2133600"/>
            <a:ext cx="6040582" cy="276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60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776413"/>
            <a:ext cx="5669280" cy="285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22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Thames ARA/SED</dc:creator>
  <cp:lastModifiedBy>Jeff Webb</cp:lastModifiedBy>
  <cp:revision>25</cp:revision>
  <dcterms:created xsi:type="dcterms:W3CDTF">2015-10-06T18:05:11Z</dcterms:created>
  <dcterms:modified xsi:type="dcterms:W3CDTF">2020-01-07T21:17:42Z</dcterms:modified>
</cp:coreProperties>
</file>