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1" d="100"/>
          <a:sy n="171" d="100"/>
        </p:scale>
        <p:origin x="231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99F037-A975-4EDE-9532-B36B833F0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932" y="0"/>
            <a:ext cx="4060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04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 Russler ARA/SED</dc:creator>
  <cp:lastModifiedBy>Jeff Webb</cp:lastModifiedBy>
  <cp:revision>32</cp:revision>
  <dcterms:created xsi:type="dcterms:W3CDTF">2006-08-16T00:00:00Z</dcterms:created>
  <dcterms:modified xsi:type="dcterms:W3CDTF">2021-09-14T16:53:33Z</dcterms:modified>
</cp:coreProperties>
</file>