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4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70760-CEA3-42DE-90BA-C2D061B7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70" y="0"/>
            <a:ext cx="7067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4BFBF4-3083-4B86-A490-F85CAA274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8745"/>
              </p:ext>
            </p:extLst>
          </p:nvPr>
        </p:nvGraphicFramePr>
        <p:xfrm>
          <a:off x="1066800" y="685800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295280" imgH="927000" progId="Equation.DSMT4">
                  <p:embed/>
                </p:oleObj>
              </mc:Choice>
              <mc:Fallback>
                <p:oleObj name="Equation" r:id="rId3" imgW="129528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685800"/>
                        <a:ext cx="12954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09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MathType 7.0 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Russler ARA/SED</dc:creator>
  <cp:lastModifiedBy>Jeff Webb</cp:lastModifiedBy>
  <cp:revision>28</cp:revision>
  <dcterms:created xsi:type="dcterms:W3CDTF">2006-08-16T00:00:00Z</dcterms:created>
  <dcterms:modified xsi:type="dcterms:W3CDTF">2020-06-04T18:43:07Z</dcterms:modified>
</cp:coreProperties>
</file>