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1315700" cx="1600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vWHvr98zmW1FCzz/y1ytXH7Xr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Relationship Id="rId11" Type="http://schemas.openxmlformats.org/officeDocument/2006/relationships/image" Target="../media/image8.png"/><Relationship Id="rId10" Type="http://schemas.openxmlformats.org/officeDocument/2006/relationships/image" Target="../media/image2.png"/><Relationship Id="rId12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0" y="1631950"/>
            <a:ext cx="6362700" cy="4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44500" y="0"/>
            <a:ext cx="1625600" cy="11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52400" y="8966200"/>
            <a:ext cx="1016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52400" y="6667500"/>
            <a:ext cx="1016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52400" y="4381500"/>
            <a:ext cx="1016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52400" y="2082800"/>
            <a:ext cx="1016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274233" y="-200025"/>
            <a:ext cx="1126066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43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연세대 교육과학관 이용 학생들의 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음식물 쓰레기 처리 인식 개선 및 경각심 향상을 위한 교육활동 계획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49500" y="1987550"/>
            <a:ext cx="29083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2489200" y="2101850"/>
            <a:ext cx="2616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수업활동명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86800" y="1631950"/>
            <a:ext cx="6362700" cy="46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04300" y="1911350"/>
            <a:ext cx="379730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712700" y="2641600"/>
            <a:ext cx="1143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9055100" y="2025650"/>
            <a:ext cx="36576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인공지능 기반 학습도구 활용방법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9067800" y="2719917"/>
            <a:ext cx="56007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9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구체적인 인공지능 기반 학습도구(예: 캔바, 생성형 AI, AI 튜터)를 어떤 활동을 하는데 활용할 것인지 1가지 이상 작성해주시기 바랍니다. </a:t>
            </a:r>
            <a:endParaRPr/>
          </a:p>
          <a:p>
            <a:pPr indent="0" lvl="0" marL="0" marR="0" rtl="0" algn="l">
              <a:lnSpc>
                <a:spcPct val="1294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기존에 있는 도구가 아닌 자신이 만들어서 사용해보고 싶은 도구를 상상해서 작성하셔도 됩니다.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32000" y="6515100"/>
            <a:ext cx="13004800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349500" y="6769100"/>
            <a:ext cx="29083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2489200" y="6883400"/>
            <a:ext cx="2616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수업활동 작성하기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575300" y="6777567"/>
            <a:ext cx="8331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학습자 중심학습에 기반하여 학생들에게 제시할 수 있는 구체적인 수업활동 혹은 수업 시나리오를 2개 이상을 자세하게 </a:t>
            </a:r>
            <a:r>
              <a:rPr lang="ko-KR" sz="1885">
                <a:solidFill>
                  <a:srgbClr val="9E9E9E"/>
                </a:solidFill>
              </a:rPr>
              <a:t>ㄴㄴ</a:t>
            </a: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바랍니다. 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12471400" y="323850"/>
            <a:ext cx="1143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2471400" y="692150"/>
            <a:ext cx="1143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13741400" y="692150"/>
            <a:ext cx="2413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09/30/2025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13741400" y="323850"/>
            <a:ext cx="24130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2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Tuesday</a:t>
            </a:r>
            <a:endParaRPr/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336800" y="4057650"/>
            <a:ext cx="29083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 txBox="1"/>
          <p:nvPr/>
        </p:nvSpPr>
        <p:spPr>
          <a:xfrm>
            <a:off x="2489200" y="4171950"/>
            <a:ext cx="2616200" cy="3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40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수업목표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387600" y="2762250"/>
            <a:ext cx="59182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수업의 특성(효과적인 교내 교칙 홍보하는 글쓰기, 학내 교칙 인식하기, 폐기물 처리 관련 포스터 작성하기, 지구환경 문제 인지하기 등)이 잘 드러나도록 명료하게 작성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349500" y="4968875"/>
            <a:ext cx="48260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85" u="none" cap="none" strike="noStrik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본 수업 활동을 통해 달성하고자 하는 목표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