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54349-AE21-4089-9F9C-19BD3BC5F236}" v="7" dt="2021-02-24T18:57:2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26163-6FA6-455D-A870-8E9218F39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Estrazione di feature tramite </a:t>
            </a:r>
            <a:r>
              <a:rPr lang="it-IT" dirty="0" err="1"/>
              <a:t>dwt</a:t>
            </a:r>
            <a:r>
              <a:rPr lang="it-IT" dirty="0"/>
              <a:t> e confronto con </a:t>
            </a:r>
            <a:r>
              <a:rPr lang="it-IT" dirty="0" err="1"/>
              <a:t>cnn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C62AFD-5307-4FBA-A1C0-80295862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32372"/>
            <a:ext cx="8791575" cy="29032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Classificazione tramite </a:t>
            </a:r>
            <a:r>
              <a:rPr lang="it-IT" dirty="0" err="1"/>
              <a:t>cnn</a:t>
            </a:r>
            <a:r>
              <a:rPr lang="it-IT" dirty="0"/>
              <a:t> dei dettagli estratti con dwt2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Classificazione tramite </a:t>
            </a:r>
            <a:r>
              <a:rPr lang="it-IT" dirty="0" err="1"/>
              <a:t>cnn</a:t>
            </a:r>
            <a:r>
              <a:rPr lang="it-IT" dirty="0"/>
              <a:t> delle immagini scomposte nei dettagli e nella versione passa basso dell’immagine estratte con dwt2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Classificazione tramite </a:t>
            </a:r>
            <a:r>
              <a:rPr lang="it-IT" dirty="0" err="1"/>
              <a:t>cnn</a:t>
            </a:r>
            <a:r>
              <a:rPr lang="it-IT" dirty="0"/>
              <a:t> della versione passa basso estratta dalla dwt2 delle immagini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Classificazione tramite </a:t>
            </a:r>
            <a:r>
              <a:rPr lang="it-IT" dirty="0" err="1"/>
              <a:t>cnn</a:t>
            </a:r>
            <a:r>
              <a:rPr lang="it-IT" dirty="0"/>
              <a:t> delle immagini originali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95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11191-08F7-4FEF-B208-C509560B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59" y="0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4 classi </a:t>
            </a:r>
            <a:r>
              <a:rPr lang="it-IT" dirty="0" err="1"/>
              <a:t>accuracy</a:t>
            </a:r>
            <a:r>
              <a:rPr lang="it-IT" dirty="0"/>
              <a:t> 84%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7CECDC-0498-441B-AFDE-B4B8C1C5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72"/>
            <a:ext cx="12192000" cy="55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DF9C0-E280-4A24-A03C-F8BDADC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it-IT" dirty="0"/>
              <a:t>Training </a:t>
            </a:r>
            <a:r>
              <a:rPr lang="it-IT" dirty="0" err="1"/>
              <a:t>cnn</a:t>
            </a:r>
            <a:r>
              <a:rPr lang="it-IT" dirty="0"/>
              <a:t> con </a:t>
            </a:r>
            <a:r>
              <a:rPr lang="it-IT"/>
              <a:t>immagini originali 74%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DC56AE-AD28-4BA6-952A-8E4CE56A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34"/>
            <a:ext cx="12252960" cy="59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99491-A142-436C-A026-973CD900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13" y="0"/>
            <a:ext cx="9164244" cy="1236617"/>
          </a:xfrm>
        </p:spPr>
        <p:txBody>
          <a:bodyPr/>
          <a:lstStyle/>
          <a:p>
            <a:pPr algn="ctr"/>
            <a:r>
              <a:rPr lang="it-IT" dirty="0"/>
              <a:t>Dettagli estratti tramite dwt2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 descr="Immagine che contiene testo, arredamento&#10;&#10;Descrizione generata automaticamente">
            <a:extLst>
              <a:ext uri="{FF2B5EF4-FFF2-40B4-BE49-F238E27FC236}">
                <a16:creationId xmlns:a16="http://schemas.microsoft.com/office/drawing/2014/main" id="{03AD44E2-C7BF-43C1-B761-C6AC5AD1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56" y="834637"/>
            <a:ext cx="10205087" cy="5522620"/>
          </a:xfrm>
        </p:spPr>
      </p:pic>
    </p:spTree>
    <p:extLst>
      <p:ext uri="{BB962C8B-B14F-4D97-AF65-F5344CB8AC3E}">
        <p14:creationId xmlns:p14="http://schemas.microsoft.com/office/powerpoint/2010/main" val="42897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5A084-9FFC-40A3-A5E1-6C5B3293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325352" cy="50074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Training della rete con 4 classi 65% </a:t>
            </a:r>
            <a:r>
              <a:rPr lang="it-IT" dirty="0" err="1"/>
              <a:t>accuracy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7AAB21D-9A7F-4291-974E-3BC8802BE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15" y="1345353"/>
            <a:ext cx="11454293" cy="4903046"/>
          </a:xfrm>
        </p:spPr>
      </p:pic>
    </p:spTree>
    <p:extLst>
      <p:ext uri="{BB962C8B-B14F-4D97-AF65-F5344CB8AC3E}">
        <p14:creationId xmlns:p14="http://schemas.microsoft.com/office/powerpoint/2010/main" val="29544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207A3-017E-4D6D-A9B0-3E61F080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80" y="244050"/>
            <a:ext cx="10597741" cy="1478570"/>
          </a:xfrm>
        </p:spPr>
        <p:txBody>
          <a:bodyPr/>
          <a:lstStyle/>
          <a:p>
            <a:pPr algn="ctr"/>
            <a:r>
              <a:rPr lang="it-IT" dirty="0"/>
              <a:t>Training della rete con 24 classi 34% </a:t>
            </a:r>
            <a:r>
              <a:rPr lang="it-IT" dirty="0" err="1"/>
              <a:t>accuracy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163C07-B483-4E92-872D-1B6C26D0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0" y="1343362"/>
            <a:ext cx="11794996" cy="55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7227-EBB8-457A-A1B4-2E3ADA7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E9D7FA-8873-4A15-AA3C-3AEE203E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8" y="112221"/>
            <a:ext cx="11858564" cy="6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A8622-C072-4DD8-BD60-19CE3C9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26" y="139546"/>
            <a:ext cx="11721148" cy="1478570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Estrazione feature dettagli più versione passa basso </a:t>
            </a:r>
          </a:p>
        </p:txBody>
      </p:sp>
      <p:pic>
        <p:nvPicPr>
          <p:cNvPr id="4" name="Immagine 3" descr="Immagine che contiene testo, arredamento&#10;&#10;Descrizione generata automaticamente">
            <a:extLst>
              <a:ext uri="{FF2B5EF4-FFF2-40B4-BE49-F238E27FC236}">
                <a16:creationId xmlns:a16="http://schemas.microsoft.com/office/drawing/2014/main" id="{42488B14-D8FC-4422-92A5-CF8501CB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067853"/>
            <a:ext cx="10441577" cy="56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B35D8-A576-4524-B56B-7D947CD4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FA12E6-9822-4956-A211-67AA4E19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69F3B-F03C-460F-A782-5477C506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BF3456-92E3-410B-A48D-D632D07D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549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9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5B26D-0F44-482A-A1D8-B936F049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838"/>
            <a:ext cx="9905998" cy="67035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Training </a:t>
            </a:r>
            <a:r>
              <a:rPr lang="it-IT" dirty="0" err="1"/>
              <a:t>cnn</a:t>
            </a:r>
            <a:r>
              <a:rPr lang="it-IT" dirty="0"/>
              <a:t> con low pass image </a:t>
            </a:r>
            <a:r>
              <a:rPr lang="it-IT" dirty="0" err="1"/>
              <a:t>dwt</a:t>
            </a:r>
            <a:r>
              <a:rPr lang="it-IT" dirty="0"/>
              <a:t> (24 class)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145A31-7114-4840-8E99-8444E509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415"/>
            <a:ext cx="12192000" cy="62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3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418</TotalTime>
  <Words>106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Estrazione di feature tramite dwt e confronto con cnn </vt:lpstr>
      <vt:lpstr>Dettagli estratti tramite dwt2 </vt:lpstr>
      <vt:lpstr>Training della rete con 4 classi 65% accuracy</vt:lpstr>
      <vt:lpstr>Training della rete con 24 classi 34% accuracy</vt:lpstr>
      <vt:lpstr>Presentazione standard di PowerPoint</vt:lpstr>
      <vt:lpstr>Estrazione feature dettagli più versione passa basso </vt:lpstr>
      <vt:lpstr>Presentazione standard di PowerPoint</vt:lpstr>
      <vt:lpstr>Presentazione standard di PowerPoint</vt:lpstr>
      <vt:lpstr>Training cnn con low pass image dwt (24 class)</vt:lpstr>
      <vt:lpstr>4 classi accuracy 84%</vt:lpstr>
      <vt:lpstr>Training cnn con immagini originali 74%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Estrazione di feature tramite dwt e confronto con cnn</dc:title>
  <dc:creator>TOMMASO BUZZOLAN</dc:creator>
  <cp:lastModifiedBy>Tommaso Buzzolan</cp:lastModifiedBy>
  <cp:revision>5</cp:revision>
  <dcterms:created xsi:type="dcterms:W3CDTF">2021-02-24T12:00:46Z</dcterms:created>
  <dcterms:modified xsi:type="dcterms:W3CDTF">2021-02-24T19:01:03Z</dcterms:modified>
</cp:coreProperties>
</file>