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27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 id="287" r:id="rId32"/>
    <p:sldId id="288" r:id="rId33"/>
    <p:sldId id="289" r:id="rId34"/>
    <p:sldId id="290" r:id="rId35"/>
    <p:sldId id="291" r:id="rId36"/>
    <p:sldId id="292" r:id="rId37"/>
    <p:sldId id="293" r:id="rId38"/>
    <p:sldId id="298" r:id="rId39"/>
    <p:sldId id="294" r:id="rId40"/>
    <p:sldId id="295" r:id="rId41"/>
    <p:sldId id="296" r:id="rId42"/>
    <p:sldId id="297"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4" d="100"/>
          <a:sy n="64" d="100"/>
        </p:scale>
        <p:origin x="139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26/04/2022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a:t>
            </a:r>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a:t>
            </a:r>
          </a:p>
          <a:p>
            <a:r>
              <a:rPr lang="it-IT" b="1" dirty="0"/>
              <a:t>Key </a:t>
            </a:r>
            <a:r>
              <a:rPr lang="it-IT" b="1" dirty="0" err="1"/>
              <a:t>limit</a:t>
            </a:r>
            <a:r>
              <a:rPr lang="it-IT" b="0" dirty="0"/>
              <a:t>: dimensione(512bytes), versione </a:t>
            </a:r>
            <a:r>
              <a:rPr lang="it-IT" b="0" dirty="0" err="1"/>
              <a:t>mongodb</a:t>
            </a:r>
            <a:r>
              <a:rPr lang="it-IT" b="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32</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33</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42</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43</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26/04/2022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26/04/2022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26/04/2022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26/04/2022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Buzzolan Tommaso</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
        <p:nvSpPr>
          <p:cNvPr id="2" name="CasellaDiTesto 1">
            <a:extLst>
              <a:ext uri="{FF2B5EF4-FFF2-40B4-BE49-F238E27FC236}">
                <a16:creationId xmlns:a16="http://schemas.microsoft.com/office/drawing/2014/main" id="{56CF06D7-04A3-435A-90E5-5E7F6EAA3198}"/>
              </a:ext>
            </a:extLst>
          </p:cNvPr>
          <p:cNvSpPr txBox="1"/>
          <p:nvPr/>
        </p:nvSpPr>
        <p:spPr>
          <a:xfrm>
            <a:off x="8932985" y="5849814"/>
            <a:ext cx="2569204" cy="382543"/>
          </a:xfrm>
          <a:prstGeom prst="rect">
            <a:avLst/>
          </a:prstGeom>
          <a:noFill/>
        </p:spPr>
        <p:txBody>
          <a:bodyPr wrap="square" rtlCol="0">
            <a:spAutoFit/>
          </a:bodyPr>
          <a:lstStyle/>
          <a:p>
            <a:r>
              <a:rPr lang="it-IT" dirty="0"/>
              <a:t>Prof. Belussi Alberto</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irraggiungibile,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0"/>
            <a:ext cx="8596668" cy="658761"/>
          </a:xfrm>
        </p:spPr>
        <p:txBody>
          <a:bodyPr/>
          <a:lstStyle/>
          <a:p>
            <a:r>
              <a:rPr lang="it-IT" dirty="0"/>
              <a:t>Struttura delle presentazione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658761"/>
            <a:ext cx="8596668" cy="5988224"/>
          </a:xfrm>
        </p:spPr>
        <p:txBody>
          <a:bodyPr>
            <a:normAutofit fontScale="92500" lnSpcReduction="10000"/>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err="1"/>
              <a:t>Replications</a:t>
            </a:r>
            <a:endParaRPr lang="it-IT" u="sng" dirty="0"/>
          </a:p>
          <a:p>
            <a:pPr lvl="1"/>
            <a:r>
              <a:rPr lang="it-IT" u="sng" dirty="0"/>
              <a:t>Metodologia generale</a:t>
            </a:r>
          </a:p>
          <a:p>
            <a:pPr lvl="1"/>
            <a:r>
              <a:rPr lang="it-IT" u="sng" dirty="0"/>
              <a:t>Funzionamento del processo di elezione</a:t>
            </a:r>
          </a:p>
          <a:p>
            <a:pPr lvl="1"/>
            <a:r>
              <a:rPr lang="it-IT" u="sng" dirty="0"/>
              <a:t>Struttura e protocolli principali del replica set</a:t>
            </a:r>
          </a:p>
          <a:p>
            <a:pPr lvl="1"/>
            <a:r>
              <a:rPr lang="it-IT" u="sng" dirty="0"/>
              <a:t>Operazioni di scrittura e lettura</a:t>
            </a:r>
          </a:p>
          <a:p>
            <a:r>
              <a:rPr lang="it-IT" u="sng" dirty="0" err="1"/>
              <a:t>Sharding</a:t>
            </a:r>
            <a:endParaRPr lang="it-IT" u="sng" dirty="0"/>
          </a:p>
          <a:p>
            <a:pPr lvl="1"/>
            <a:r>
              <a:rPr lang="it-IT" u="sng" dirty="0"/>
              <a:t>Come funziona in </a:t>
            </a:r>
            <a:r>
              <a:rPr lang="it-IT" u="sng" dirty="0" err="1"/>
              <a:t>genrelare</a:t>
            </a:r>
            <a:endParaRPr lang="it-IT" u="sng" dirty="0"/>
          </a:p>
          <a:p>
            <a:pPr lvl="1"/>
            <a:r>
              <a:rPr lang="it-IT" u="sng" dirty="0"/>
              <a:t>Elementi chiavi per lo </a:t>
            </a:r>
            <a:r>
              <a:rPr lang="it-IT" u="sng" dirty="0" err="1"/>
              <a:t>sharding</a:t>
            </a:r>
            <a:r>
              <a:rPr lang="it-IT" u="sng" dirty="0"/>
              <a:t>: </a:t>
            </a:r>
            <a:r>
              <a:rPr lang="it-IT" u="sng" dirty="0" err="1"/>
              <a:t>Shard</a:t>
            </a:r>
            <a:r>
              <a:rPr lang="it-IT" u="sng" dirty="0"/>
              <a:t> key, </a:t>
            </a:r>
            <a:r>
              <a:rPr lang="it-IT" u="sng" dirty="0" err="1"/>
              <a:t>chunks</a:t>
            </a:r>
            <a:r>
              <a:rPr lang="it-IT" u="sng" dirty="0"/>
              <a:t>, The </a:t>
            </a:r>
            <a:r>
              <a:rPr lang="it-IT" u="sng" dirty="0" err="1"/>
              <a:t>balancer</a:t>
            </a:r>
            <a:endParaRPr lang="it-IT" u="sng" dirty="0"/>
          </a:p>
          <a:p>
            <a:r>
              <a:rPr lang="it-IT" u="sng" dirty="0"/>
              <a:t>Progetto </a:t>
            </a:r>
            <a:r>
              <a:rPr lang="it-IT" u="sng" dirty="0" err="1"/>
              <a:t>VeronaCard</a:t>
            </a:r>
            <a:endParaRPr lang="it-IT" u="sng" dirty="0"/>
          </a:p>
          <a:p>
            <a:pPr lvl="1"/>
            <a:r>
              <a:rPr lang="it-IT" u="sng" dirty="0"/>
              <a:t>Specifiche e strumenti utilizzati</a:t>
            </a:r>
          </a:p>
          <a:p>
            <a:pPr lvl="1"/>
            <a:r>
              <a:rPr lang="it-IT" u="sng" dirty="0"/>
              <a:t>Data model</a:t>
            </a:r>
          </a:p>
          <a:p>
            <a:pPr lvl="1"/>
            <a:r>
              <a:rPr lang="it-IT" u="sng" dirty="0"/>
              <a:t>Considerazioni</a:t>
            </a:r>
          </a:p>
          <a:p>
            <a:pPr lvl="1"/>
            <a:r>
              <a:rPr lang="it-IT" u="sng" dirty="0"/>
              <a:t>Esempi offline delle interrogazioni</a:t>
            </a:r>
          </a:p>
          <a:p>
            <a:pPr lvl="1"/>
            <a:endParaRPr lang="it-IT" u="sng" dirty="0"/>
          </a:p>
          <a:p>
            <a:pPr lvl="1"/>
            <a:endParaRPr lang="it-IT" u="sng" dirty="0"/>
          </a:p>
          <a:p>
            <a:pPr lvl="1"/>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pPr algn="ctr"/>
            <a:r>
              <a:rPr lang="it-IT" dirty="0" err="1"/>
              <a:t>name:String</a:t>
            </a:r>
            <a:endParaRPr lang="it-IT" dirty="0"/>
          </a:p>
          <a:p>
            <a:pPr algn="ctr"/>
            <a:r>
              <a:rPr lang="it-IT" dirty="0" err="1"/>
              <a:t>Code_device:integer</a:t>
            </a:r>
            <a:endParaRPr lang="it-IT" dirty="0"/>
          </a:p>
          <a:p>
            <a:pPr algn="ctr"/>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pPr algn="ctr"/>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179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Id:String</a:t>
            </a:r>
            <a:endParaRPr lang="it-IT" dirty="0"/>
          </a:p>
          <a:p>
            <a:pPr algn="ctr"/>
            <a:r>
              <a:rPr lang="it-IT" dirty="0" err="1"/>
              <a:t>Activation:Date</a:t>
            </a:r>
            <a:endParaRPr lang="it-IT" dirty="0"/>
          </a:p>
          <a:p>
            <a:pPr algn="ctr"/>
            <a:r>
              <a:rPr lang="it-IT" dirty="0" err="1"/>
              <a:t>Type:string</a:t>
            </a:r>
            <a:endParaRPr lang="it-IT" dirty="0"/>
          </a:p>
          <a:p>
            <a:pPr algn="ctr"/>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pPr algn="ctr"/>
            <a:r>
              <a:rPr lang="it-IT" dirty="0" err="1"/>
              <a:t>POI:string</a:t>
            </a:r>
            <a:endParaRPr lang="it-IT" dirty="0"/>
          </a:p>
          <a:p>
            <a:pPr algn="ctr"/>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97704"/>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l’attività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4918</TotalTime>
  <Words>3844</Words>
  <Application>Microsoft Office PowerPoint</Application>
  <PresentationFormat>Widescreen</PresentationFormat>
  <Paragraphs>323</Paragraphs>
  <Slides>43</Slides>
  <Notes>21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43</vt:i4>
      </vt:variant>
    </vt:vector>
  </HeadingPairs>
  <TitlesOfParts>
    <vt:vector size="49" baseType="lpstr">
      <vt:lpstr>Arial</vt:lpstr>
      <vt:lpstr>Arial Unicode MS</vt:lpstr>
      <vt:lpstr>Calibri</vt:lpstr>
      <vt:lpstr>Trebuchet MS</vt:lpstr>
      <vt:lpstr>Wingdings 3</vt:lpstr>
      <vt:lpstr>Sfaccettatura</vt:lpstr>
      <vt:lpstr>Presentazione standard di PowerPoint</vt:lpstr>
      <vt:lpstr>Struttura delle presentazione</vt:lpstr>
      <vt:lpstr>Premessa:</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73</cp:revision>
  <dcterms:created xsi:type="dcterms:W3CDTF">2022-03-09T14:30:36Z</dcterms:created>
  <dcterms:modified xsi:type="dcterms:W3CDTF">2022-04-26T15:37:59Z</dcterms:modified>
</cp:coreProperties>
</file>