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65" d="100"/>
          <a:sy n="65" d="100"/>
        </p:scale>
        <p:origin x="4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14/03/2022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Ogni database contiene diverse </a:t>
            </a:r>
            <a:r>
              <a:rPr lang="it-IT" dirty="0" err="1"/>
              <a:t>collections</a:t>
            </a:r>
            <a:r>
              <a:rPr lang="it-IT" dirty="0"/>
              <a:t> che a loro volta contengono dei </a:t>
            </a:r>
            <a:r>
              <a:rPr lang="it-IT" dirty="0" err="1"/>
              <a:t>documents</a:t>
            </a:r>
            <a:r>
              <a:rPr lang="it-IT" dirty="0"/>
              <a:t>. Ogni </a:t>
            </a:r>
            <a:r>
              <a:rPr lang="it-IT" dirty="0" err="1"/>
              <a:t>documents</a:t>
            </a:r>
            <a:r>
              <a:rPr lang="it-IT" dirty="0"/>
              <a:t> può essere diverso con un numero variabile di fields. Le dimensioni e il contenuto di ciascun documento possono essere diversi l'uno dall'altro. </a:t>
            </a:r>
          </a:p>
          <a:p>
            <a:pPr marL="228600" indent="-228600">
              <a:buAutoNum type="arabicParenR"/>
            </a:pPr>
            <a:r>
              <a:rPr lang="it-IT" dirty="0"/>
              <a:t>Basta pensare alla coppia chiave valore</a:t>
            </a:r>
          </a:p>
          <a:p>
            <a:pPr marL="228600" indent="-228600">
              <a:buAutoNum type="arabicParen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301003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14/03/2022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14/03/2022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14/03/2022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14/03/2022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14/03/2022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14/03/2022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14/03/2022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14/03/2022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165185" y="4899256"/>
            <a:ext cx="410881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Tree>
    <p:extLst>
      <p:ext uri="{BB962C8B-B14F-4D97-AF65-F5344CB8AC3E}">
        <p14:creationId xmlns:p14="http://schemas.microsoft.com/office/powerpoint/2010/main" val="41255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9AA5C-8EC2-47D0-AC90-F260725B5224}"/>
              </a:ext>
            </a:extLst>
          </p:cNvPr>
          <p:cNvSpPr>
            <a:spLocks noGrp="1"/>
          </p:cNvSpPr>
          <p:nvPr>
            <p:ph type="title"/>
          </p:nvPr>
        </p:nvSpPr>
        <p:spPr>
          <a:xfrm>
            <a:off x="677334" y="609600"/>
            <a:ext cx="8596668" cy="762000"/>
          </a:xfrm>
        </p:spPr>
        <p:txBody>
          <a:bodyPr/>
          <a:lstStyle/>
          <a:p>
            <a:r>
              <a:rPr lang="it-IT" dirty="0"/>
              <a:t>Caratteristiche principali</a:t>
            </a:r>
          </a:p>
        </p:txBody>
      </p:sp>
      <p:sp>
        <p:nvSpPr>
          <p:cNvPr id="3" name="Segnaposto contenuto 2">
            <a:extLst>
              <a:ext uri="{FF2B5EF4-FFF2-40B4-BE49-F238E27FC236}">
                <a16:creationId xmlns:a16="http://schemas.microsoft.com/office/drawing/2014/main" id="{F647C8AD-B187-4B6F-82DA-45F9751B8FA4}"/>
              </a:ext>
            </a:extLst>
          </p:cNvPr>
          <p:cNvSpPr>
            <a:spLocks noGrp="1"/>
          </p:cNvSpPr>
          <p:nvPr>
            <p:ph idx="1"/>
          </p:nvPr>
        </p:nvSpPr>
        <p:spPr>
          <a:xfrm>
            <a:off x="677334" y="1371601"/>
            <a:ext cx="8596668" cy="3962400"/>
          </a:xfrm>
        </p:spPr>
        <p:txBody>
          <a:bodyPr>
            <a:normAutofit/>
          </a:body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Invece,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a:p>
            <a:r>
              <a:rPr lang="it-IT" dirty="0"/>
              <a:t>Scalabilità – Gli ambienti </a:t>
            </a:r>
            <a:r>
              <a:rPr lang="it-IT" dirty="0" err="1"/>
              <a:t>MongoDB</a:t>
            </a:r>
            <a:r>
              <a:rPr lang="it-IT" dirty="0"/>
              <a:t> sono molto scalabili. Le aziende di tutto il mondo hanno definito cluster con alcuni di loro che eseguono oltre 100 nodi con circa milioni di documenti all'interno del database.</a:t>
            </a:r>
          </a:p>
        </p:txBody>
      </p:sp>
    </p:spTree>
    <p:extLst>
      <p:ext uri="{BB962C8B-B14F-4D97-AF65-F5344CB8AC3E}">
        <p14:creationId xmlns:p14="http://schemas.microsoft.com/office/powerpoint/2010/main" val="2344025804"/>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223</TotalTime>
  <Words>281</Words>
  <Application>Microsoft Office PowerPoint</Application>
  <PresentationFormat>Widescreen</PresentationFormat>
  <Paragraphs>23</Paragraphs>
  <Slides>4</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vt:i4>
      </vt:variant>
    </vt:vector>
  </HeadingPairs>
  <TitlesOfParts>
    <vt:vector size="9" baseType="lpstr">
      <vt:lpstr>Arial</vt:lpstr>
      <vt:lpstr>Calibri</vt:lpstr>
      <vt:lpstr>Trebuchet MS</vt:lpstr>
      <vt:lpstr>Wingdings 3</vt:lpstr>
      <vt:lpstr>Sfaccettatura</vt:lpstr>
      <vt:lpstr>Presentazione standard di PowerPoint</vt:lpstr>
      <vt:lpstr>Indice</vt:lpstr>
      <vt:lpstr>Introduzione a MongoDB</vt:lpstr>
      <vt:lpstr>Caratteristiche principali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4</cp:revision>
  <dcterms:created xsi:type="dcterms:W3CDTF">2022-03-09T14:30:36Z</dcterms:created>
  <dcterms:modified xsi:type="dcterms:W3CDTF">2022-03-14T17:29:28Z</dcterms:modified>
</cp:coreProperties>
</file>