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3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0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90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47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56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5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72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16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12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1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40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4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5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5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3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22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1FBE-7A50-402B-9218-00262FCB5F53}" type="datetimeFigureOut">
              <a:rPr lang="it-IT" smtClean="0"/>
              <a:t>09/03/2022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B0FC4A-95F8-439B-8D19-80B2E7B3B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913B0DC-A5BC-4E4A-B2F5-F0CAABA43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47307"/>
            <a:ext cx="2143432" cy="1096899"/>
          </a:xfrm>
        </p:spPr>
        <p:txBody>
          <a:bodyPr/>
          <a:lstStyle/>
          <a:p>
            <a:pPr algn="l"/>
            <a:r>
              <a:rPr lang="it-IT" dirty="0"/>
              <a:t>Tommaso Buzzolan</a:t>
            </a:r>
          </a:p>
          <a:p>
            <a:pPr algn="l"/>
            <a:r>
              <a:rPr lang="it-IT" dirty="0"/>
              <a:t>VR452311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390DD7-E10B-40E4-90B9-D4C65C1C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4" y="113794"/>
            <a:ext cx="4212400" cy="4212400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262920C6-432E-4F9D-BEFC-4D055F5BD3A8}"/>
              </a:ext>
            </a:extLst>
          </p:cNvPr>
          <p:cNvSpPr txBox="1">
            <a:spLocks/>
          </p:cNvSpPr>
          <p:nvPr/>
        </p:nvSpPr>
        <p:spPr>
          <a:xfrm>
            <a:off x="2447275" y="4237703"/>
            <a:ext cx="635163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Presentazione progetto fondamenti di sistemi informativi</a:t>
            </a:r>
          </a:p>
        </p:txBody>
      </p:sp>
    </p:spTree>
    <p:extLst>
      <p:ext uri="{BB962C8B-B14F-4D97-AF65-F5344CB8AC3E}">
        <p14:creationId xmlns:p14="http://schemas.microsoft.com/office/powerpoint/2010/main" val="33075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6AA38-AE9C-41D9-ABB4-DC24B2AC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/>
              <a:t>Modeling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C1BD3-1C05-4F7A-93AF-B3148161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3840"/>
            <a:ext cx="8596668" cy="3880773"/>
          </a:xfrm>
        </p:spPr>
        <p:txBody>
          <a:bodyPr/>
          <a:lstStyle/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297430782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150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Sfaccettatura</vt:lpstr>
      <vt:lpstr>Presentazione standard di PowerPoint</vt:lpstr>
      <vt:lpstr>Data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BUZZOLAN</dc:creator>
  <cp:lastModifiedBy>TOMMASO BUZZOLAN</cp:lastModifiedBy>
  <cp:revision>2</cp:revision>
  <dcterms:created xsi:type="dcterms:W3CDTF">2022-03-09T14:30:36Z</dcterms:created>
  <dcterms:modified xsi:type="dcterms:W3CDTF">2022-03-09T17:01:11Z</dcterms:modified>
</cp:coreProperties>
</file>