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60" r:id="rId5"/>
    <p:sldId id="261" r:id="rId6"/>
    <p:sldId id="262"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60" autoAdjust="0"/>
  </p:normalViewPr>
  <p:slideViewPr>
    <p:cSldViewPr snapToGrid="0">
      <p:cViewPr varScale="1">
        <p:scale>
          <a:sx n="80" d="100"/>
          <a:sy n="80" d="100"/>
        </p:scale>
        <p:origin x="13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15/03/2022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Ogni database contiene diverse </a:t>
            </a:r>
            <a:r>
              <a:rPr lang="it-IT" dirty="0" err="1"/>
              <a:t>collections</a:t>
            </a:r>
            <a:r>
              <a:rPr lang="it-IT" dirty="0"/>
              <a:t> che a loro volta contengono dei </a:t>
            </a:r>
            <a:r>
              <a:rPr lang="it-IT" dirty="0" err="1"/>
              <a:t>documents</a:t>
            </a:r>
            <a:r>
              <a:rPr lang="it-IT" dirty="0"/>
              <a:t>. Ogni </a:t>
            </a:r>
            <a:r>
              <a:rPr lang="it-IT" dirty="0" err="1"/>
              <a:t>documents</a:t>
            </a:r>
            <a:r>
              <a:rPr lang="it-IT" dirty="0"/>
              <a:t> può essere diverso con un numero variabile di fields. Le dimensioni e il contenuto di ciascun documento possono essere diversi l'uno dall'altro. </a:t>
            </a:r>
          </a:p>
          <a:p>
            <a:pPr marL="228600" indent="-228600">
              <a:buAutoNum type="arabicParenR"/>
            </a:pPr>
            <a:r>
              <a:rPr lang="it-IT" dirty="0"/>
              <a:t>Basta pensare alla coppia chiave valore</a:t>
            </a:r>
          </a:p>
          <a:p>
            <a:pPr marL="228600" indent="-228600">
              <a:buAutoNum type="arabicParen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301003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15/03/2022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15/03/2022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15/03/2022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15/03/2022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15/03/2022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15/03/2022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15/03/2022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15/03/2022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lnSpcReduction="10000"/>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
            </a:r>
            <a:r>
              <a:rPr lang="it-IT" dirty="0" err="1"/>
              <a:t>attivatà</a:t>
            </a:r>
            <a:r>
              <a:rPr lang="it-IT" dirty="0"/>
              <a:t>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 che </a:t>
            </a:r>
            <a:r>
              <a:rPr lang="it-IT" dirty="0" err="1"/>
              <a:t>fornische</a:t>
            </a:r>
            <a:r>
              <a:rPr lang="it-IT" dirty="0"/>
              <a:t>:</a:t>
            </a:r>
          </a:p>
          <a:p>
            <a:pPr lvl="1"/>
            <a:r>
              <a:rPr lang="it-IT" dirty="0" err="1"/>
              <a:t>Automatic</a:t>
            </a:r>
            <a:r>
              <a:rPr lang="it-IT" dirty="0"/>
              <a:t> </a:t>
            </a:r>
            <a:r>
              <a:rPr lang="it-IT" dirty="0" err="1"/>
              <a:t>failover</a:t>
            </a:r>
            <a:r>
              <a:rPr lang="it-IT" dirty="0"/>
              <a: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p:txBody>
          <a:bodyPr/>
          <a:lstStyle/>
          <a:p>
            <a:r>
              <a:rPr lang="it-IT" dirty="0"/>
              <a:t>Architettura distribuita </a:t>
            </a:r>
            <a:r>
              <a:rPr lang="it-IT" dirty="0" err="1"/>
              <a:t>MongoDB</a:t>
            </a:r>
            <a:r>
              <a:rPr lang="it-IT" dirty="0"/>
              <a:t>: </a:t>
            </a:r>
            <a:r>
              <a:rPr lang="it-IT" dirty="0" err="1"/>
              <a:t>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195951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9AA5C-8EC2-47D0-AC90-F260725B5224}"/>
              </a:ext>
            </a:extLst>
          </p:cNvPr>
          <p:cNvSpPr>
            <a:spLocks noGrp="1"/>
          </p:cNvSpPr>
          <p:nvPr>
            <p:ph type="title"/>
          </p:nvPr>
        </p:nvSpPr>
        <p:spPr>
          <a:xfrm>
            <a:off x="677334" y="609600"/>
            <a:ext cx="8596668" cy="762000"/>
          </a:xfrm>
        </p:spPr>
        <p:txBody>
          <a:bodyPr/>
          <a:lstStyle/>
          <a:p>
            <a:r>
              <a:rPr lang="it-IT" dirty="0"/>
              <a:t>Caratteristiche principali</a:t>
            </a:r>
          </a:p>
        </p:txBody>
      </p:sp>
      <p:sp>
        <p:nvSpPr>
          <p:cNvPr id="3" name="Segnaposto contenuto 2">
            <a:extLst>
              <a:ext uri="{FF2B5EF4-FFF2-40B4-BE49-F238E27FC236}">
                <a16:creationId xmlns:a16="http://schemas.microsoft.com/office/drawing/2014/main" id="{F647C8AD-B187-4B6F-82DA-45F9751B8FA4}"/>
              </a:ext>
            </a:extLst>
          </p:cNvPr>
          <p:cNvSpPr>
            <a:spLocks noGrp="1"/>
          </p:cNvSpPr>
          <p:nvPr>
            <p:ph idx="1"/>
          </p:nvPr>
        </p:nvSpPr>
        <p:spPr>
          <a:xfrm>
            <a:off x="677334" y="1600201"/>
            <a:ext cx="8596668" cy="3962400"/>
          </a:xfrm>
        </p:spPr>
        <p:txBody>
          <a:bodyPr>
            <a:normAutofit/>
          </a:body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a:p>
            <a:r>
              <a:rPr lang="it-IT" dirty="0"/>
              <a:t>Scalabilità – Gli ambienti </a:t>
            </a:r>
            <a:r>
              <a:rPr lang="it-IT" dirty="0" err="1"/>
              <a:t>MongoDB</a:t>
            </a:r>
            <a:r>
              <a:rPr lang="it-IT" dirty="0"/>
              <a:t> sono molto scalabili. Le aziende di tutto il mondo hanno definito cluster con alcuni di loro che eseguono oltre 100 nodi con circa milioni di documenti all'interno del database.</a:t>
            </a:r>
          </a:p>
        </p:txBody>
      </p:sp>
    </p:spTree>
    <p:extLst>
      <p:ext uri="{BB962C8B-B14F-4D97-AF65-F5344CB8AC3E}">
        <p14:creationId xmlns:p14="http://schemas.microsoft.com/office/powerpoint/2010/main" val="2344025804"/>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347</TotalTime>
  <Words>838</Words>
  <Application>Microsoft Office PowerPoint</Application>
  <PresentationFormat>Widescreen</PresentationFormat>
  <Paragraphs>73</Paragraphs>
  <Slides>8</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Trebuchet MS</vt:lpstr>
      <vt:lpstr>Wingdings 3</vt:lpstr>
      <vt:lpstr>Sfaccettatura</vt:lpstr>
      <vt:lpstr>Presentazione standard di PowerPoint</vt:lpstr>
      <vt:lpstr>Indice</vt:lpstr>
      <vt:lpstr>Introduzione a MongoDB</vt:lpstr>
      <vt:lpstr>Differenza con RDBMS</vt:lpstr>
      <vt:lpstr>Vantaggi Document DataBase</vt:lpstr>
      <vt:lpstr>Caratteristiche principali di MongoDB</vt:lpstr>
      <vt:lpstr>Architettura distribuita MongoDB: Sharding</vt:lpstr>
      <vt:lpstr>Caratteristiche principali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5</cp:revision>
  <dcterms:created xsi:type="dcterms:W3CDTF">2022-03-09T14:30:36Z</dcterms:created>
  <dcterms:modified xsi:type="dcterms:W3CDTF">2022-03-15T16:49:07Z</dcterms:modified>
</cp:coreProperties>
</file>