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05/04/2022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05/04/2022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05/04/2022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05/04/2022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05/04/2022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05/04/2022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p:txBody>
          <a:bodyPr/>
          <a:lstStyle/>
          <a:p>
            <a:r>
              <a:rPr lang="it-IT" dirty="0" err="1"/>
              <a:t>Shard</a:t>
            </a:r>
            <a:r>
              <a:rPr lang="it-IT" dirty="0"/>
              <a:t> keys: (da completare)</a:t>
            </a:r>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4" y="1264906"/>
            <a:ext cx="8596668" cy="1320800"/>
          </a:xfrm>
        </p:spPr>
        <p:txBody>
          <a:bodyPr>
            <a:normAutofit fontScale="92500" lnSpcReduction="20000"/>
          </a:bodyPr>
          <a:lstStyle/>
          <a:p>
            <a:r>
              <a:rPr lang="it-IT" dirty="0" err="1"/>
              <a:t>MongoDB</a:t>
            </a:r>
            <a:r>
              <a:rPr lang="it-IT" dirty="0"/>
              <a:t> organizza i dati a livello di Collection e le distribuisce tra gli </a:t>
            </a:r>
            <a:r>
              <a:rPr lang="it-IT" dirty="0" err="1"/>
              <a:t>shard</a:t>
            </a:r>
            <a:r>
              <a:rPr lang="it-IT" dirty="0"/>
              <a:t> nel cluster.</a:t>
            </a:r>
          </a:p>
          <a:p>
            <a:r>
              <a:rPr lang="it-IT" dirty="0"/>
              <a:t>Usa gli </a:t>
            </a:r>
            <a:r>
              <a:rPr lang="it-IT" dirty="0" err="1"/>
              <a:t>shard</a:t>
            </a:r>
            <a:r>
              <a:rPr lang="it-IT" dirty="0"/>
              <a:t> key per distribuire le collezioni di documenti. Queste key consistono in un o più campi nei documenti coperti da un indice composto che determina la distribuzione della collezione di documenti lungo il cluster</a:t>
            </a:r>
          </a:p>
        </p:txBody>
      </p:sp>
      <p:pic>
        <p:nvPicPr>
          <p:cNvPr id="5" name="Elemento grafico 4">
            <a:extLst>
              <a:ext uri="{FF2B5EF4-FFF2-40B4-BE49-F238E27FC236}">
                <a16:creationId xmlns:a16="http://schemas.microsoft.com/office/drawing/2014/main" id="{ED665132-C692-4E34-B9E8-F3760B388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253" y="2815809"/>
            <a:ext cx="7722200" cy="2381250"/>
          </a:xfrm>
          <a:prstGeom prst="rect">
            <a:avLst/>
          </a:prstGeom>
        </p:spPr>
      </p:pic>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2160589"/>
            <a:ext cx="8596668" cy="4180053"/>
          </a:xfrm>
        </p:spPr>
        <p:txBody>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 </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 </a:t>
            </a:r>
          </a:p>
        </p:txBody>
      </p:sp>
    </p:spTree>
    <p:extLst>
      <p:ext uri="{BB962C8B-B14F-4D97-AF65-F5344CB8AC3E}">
        <p14:creationId xmlns:p14="http://schemas.microsoft.com/office/powerpoint/2010/main" val="226072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1160</TotalTime>
  <Words>2237</Words>
  <Application>Microsoft Office PowerPoint</Application>
  <PresentationFormat>Widescreen</PresentationFormat>
  <Paragraphs>190</Paragraphs>
  <Slides>25</Slides>
  <Notes>13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(da completare)</vt:lpstr>
      <vt:lpstr>Progetto VeronaCard</vt:lpstr>
      <vt:lpstr>Specifiche e strumenti utilizzati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40</cp:revision>
  <dcterms:created xsi:type="dcterms:W3CDTF">2022-03-09T14:30:36Z</dcterms:created>
  <dcterms:modified xsi:type="dcterms:W3CDTF">2022-04-05T21:02:09Z</dcterms:modified>
</cp:coreProperties>
</file>