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3" r:id="rId26"/>
    <p:sldId id="282" r:id="rId27"/>
    <p:sldId id="279"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4" d="100"/>
          <a:sy n="64"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12/04/2022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25</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12/04/2022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12/04/2022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12/04/2022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12/04/2022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hyperlink" Target="https://www.mongodb.com/docs/manual/core/sharding-choose-a-shard-key/#std-label-shard-key-range" TargetMode="External"/><Relationship Id="rId7" Type="http://schemas.openxmlformats.org/officeDocument/2006/relationships/hyperlink" Target="https://www.mongodb.com/docs/manual/reference/limits/#std-label-limits-shard-key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mongodb.com/docs/manual/core/sharding-choose-a-shard-key/#std-label-sharding-query-patterns" TargetMode="External"/><Relationship Id="rId5" Type="http://schemas.openxmlformats.org/officeDocument/2006/relationships/hyperlink" Target="https://www.mongodb.com/docs/manual/core/sharding-choose-a-shard-key/#std-label-shard-key-monotonic" TargetMode="External"/><Relationship Id="rId4" Type="http://schemas.openxmlformats.org/officeDocument/2006/relationships/hyperlink" Target="https://www.mongodb.com/docs/manual/core/sharding-choose-a-shard-key/#std-label-shard-key-frequenc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488613"/>
            <a:ext cx="8596668" cy="3880773"/>
          </a:xfrm>
        </p:spPr>
        <p:txBody>
          <a:bodyPr/>
          <a:lstStyle/>
          <a:p>
            <a:r>
              <a:rPr lang="it-IT" dirty="0"/>
              <a:t>influisce sulla creazione e distribuzione di blocchi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a:t>
            </a:r>
          </a:p>
          <a:p>
            <a:pPr>
              <a:buFont typeface="Arial" panose="020B0604020202020204" pitchFamily="34" charset="0"/>
              <a:buChar char="•"/>
            </a:pPr>
            <a:r>
              <a:rPr lang="en-US" dirty="0"/>
              <a:t>the </a:t>
            </a:r>
            <a:r>
              <a:rPr lang="en-US" dirty="0">
                <a:hlinkClick r:id="rId3"/>
              </a:rPr>
              <a:t>cardinality</a:t>
            </a:r>
            <a:r>
              <a:rPr lang="en-US" dirty="0"/>
              <a:t> of the shard key</a:t>
            </a:r>
          </a:p>
          <a:p>
            <a:pPr>
              <a:buFont typeface="Arial" panose="020B0604020202020204" pitchFamily="34" charset="0"/>
              <a:buChar char="•"/>
            </a:pPr>
            <a:r>
              <a:rPr lang="en-US" dirty="0"/>
              <a:t>the </a:t>
            </a:r>
            <a:r>
              <a:rPr lang="en-US" dirty="0">
                <a:hlinkClick r:id="rId4"/>
              </a:rPr>
              <a:t>frequency</a:t>
            </a:r>
            <a:r>
              <a:rPr lang="en-US" dirty="0"/>
              <a:t> with which shard key values occur</a:t>
            </a:r>
          </a:p>
          <a:p>
            <a:pPr>
              <a:buFont typeface="Arial" panose="020B0604020202020204" pitchFamily="34" charset="0"/>
              <a:buChar char="•"/>
            </a:pPr>
            <a:r>
              <a:rPr lang="en-US" dirty="0"/>
              <a:t>whether a potential shard key grows </a:t>
            </a:r>
            <a:r>
              <a:rPr lang="en-US" dirty="0">
                <a:hlinkClick r:id="rId5"/>
              </a:rPr>
              <a:t>monotonically</a:t>
            </a:r>
            <a:endParaRPr lang="en-US" dirty="0"/>
          </a:p>
          <a:p>
            <a:pPr>
              <a:buFont typeface="Arial" panose="020B0604020202020204" pitchFamily="34" charset="0"/>
              <a:buChar char="•"/>
            </a:pPr>
            <a:r>
              <a:rPr lang="en-US" dirty="0" err="1">
                <a:hlinkClick r:id="rId6"/>
              </a:rPr>
              <a:t>Sharding</a:t>
            </a:r>
            <a:r>
              <a:rPr lang="en-US" dirty="0">
                <a:hlinkClick r:id="rId6"/>
              </a:rPr>
              <a:t> Query Patterns</a:t>
            </a:r>
            <a:endParaRPr lang="en-US" dirty="0"/>
          </a:p>
          <a:p>
            <a:pPr>
              <a:buFont typeface="Arial" panose="020B0604020202020204" pitchFamily="34" charset="0"/>
              <a:buChar char="•"/>
            </a:pPr>
            <a:r>
              <a:rPr lang="en-US" dirty="0">
                <a:hlinkClick r:id="rId7"/>
              </a:rPr>
              <a:t>Shard Key Limitations</a:t>
            </a:r>
            <a:endParaRPr lang="en-US" dirty="0"/>
          </a:p>
          <a:p>
            <a:pPr marL="457200" lvl="1" indent="0">
              <a:buNone/>
            </a:pPr>
            <a:endParaRPr lang="it-IT" dirty="0"/>
          </a:p>
        </p:txBody>
      </p:sp>
    </p:spTree>
    <p:extLst>
      <p:ext uri="{BB962C8B-B14F-4D97-AF65-F5344CB8AC3E}">
        <p14:creationId xmlns:p14="http://schemas.microsoft.com/office/powerpoint/2010/main" val="3854652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b="1" dirty="0"/>
              <a:t>Migrazione dei </a:t>
            </a:r>
            <a:r>
              <a:rPr lang="it-IT" b="1" dirty="0" err="1"/>
              <a:t>cunks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08717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2160589"/>
            <a:ext cx="8596668" cy="4180053"/>
          </a:xfrm>
        </p:spPr>
        <p:txBody>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 </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 </a:t>
            </a:r>
          </a:p>
        </p:txBody>
      </p:sp>
    </p:spTree>
    <p:extLst>
      <p:ext uri="{BB962C8B-B14F-4D97-AF65-F5344CB8AC3E}">
        <p14:creationId xmlns:p14="http://schemas.microsoft.com/office/powerpoint/2010/main" val="226072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4216</TotalTime>
  <Words>2645</Words>
  <Application>Microsoft Office PowerPoint</Application>
  <PresentationFormat>Widescreen</PresentationFormat>
  <Paragraphs>219</Paragraphs>
  <Slides>28</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28</vt:i4>
      </vt:variant>
    </vt:vector>
  </HeadingPairs>
  <TitlesOfParts>
    <vt:vector size="34" baseType="lpstr">
      <vt:lpstr>Arial</vt:lpstr>
      <vt:lpstr>Arial Unicode MS</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vt:lpstr>
      <vt:lpstr>Scegliere shard key</vt:lpstr>
      <vt:lpstr>Migrazione dei cunks  </vt:lpstr>
      <vt:lpstr>Progetto VeronaCard</vt:lpstr>
      <vt:lpstr>Specifiche e strumenti utilizzati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45</cp:revision>
  <dcterms:created xsi:type="dcterms:W3CDTF">2022-03-09T14:30:36Z</dcterms:created>
  <dcterms:modified xsi:type="dcterms:W3CDTF">2022-04-14T16:09:07Z</dcterms:modified>
</cp:coreProperties>
</file>