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333"/>
  </p:normalViewPr>
  <p:slideViewPr>
    <p:cSldViewPr snapToGrid="0" snapToObjects="1">
      <p:cViewPr>
        <p:scale>
          <a:sx n="122" d="100"/>
          <a:sy n="122" d="100"/>
        </p:scale>
        <p:origin x="20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E4D6F-D476-4347-A444-B845ECD82724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5A967-AFF2-EF4D-8DE1-64B61EBB8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36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使用此模型生成原数据集的白内障风格数据集，这样就构成了有标注的数据集。为了增加数据量，每张清晰眼底图像会生成</a:t>
            </a:r>
            <a:r>
              <a:rPr kumimoji="1" lang="en-US" altLang="zh-CN" dirty="0"/>
              <a:t>10</a:t>
            </a:r>
            <a:r>
              <a:rPr kumimoji="1" lang="zh-CN" altLang="en-US" dirty="0"/>
              <a:t>张白内障风格图像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5A967-AFF2-EF4D-8DE1-64B61EBB8C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5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EF7A-8432-8248-B69B-6837393E0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F88DB-34C2-A144-A9C1-39681FE4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AECE3-6EC1-3A4F-B5F8-4B284D48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119E-F543-7049-9E18-02D9852E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15D36-B3B7-CA41-8C3E-C4D4BFBB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39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9811-2EF4-F541-89EC-66B2562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CA1D6-3B78-2546-9A27-907388460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0EEA1-DD6E-7F4A-BE06-AF51C3F1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7B0EF-8256-304A-8E3F-3908C2C2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0696A-6B70-5845-B086-46992B6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20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EBA2E-DCCC-3243-B847-C8C895628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C75C4-5A74-984F-9EDA-0FA8B106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C106E-4451-1643-B938-0FB55678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4D427-30FF-8B41-8A63-654FBC8A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ED5DB-A85A-F74B-BD24-35A6384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3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F704-BFC6-4A49-A453-34B64B85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B7495-E2CD-AB4B-A4D2-24EC6D08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74C53-FE1F-034E-8D5B-605BF1D3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0F4B3-CF8E-C844-B00B-C24DCAAE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0265E-94CD-A049-B55D-749C22B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65B5-1C4E-1F47-A731-93CA3731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5C0C4-A2C2-FB46-8F98-C535D251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63310-F44E-644D-A831-423C8FB5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360BF-D919-F54B-A214-AE2CEEA7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93650-D864-6641-9B51-B8687FC9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7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2C9E-D1F7-874B-A42B-746C27CA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A7D05-96D1-0A4E-984E-95244B7F3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A83A0-23C9-B246-84A1-9D401B3A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88004-B91C-4043-9AE6-803F7D97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08313-E5E9-E44F-9DC0-C3FD5C7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D5702-DAEA-AB40-AA5D-64246975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4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23AF6-15ED-5A44-9FA9-4A269D7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4EF0D-93F9-2C42-B150-FFBFCFCE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4AEEA-1FDB-EA4F-8C1C-C8342F7A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CBE5B-0636-FA43-AFE2-800F409D9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8775D-00D4-6F4C-9448-8140D1CE3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15EA4-A64D-244B-9734-1058BBA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46DF56-3499-EF40-9A9B-B27B03D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97394-D114-A447-89CB-501BBA25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1FA4-B050-7A4A-987C-E95D229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C470CA-B6E0-7843-B18A-5EDD6650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3EB49-3120-A94A-B885-8E34FC7C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56A37-E065-F144-8487-07138B5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2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EF7473-31CE-4445-9970-1109AE8F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C66ED-446F-E248-BCC2-37306898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012AC-2345-6B4D-920D-E9534B8E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1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9D21B-D4D8-8943-9DA2-51385E45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AC603-C1B8-954B-8F36-49FE2370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8DE97-55A0-7D40-9D62-D0C66017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79F92-072A-654F-AAE8-845D53BA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3D732-2E88-D84D-8A74-6350D52D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0B3C-3F2B-7348-B039-9EE93D9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6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399E0-64DF-7248-BC8A-4E0F9C65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31FD3-B329-7840-8DB3-8058C5F7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2DFFE-1177-EB45-9A20-73F90FAD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2060B-0F31-034D-83B6-C105BF26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E7741-7F08-9D4E-B7C3-A46B71FD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E6307-B1FC-704E-BF0B-9D7929CA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29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E07BCF-82D1-5F4D-9B7C-1844E9B3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DF433-0711-414F-9564-D7DD581F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B1E63-F50A-7F46-880C-A0959D56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261E-5E10-B24A-8128-EF2FF41D09C8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2B6AC-F7AF-5343-A5B2-8708E9C7B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59CB8-9F71-2F4B-BACB-0A248FC58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4483-9681-BE40-8AB2-2AA573AF7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8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14D0-C643-184B-98EC-0EABA96D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110" y="2392827"/>
            <a:ext cx="10729779" cy="207234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RESTORATION OF CATARACT FUNDUS IMAGES VIA UNSUPERVISED DOMAIN ADAPTATION </a:t>
            </a:r>
            <a:b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endParaRPr kumimoji="1"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59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615CD-CDDF-AA49-9F3B-CB6E24AD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189" y="2943936"/>
            <a:ext cx="5583621" cy="970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THANKS</a:t>
            </a:r>
            <a:endParaRPr kumimoji="1" lang="zh-CN" altLang="en-US" sz="4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57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3FF65-DF0F-AB4F-BDA7-63BBD200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算法组成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1F79E-ED64-DE40-8549-1EF9E340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白内障风格眼底图像生成模型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眼底图像增强模型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领域自适应模型</a:t>
            </a:r>
          </a:p>
        </p:txBody>
      </p:sp>
    </p:spTree>
    <p:extLst>
      <p:ext uri="{BB962C8B-B14F-4D97-AF65-F5344CB8AC3E}">
        <p14:creationId xmlns:p14="http://schemas.microsoft.com/office/powerpoint/2010/main" val="243554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5C376C43-3B14-C241-B380-F42B2208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20" y="547874"/>
            <a:ext cx="9040960" cy="5762251"/>
          </a:xfrm>
        </p:spPr>
      </p:pic>
    </p:spTree>
    <p:extLst>
      <p:ext uri="{BB962C8B-B14F-4D97-AF65-F5344CB8AC3E}">
        <p14:creationId xmlns:p14="http://schemas.microsoft.com/office/powerpoint/2010/main" val="8730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ED38-A5D0-604E-BAB3-1CF047AB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白内障风格眼底图像生成模型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172B497-365E-8B48-AA80-58F4DBFF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8800" y="1690688"/>
            <a:ext cx="5994400" cy="939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3AF1A8-FEB8-F442-B833-54ADAD599710}"/>
              </a:ext>
            </a:extLst>
          </p:cNvPr>
          <p:cNvSpPr txBox="1"/>
          <p:nvPr/>
        </p:nvSpPr>
        <p:spPr>
          <a:xfrm>
            <a:off x="838200" y="2998380"/>
            <a:ext cx="10515599" cy="28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s: 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清晰眼底图像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s’: 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白内障风格图片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：高斯滤波器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alpha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：图像权重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：噪声</a:t>
            </a:r>
          </a:p>
        </p:txBody>
      </p:sp>
    </p:spTree>
    <p:extLst>
      <p:ext uri="{BB962C8B-B14F-4D97-AF65-F5344CB8AC3E}">
        <p14:creationId xmlns:p14="http://schemas.microsoft.com/office/powerpoint/2010/main" val="381691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F6519-DF73-754C-B537-C62F2635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眼底图像增强模型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D13F5-57C2-3D4C-BF91-C0842474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包含一个图像生成器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，一个鉴别器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kumimoji="1" lang="en-US" altLang="zh-CN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Sobel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算子，用于边缘检测，保留图像关键信息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分辨器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kumimoji="1" lang="en-US" altLang="zh-CN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用于分辨边缘特征在经过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后是否一致，增强模型可信度</a:t>
            </a:r>
          </a:p>
        </p:txBody>
      </p:sp>
    </p:spTree>
    <p:extLst>
      <p:ext uri="{BB962C8B-B14F-4D97-AF65-F5344CB8AC3E}">
        <p14:creationId xmlns:p14="http://schemas.microsoft.com/office/powerpoint/2010/main" val="227295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A763-7257-A948-87BE-CB3C18F6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领域自适应模型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DB012-48C9-334C-A93B-93AEC20B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目标域</a:t>
            </a:r>
            <a:r>
              <a:rPr kumimoji="1" lang="en-US" altLang="zh-CN" dirty="0"/>
              <a:t>t</a:t>
            </a:r>
            <a:r>
              <a:rPr kumimoji="1" lang="zh-CN" altLang="en-US" dirty="0"/>
              <a:t>经过生成器</a:t>
            </a:r>
            <a:r>
              <a:rPr kumimoji="1" lang="en-US" altLang="zh-CN" dirty="0"/>
              <a:t>G</a:t>
            </a:r>
            <a:r>
              <a:rPr kumimoji="1" lang="zh-CN" altLang="en-US" dirty="0"/>
              <a:t>生成的图像</a:t>
            </a:r>
            <a:r>
              <a:rPr kumimoji="1" lang="en-US" altLang="zh-CN" dirty="0"/>
              <a:t>t`</a:t>
            </a:r>
            <a:r>
              <a:rPr kumimoji="1" lang="zh-CN" altLang="en-US" dirty="0"/>
              <a:t>后应该与源域</a:t>
            </a:r>
            <a:r>
              <a:rPr kumimoji="1" lang="en-US" altLang="zh-CN" dirty="0"/>
              <a:t>s</a:t>
            </a:r>
            <a:r>
              <a:rPr kumimoji="1" lang="zh-CN" altLang="en-US" dirty="0"/>
              <a:t>经过生成器</a:t>
            </a:r>
            <a:r>
              <a:rPr kumimoji="1" lang="en-US" altLang="zh-CN" dirty="0"/>
              <a:t>G</a:t>
            </a:r>
            <a:r>
              <a:rPr kumimoji="1" lang="zh-CN" altLang="en-US" dirty="0"/>
              <a:t>后生成的图像</a:t>
            </a:r>
            <a:r>
              <a:rPr kumimoji="1" lang="en-US" altLang="zh-CN" dirty="0"/>
              <a:t>s`</a:t>
            </a:r>
            <a:r>
              <a:rPr kumimoji="1" lang="zh-CN" altLang="en-US" dirty="0"/>
              <a:t>有很强的相似性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/>
              <a:t>分辨器</a:t>
            </a:r>
            <a:r>
              <a:rPr kumimoji="1" lang="en-US" altLang="zh-CN" dirty="0"/>
              <a:t>D</a:t>
            </a:r>
            <a:r>
              <a:rPr kumimoji="1" lang="en-US" altLang="zh-CN" baseline="-25000" dirty="0"/>
              <a:t>d</a:t>
            </a:r>
            <a:r>
              <a:rPr kumimoji="1" lang="zh-CN" altLang="en-US" dirty="0"/>
              <a:t>用于分辨源域和目标域图像差别</a:t>
            </a:r>
          </a:p>
        </p:txBody>
      </p:sp>
    </p:spTree>
    <p:extLst>
      <p:ext uri="{BB962C8B-B14F-4D97-AF65-F5344CB8AC3E}">
        <p14:creationId xmlns:p14="http://schemas.microsoft.com/office/powerpoint/2010/main" val="16173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BD1B-762F-8141-B2BB-43786BBE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的损失函数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3A33CA-97DF-394E-A4FB-224B5357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92700" cy="596900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00A4BC1-1AD6-8B41-AAAC-B487FDCB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7" y="2686051"/>
            <a:ext cx="4991100" cy="927100"/>
          </a:xfrm>
          <a:prstGeom prst="rect">
            <a:avLst/>
          </a:prstGeom>
        </p:spPr>
      </p:pic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B9E9C609-E0C9-EA4A-95CE-60BC0D964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17" y="3902185"/>
            <a:ext cx="3911600" cy="54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A93B72-E5EF-B74D-B789-A7BD28F1E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37319"/>
            <a:ext cx="6083300" cy="63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1B4A77-811F-4044-B7E5-B81439A54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661353"/>
            <a:ext cx="660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AB4D-69BE-4841-84A1-93DB9849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实验结果</a:t>
            </a:r>
          </a:p>
        </p:txBody>
      </p:sp>
      <p:pic>
        <p:nvPicPr>
          <p:cNvPr id="5" name="内容占位符 4" descr="手机屏幕截图&#10;&#10;低可信度描述已自动生成">
            <a:extLst>
              <a:ext uri="{FF2B5EF4-FFF2-40B4-BE49-F238E27FC236}">
                <a16:creationId xmlns:a16="http://schemas.microsoft.com/office/drawing/2014/main" id="{CCD8EAB1-9709-444D-8B38-E6359A8E7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9378"/>
            <a:ext cx="10515600" cy="329578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480AA8-EC39-E34A-A5BD-81D892FE2CE5}"/>
              </a:ext>
            </a:extLst>
          </p:cNvPr>
          <p:cNvSpPr txBox="1"/>
          <p:nvPr/>
        </p:nvSpPr>
        <p:spPr>
          <a:xfrm>
            <a:off x="838200" y="1690688"/>
            <a:ext cx="10515600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proposed model was implemented in 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PyTorch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. The images were resized to 256 × 256 with a batch size of 8 for each iteration. The learning rate was initialized to 1 × 10−4 </a:t>
            </a:r>
          </a:p>
          <a:p>
            <a:pPr>
              <a:lnSpc>
                <a:spcPct val="150000"/>
              </a:lnSpc>
            </a:pP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52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2076BDFC-B365-FF44-A155-8715CC601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783952"/>
            <a:ext cx="5943600" cy="20447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288D6A-3730-8444-BCFD-1F06AD39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3775348"/>
            <a:ext cx="60452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228</Words>
  <Application>Microsoft Macintosh PowerPoint</Application>
  <PresentationFormat>宽屏</PresentationFormat>
  <Paragraphs>26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PingFang SC</vt:lpstr>
      <vt:lpstr>Arial</vt:lpstr>
      <vt:lpstr>Office 主题​​</vt:lpstr>
      <vt:lpstr>RESTORATION OF CATARACT FUNDUS IMAGES VIA UNSUPERVISED DOMAIN ADAPTATION  </vt:lpstr>
      <vt:lpstr>算法组成</vt:lpstr>
      <vt:lpstr>PowerPoint 演示文稿</vt:lpstr>
      <vt:lpstr>白内障风格眼底图像生成模型</vt:lpstr>
      <vt:lpstr>眼底图像增强模型</vt:lpstr>
      <vt:lpstr>领域自适应模型</vt:lpstr>
      <vt:lpstr>G的损失函数</vt:lpstr>
      <vt:lpstr>实验结果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RESTORATION OF CATARACT FUNDUS IMAGES VIA UNSUPERVISED DOMAIN ADAPTATION  </dc:title>
  <dc:creator>李 子南</dc:creator>
  <cp:lastModifiedBy>李 子南</cp:lastModifiedBy>
  <cp:revision>1</cp:revision>
  <dcterms:created xsi:type="dcterms:W3CDTF">2022-03-21T14:37:56Z</dcterms:created>
  <dcterms:modified xsi:type="dcterms:W3CDTF">2022-03-22T06:32:42Z</dcterms:modified>
</cp:coreProperties>
</file>