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448" r:id="rId3"/>
    <p:sldId id="44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64" autoAdjust="0"/>
  </p:normalViewPr>
  <p:slideViewPr>
    <p:cSldViewPr snapToGrid="0">
      <p:cViewPr>
        <p:scale>
          <a:sx n="33" d="100"/>
          <a:sy n="33" d="100"/>
        </p:scale>
        <p:origin x="142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EFC3A-4672-4683-98A5-629666140686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D780D-320F-4DDF-B531-570D09A08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4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图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eXGyreTermes-Regular-Identity-H"/>
              </a:rPr>
              <a:t>4-1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所提出模型的概述。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eXGyreTermes-Regular-Identity-H"/>
              </a:rPr>
              <a:t>(a)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和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eXGyreTermes-Regular-Identity-H"/>
              </a:rPr>
              <a:t>(b)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的底部表明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ambriaMath-Identity-H"/>
              </a:rPr>
              <a:t>𝑘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白内障样眼底图像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ambriaMath-Identity-H"/>
              </a:rPr>
              <a:t>𝑠𝑖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Math-Identity-H"/>
              </a:rPr>
              <a:t>′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是从相同的清晰图像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ambriaMath-Identity-H"/>
              </a:rPr>
              <a:t>𝑠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随机合成的，以覆盖潜在的目标域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ambriaMath-Identity-H"/>
              </a:rPr>
              <a:t>𝑇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。在顶部，从图像中提取高频成分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ambriaMath-Identity-H"/>
              </a:rPr>
              <a:t>𝐻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Math-Identity-H"/>
              </a:rPr>
              <a:t>(⋅)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以减少领域偏移，然后实现领域对齐。最后，从对齐的高频成分中重建清晰的图像。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5C2E1-9C33-4FF0-A6D9-5A6B84E4CD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76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图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TeXGyreTermes-Regular-Identity-H"/>
              </a:rPr>
              <a:t>4-2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所提出模型的概述。白内障模拟图像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ambriaMath-Identity-H"/>
              </a:rPr>
              <a:t>𝑠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Math-Identity-H"/>
              </a:rPr>
              <a:t>′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是使用领域随机化从清晰图像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ambriaMath-Identity-H"/>
              </a:rPr>
              <a:t>𝑠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合成的，以构建源域。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ambriaMath-Identity-H"/>
              </a:rPr>
              <a:t>𝐻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Math-Identity-H"/>
              </a:rPr>
              <a:t>(⋅)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和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ambriaMath-Identity-H"/>
              </a:rPr>
              <a:t>𝐿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ambriaMath-Identity-H"/>
              </a:rPr>
              <a:t>(⋅)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是高频成分和低频成分的提取器。然后，通过使用高频成分和生成器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ambriaMath-Identity-H"/>
              </a:rPr>
              <a:t>𝐺𝐻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的领域对齐来获取领域不变特征。最后，生成器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CambriaMath-Identity-H"/>
              </a:rPr>
              <a:t>𝐺𝑅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从对齐的高频特征重建清晰的眼底图像。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15C2E1-9C33-4FF0-A6D9-5A6B84E4CD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73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67E4D-E990-AFA4-64F9-781EA6BF7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C9F97F-67CA-133F-981C-7D48885CD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C4FC5-81F1-24B2-C33C-A88852A7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D2D9-BA39-44C3-874A-1901855BEB8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32781-2EDF-DAD6-1B6A-350D4FCA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C8687-8670-73A1-E478-7BA302FE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77B7-17C8-4CF6-9970-E6473B14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3D376-EEA7-ED5A-795D-54C4C249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62B70-5323-AD6F-5F6A-043C7FF10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EFF67-0D95-9DB6-92D6-7EFB1336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D2D9-BA39-44C3-874A-1901855BEB8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B510F-9498-EF14-2650-1D42D7FC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2B2A1-2421-D023-937C-FB7BA583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77B7-17C8-4CF6-9970-E6473B14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5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41032F-3956-BF50-4690-7AB3F3296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604BF1-20CC-CD43-6E0D-0CEE9CBB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8B4F7-6D55-B7AF-5001-54E95859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D2D9-BA39-44C3-874A-1901855BEB8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4E3E5-907D-2CC2-9605-D46AD8CA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01541-532A-64B3-07A1-82C1962D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77B7-17C8-4CF6-9970-E6473B14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325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B94D-055F-460C-BF30-FC4490F6AC0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8C1-8D3F-476C-8352-908CED7D3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269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B94D-055F-460C-BF30-FC4490F6AC0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8C1-8D3F-476C-8352-908CED7D3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01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B94D-055F-460C-BF30-FC4490F6AC0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8C1-8D3F-476C-8352-908CED7D3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53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B94D-055F-460C-BF30-FC4490F6AC0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8C1-8D3F-476C-8352-908CED7D3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937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B94D-055F-460C-BF30-FC4490F6AC0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8C1-8D3F-476C-8352-908CED7D3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54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B94D-055F-460C-BF30-FC4490F6AC0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8C1-8D3F-476C-8352-908CED7D3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00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B94D-055F-460C-BF30-FC4490F6AC0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8C1-8D3F-476C-8352-908CED7D3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6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B94D-055F-460C-BF30-FC4490F6AC0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8C1-8D3F-476C-8352-908CED7D3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3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0BEB8-2F6C-2F19-0841-68E6915F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AF204-CF95-FF8C-F369-FA934CD3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3CA16-B330-B712-2C13-21430DA2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D2D9-BA39-44C3-874A-1901855BEB8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82745-A7E5-949E-B1E4-15004FD0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31B34-6E22-C92F-6492-FD5E8B7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77B7-17C8-4CF6-9970-E6473B14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115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B94D-055F-460C-BF30-FC4490F6AC0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8C1-8D3F-476C-8352-908CED7D3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64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B94D-055F-460C-BF30-FC4490F6AC0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8C1-8D3F-476C-8352-908CED7D3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B94D-055F-460C-BF30-FC4490F6AC0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B8C1-8D3F-476C-8352-908CED7D3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0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7C0B2-9D6E-4831-8137-61FF97D1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9712F0-FB8A-0F28-F0DD-92C917E33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7E9B3-A9DC-DE97-3D86-1354EB4B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D2D9-BA39-44C3-874A-1901855BEB8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649C37-57B2-B185-4AE0-924EE610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28774-655F-3BCB-DC71-ECF081B0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77B7-17C8-4CF6-9970-E6473B14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75768-9DC3-BF6A-A727-FD2C597A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367EF-D2ED-BBB0-699E-20622424B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3785C0-4C28-8201-70CD-047E6C248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4CC255-DD18-009F-4E93-37282EDB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D2D9-BA39-44C3-874A-1901855BEB8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193D11-0A87-1F65-A291-D9EF294F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7BC9C-EBDC-0FB7-CEB1-88BB9085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77B7-17C8-4CF6-9970-E6473B14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5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B377A-46DE-2C19-60AC-93D8E2B5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3D381-249C-2ECA-65E8-BA8657F81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C6A4D-0A52-18FF-43C7-1C5819041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363188-1001-14CE-2A5C-411B1C35C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705E22-F126-BF4F-35E1-C4E0071FA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36BD7-446B-5BBF-3E2E-4585C1B2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D2D9-BA39-44C3-874A-1901855BEB8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7D88D5-8742-A70D-D9CF-CB402A43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5AE9B3-AFF6-B572-E9DF-7400E0AF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77B7-17C8-4CF6-9970-E6473B14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9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94E06-32AF-D14F-087A-32369ED4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72454F-7851-5A3D-63CC-C7E74F67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D2D9-BA39-44C3-874A-1901855BEB8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92297C-0F65-174D-EDBB-F3E098F9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DC2CCE-4E5F-46EB-95F7-143A540E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77B7-17C8-4CF6-9970-E6473B14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0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24E5A8-7AB9-67FE-E90B-056B32E5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D2D9-BA39-44C3-874A-1901855BEB8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DD336D-9427-7B31-B16A-BE6AA7D5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8B920C-3598-4932-5141-1E3F43B5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77B7-17C8-4CF6-9970-E6473B14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1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FEA0C-B4B6-3ADF-2C98-A578FF45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ECF23-B22E-0BE4-55BE-0628326A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4F9BF7-20C5-4CAA-CA9C-27970CEAB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41F0E-E525-26C8-0404-5952AF30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D2D9-BA39-44C3-874A-1901855BEB8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3F57B0-9B47-E699-2045-F4C5CCD4F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7D1AA-C6E4-4345-76C5-A404855D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77B7-17C8-4CF6-9970-E6473B14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6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96284-60A6-6DC4-B70F-6BF16671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DFFFCE-C3EA-58C3-B336-069DC6E42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DBA116-2751-3929-8648-485F6897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709F37-555F-7F19-62DC-333CE8AF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0D2D9-BA39-44C3-874A-1901855BEB8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EDD17-9DE6-6BCA-6F9D-8F39100E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9C3B9-78F2-999A-8303-289D6C86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77B7-17C8-4CF6-9970-E6473B14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647172-8945-C1AE-9890-BC4C32CC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F9B26-E58C-88A0-3BA7-252B5AA2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4BFA0-5426-9BE5-63DA-25C420E34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D2D9-BA39-44C3-874A-1901855BEB8C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473E9-6F17-3738-BA38-107D3A2CE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751C0-9BEC-C354-4D16-14FD8D36C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77B7-17C8-4CF6-9970-E6473B14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89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EB94D-055F-460C-BF30-FC4490F6AC09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EB8C1-8D3F-476C-8352-908CED7D3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7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55" Type="http://schemas.openxmlformats.org/officeDocument/2006/relationships/image" Target="../media/image42.png"/><Relationship Id="rId63" Type="http://schemas.openxmlformats.org/officeDocument/2006/relationships/image" Target="../media/image20.png"/><Relationship Id="rId68" Type="http://schemas.openxmlformats.org/officeDocument/2006/relationships/image" Target="../media/image3.png"/><Relationship Id="rId76" Type="http://schemas.openxmlformats.org/officeDocument/2006/relationships/image" Target="../media/image7.png"/><Relationship Id="rId84" Type="http://schemas.openxmlformats.org/officeDocument/2006/relationships/image" Target="../media/image57.png"/><Relationship Id="rId59" Type="http://schemas.openxmlformats.org/officeDocument/2006/relationships/image" Target="../media/image48.png"/><Relationship Id="rId67" Type="http://schemas.openxmlformats.org/officeDocument/2006/relationships/image" Target="../media/image1.png"/><Relationship Id="rId71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54" Type="http://schemas.openxmlformats.org/officeDocument/2006/relationships/image" Target="../media/image44.png"/><Relationship Id="rId62" Type="http://schemas.openxmlformats.org/officeDocument/2006/relationships/image" Target="../media/image2.png"/><Relationship Id="rId70" Type="http://schemas.openxmlformats.org/officeDocument/2006/relationships/image" Target="../media/image4.png"/><Relationship Id="rId75" Type="http://schemas.microsoft.com/office/2007/relationships/hdphoto" Target="../media/hdphoto2.wdp"/><Relationship Id="rId83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53" Type="http://schemas.openxmlformats.org/officeDocument/2006/relationships/image" Target="../media/image43.png"/><Relationship Id="rId58" Type="http://schemas.openxmlformats.org/officeDocument/2006/relationships/image" Target="../media/image47.png"/><Relationship Id="rId66" Type="http://schemas.openxmlformats.org/officeDocument/2006/relationships/image" Target="../media/image21.png"/><Relationship Id="rId74" Type="http://schemas.openxmlformats.org/officeDocument/2006/relationships/image" Target="../media/image6.png"/><Relationship Id="rId79" Type="http://schemas.microsoft.com/office/2007/relationships/hdphoto" Target="../media/hdphoto3.wdp"/><Relationship Id="rId57" Type="http://schemas.openxmlformats.org/officeDocument/2006/relationships/image" Target="../media/image46.png"/><Relationship Id="rId61" Type="http://schemas.openxmlformats.org/officeDocument/2006/relationships/image" Target="../media/image50.png"/><Relationship Id="rId82" Type="http://schemas.openxmlformats.org/officeDocument/2006/relationships/image" Target="../media/image191.png"/><Relationship Id="rId60" Type="http://schemas.openxmlformats.org/officeDocument/2006/relationships/image" Target="../media/image19.png"/><Relationship Id="rId65" Type="http://schemas.openxmlformats.org/officeDocument/2006/relationships/image" Target="../media/image510.png"/><Relationship Id="rId73" Type="http://schemas.openxmlformats.org/officeDocument/2006/relationships/image" Target="../media/image120.png"/><Relationship Id="rId78" Type="http://schemas.openxmlformats.org/officeDocument/2006/relationships/image" Target="../media/image8.png"/><Relationship Id="rId81" Type="http://schemas.openxmlformats.org/officeDocument/2006/relationships/image" Target="../media/image290.png"/><Relationship Id="rId56" Type="http://schemas.openxmlformats.org/officeDocument/2006/relationships/image" Target="../media/image45.png"/><Relationship Id="rId64" Type="http://schemas.openxmlformats.org/officeDocument/2006/relationships/image" Target="../media/image410.png"/><Relationship Id="rId69" Type="http://schemas.openxmlformats.org/officeDocument/2006/relationships/image" Target="../media/image90.png"/><Relationship Id="rId77" Type="http://schemas.openxmlformats.org/officeDocument/2006/relationships/image" Target="../media/image151.png"/><Relationship Id="rId72" Type="http://schemas.microsoft.com/office/2007/relationships/hdphoto" Target="../media/hdphoto1.wdp"/><Relationship Id="rId80" Type="http://schemas.openxmlformats.org/officeDocument/2006/relationships/image" Target="../media/image9.png"/><Relationship Id="rId85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4.png"/><Relationship Id="rId18" Type="http://schemas.openxmlformats.org/officeDocument/2006/relationships/image" Target="../media/image13.png"/><Relationship Id="rId26" Type="http://schemas.openxmlformats.org/officeDocument/2006/relationships/image" Target="../media/image53.png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11.png"/><Relationship Id="rId12" Type="http://schemas.openxmlformats.org/officeDocument/2006/relationships/image" Target="../media/image320.png"/><Relationship Id="rId17" Type="http://schemas.openxmlformats.org/officeDocument/2006/relationships/image" Target="../media/image260.png"/><Relationship Id="rId25" Type="http://schemas.openxmlformats.org/officeDocument/2006/relationships/image" Target="../media/image36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2.png"/><Relationship Id="rId20" Type="http://schemas.openxmlformats.org/officeDocument/2006/relationships/image" Target="../media/image15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11" Type="http://schemas.openxmlformats.org/officeDocument/2006/relationships/image" Target="../media/image200.png"/><Relationship Id="rId24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7.png"/><Relationship Id="rId28" Type="http://schemas.openxmlformats.org/officeDocument/2006/relationships/image" Target="../media/image54.png"/><Relationship Id="rId10" Type="http://schemas.openxmlformats.org/officeDocument/2006/relationships/image" Target="../media/image190.png"/><Relationship Id="rId19" Type="http://schemas.openxmlformats.org/officeDocument/2006/relationships/image" Target="../media/image14.png"/><Relationship Id="rId4" Type="http://schemas.openxmlformats.org/officeDocument/2006/relationships/image" Target="../media/image1.png"/><Relationship Id="rId14" Type="http://schemas.openxmlformats.org/officeDocument/2006/relationships/image" Target="../media/image35.png"/><Relationship Id="rId22" Type="http://schemas.openxmlformats.org/officeDocument/2006/relationships/image" Target="../media/image16.png"/><Relationship Id="rId27" Type="http://schemas.openxmlformats.org/officeDocument/2006/relationships/image" Target="../media/image5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文本框 389">
                <a:extLst>
                  <a:ext uri="{FF2B5EF4-FFF2-40B4-BE49-F238E27FC236}">
                    <a16:creationId xmlns:a16="http://schemas.microsoft.com/office/drawing/2014/main" id="{DB846146-88DE-491E-A733-62D29E0EBC29}"/>
                  </a:ext>
                </a:extLst>
              </p:cNvPr>
              <p:cNvSpPr txBox="1"/>
              <p:nvPr/>
            </p:nvSpPr>
            <p:spPr>
              <a:xfrm>
                <a:off x="-174138" y="6976775"/>
                <a:ext cx="2577181" cy="754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𝑯</m:t>
                          </m:r>
                          <m:d>
                            <m:dPr>
                              <m:ctrlPr>
                                <a:rPr kumimoji="0" lang="en-US" altLang="zh-C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altLang="zh-CN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kumimoji="0" lang="en-US" altLang="zh-CN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0" lang="en-US" altLang="zh-CN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𝑯</m:t>
                          </m:r>
                          <m:d>
                            <m:dPr>
                              <m:ctrlPr>
                                <a:rPr kumimoji="0" lang="en-US" altLang="zh-C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altLang="zh-CN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kumimoji="0" lang="en-US" altLang="zh-CN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kumimoji="0" lang="en-US" altLang="zh-CN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…</m:t>
                      </m:r>
                      <m:acc>
                        <m:accPr>
                          <m:chr m:val="̂"/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𝑯</m:t>
                          </m:r>
                          <m:d>
                            <m:dPr>
                              <m:ctrlPr>
                                <a:rPr kumimoji="0" lang="en-US" altLang="zh-C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altLang="zh-CN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kumimoji="0" lang="en-US" altLang="zh-CN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kumimoji="0" lang="en-US" altLang="zh-CN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nor/>
                            </m:rPr>
                            <a:rPr kumimoji="0" lang="en-US" altLang="zh-CN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等线" panose="020F0502020204030204"/>
                              <a:ea typeface="等线" panose="02010600030101010101" pitchFamily="2" charset="-122"/>
                              <a:cs typeface="+mn-cs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𝑯</m:t>
                          </m:r>
                          <m:d>
                            <m:dPr>
                              <m:ctrlPr>
                                <a:rPr kumimoji="0" lang="en-US" altLang="zh-C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𝑻</m:t>
                              </m:r>
                            </m:e>
                          </m:d>
                        </m:e>
                      </m:acc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∈</m:t>
                      </m:r>
                      <m:r>
                        <a:rPr kumimoji="0" lang="en-US" altLang="zh-CN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𝑯</m:t>
                      </m:r>
                      <m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𝑺</m:t>
                      </m:r>
                      <m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90" name="文本框 389">
                <a:extLst>
                  <a:ext uri="{FF2B5EF4-FFF2-40B4-BE49-F238E27FC236}">
                    <a16:creationId xmlns:a16="http://schemas.microsoft.com/office/drawing/2014/main" id="{DB846146-88DE-491E-A733-62D29E0EB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138" y="6976775"/>
                <a:ext cx="2577181" cy="754245"/>
              </a:xfrm>
              <a:prstGeom prst="rect">
                <a:avLst/>
              </a:prstGeom>
              <a:blipFill>
                <a:blip r:embed="rId3"/>
                <a:stretch>
                  <a:fillRect l="-709" r="-40898" b="-7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文本框 160">
            <a:extLst>
              <a:ext uri="{FF2B5EF4-FFF2-40B4-BE49-F238E27FC236}">
                <a16:creationId xmlns:a16="http://schemas.microsoft.com/office/drawing/2014/main" id="{08331320-D2D2-43EF-B3FB-7695E1A896B5}"/>
              </a:ext>
            </a:extLst>
          </p:cNvPr>
          <p:cNvSpPr txBox="1"/>
          <p:nvPr/>
        </p:nvSpPr>
        <p:spPr>
          <a:xfrm>
            <a:off x="2597691" y="5192891"/>
            <a:ext cx="581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76A5E02-ACB5-4BE3-A1A3-D2BD71B1F5D8}"/>
              </a:ext>
            </a:extLst>
          </p:cNvPr>
          <p:cNvSpPr txBox="1"/>
          <p:nvPr/>
        </p:nvSpPr>
        <p:spPr>
          <a:xfrm>
            <a:off x="8303062" y="5192891"/>
            <a:ext cx="584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(b)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72" name="直接连接符 471">
            <a:extLst>
              <a:ext uri="{FF2B5EF4-FFF2-40B4-BE49-F238E27FC236}">
                <a16:creationId xmlns:a16="http://schemas.microsoft.com/office/drawing/2014/main" id="{6E163B0D-8F74-4EBA-81F3-32560EBFDA53}"/>
              </a:ext>
            </a:extLst>
          </p:cNvPr>
          <p:cNvCxnSpPr>
            <a:cxnSpLocks/>
          </p:cNvCxnSpPr>
          <p:nvPr/>
        </p:nvCxnSpPr>
        <p:spPr>
          <a:xfrm>
            <a:off x="6040635" y="472184"/>
            <a:ext cx="0" cy="476747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B2C478-5DFB-4C2F-84DB-75DADDD46539}"/>
              </a:ext>
            </a:extLst>
          </p:cNvPr>
          <p:cNvGrpSpPr/>
          <p:nvPr/>
        </p:nvGrpSpPr>
        <p:grpSpPr>
          <a:xfrm>
            <a:off x="1325599" y="5751175"/>
            <a:ext cx="9358084" cy="369332"/>
            <a:chOff x="1325599" y="5577000"/>
            <a:chExt cx="9358084" cy="369332"/>
          </a:xfrm>
        </p:grpSpPr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1FDE4E18-8275-476F-BA14-F06625C68309}"/>
                </a:ext>
              </a:extLst>
            </p:cNvPr>
            <p:cNvSpPr/>
            <p:nvPr/>
          </p:nvSpPr>
          <p:spPr>
            <a:xfrm>
              <a:off x="6263338" y="5599666"/>
              <a:ext cx="419474" cy="3240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+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D5D5F129-0927-45C7-84EA-6B54681EB4A7}"/>
                </a:ext>
              </a:extLst>
            </p:cNvPr>
            <p:cNvSpPr txBox="1"/>
            <p:nvPr/>
          </p:nvSpPr>
          <p:spPr>
            <a:xfrm>
              <a:off x="6823837" y="5577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求和</a:t>
              </a:r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12FF4852-934A-489E-BF80-8FF43A59F20F}"/>
                </a:ext>
              </a:extLst>
            </p:cNvPr>
            <p:cNvSpPr/>
            <p:nvPr/>
          </p:nvSpPr>
          <p:spPr>
            <a:xfrm rot="5400000">
              <a:off x="1506024" y="5396575"/>
              <a:ext cx="369332" cy="730182"/>
            </a:xfrm>
            <a:custGeom>
              <a:avLst/>
              <a:gdLst>
                <a:gd name="connsiteX0" fmla="*/ 0 w 1198034"/>
                <a:gd name="connsiteY0" fmla="*/ 417549 h 1499203"/>
                <a:gd name="connsiteX1" fmla="*/ 0 w 1198034"/>
                <a:gd name="connsiteY1" fmla="*/ 0 h 1499203"/>
                <a:gd name="connsiteX2" fmla="*/ 1198034 w 1198034"/>
                <a:gd name="connsiteY2" fmla="*/ 0 h 1499203"/>
                <a:gd name="connsiteX3" fmla="*/ 1198034 w 1198034"/>
                <a:gd name="connsiteY3" fmla="*/ 417549 h 1499203"/>
                <a:gd name="connsiteX4" fmla="*/ 870678 w 1198034"/>
                <a:gd name="connsiteY4" fmla="*/ 744905 h 1499203"/>
                <a:gd name="connsiteX5" fmla="*/ 327356 w 1198034"/>
                <a:gd name="connsiteY5" fmla="*/ 744905 h 1499203"/>
                <a:gd name="connsiteX6" fmla="*/ 0 w 1198034"/>
                <a:gd name="connsiteY6" fmla="*/ 1499203 h 1499203"/>
                <a:gd name="connsiteX7" fmla="*/ 0 w 1198034"/>
                <a:gd name="connsiteY7" fmla="*/ 1081654 h 1499203"/>
                <a:gd name="connsiteX8" fmla="*/ 327356 w 1198034"/>
                <a:gd name="connsiteY8" fmla="*/ 754298 h 1499203"/>
                <a:gd name="connsiteX9" fmla="*/ 870678 w 1198034"/>
                <a:gd name="connsiteY9" fmla="*/ 754298 h 1499203"/>
                <a:gd name="connsiteX10" fmla="*/ 1198034 w 1198034"/>
                <a:gd name="connsiteY10" fmla="*/ 1081654 h 1499203"/>
                <a:gd name="connsiteX11" fmla="*/ 1198034 w 1198034"/>
                <a:gd name="connsiteY11" fmla="*/ 1499203 h 1499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8034" h="1499203">
                  <a:moveTo>
                    <a:pt x="0" y="417549"/>
                  </a:moveTo>
                  <a:lnTo>
                    <a:pt x="0" y="0"/>
                  </a:lnTo>
                  <a:lnTo>
                    <a:pt x="1198034" y="0"/>
                  </a:lnTo>
                  <a:lnTo>
                    <a:pt x="1198034" y="417549"/>
                  </a:lnTo>
                  <a:lnTo>
                    <a:pt x="870678" y="744905"/>
                  </a:lnTo>
                  <a:lnTo>
                    <a:pt x="327356" y="744905"/>
                  </a:lnTo>
                  <a:close/>
                  <a:moveTo>
                    <a:pt x="0" y="1499203"/>
                  </a:moveTo>
                  <a:lnTo>
                    <a:pt x="0" y="1081654"/>
                  </a:lnTo>
                  <a:lnTo>
                    <a:pt x="327356" y="754298"/>
                  </a:lnTo>
                  <a:lnTo>
                    <a:pt x="870678" y="754298"/>
                  </a:lnTo>
                  <a:lnTo>
                    <a:pt x="1198034" y="1081654"/>
                  </a:lnTo>
                  <a:lnTo>
                    <a:pt x="1198034" y="149920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B8116386-F91B-4A07-96EF-08F4BC1AFC7C}"/>
                </a:ext>
              </a:extLst>
            </p:cNvPr>
            <p:cNvSpPr txBox="1"/>
            <p:nvPr/>
          </p:nvSpPr>
          <p:spPr>
            <a:xfrm>
              <a:off x="2041452" y="5577000"/>
              <a:ext cx="174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生成器</a:t>
              </a:r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9C7A2EB8-6ADF-44A8-A6F1-B14D6C251FD0}"/>
                </a:ext>
              </a:extLst>
            </p:cNvPr>
            <p:cNvSpPr/>
            <p:nvPr/>
          </p:nvSpPr>
          <p:spPr>
            <a:xfrm>
              <a:off x="3787983" y="5577000"/>
              <a:ext cx="847524" cy="36933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5E8B59E7-EE60-4460-A1BA-6AA7C2FF4707}"/>
                </a:ext>
              </a:extLst>
            </p:cNvPr>
            <p:cNvSpPr txBox="1"/>
            <p:nvPr/>
          </p:nvSpPr>
          <p:spPr>
            <a:xfrm>
              <a:off x="4640408" y="5577000"/>
              <a:ext cx="16656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领域</a:t>
              </a:r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2471D9E2-15EF-45EF-AC8D-707166B4C05E}"/>
                </a:ext>
              </a:extLst>
            </p:cNvPr>
            <p:cNvCxnSpPr>
              <a:cxnSpLocks/>
            </p:cNvCxnSpPr>
            <p:nvPr/>
          </p:nvCxnSpPr>
          <p:spPr>
            <a:xfrm>
              <a:off x="8109997" y="5761666"/>
              <a:ext cx="727325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headEnd type="triangle" w="lg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7C30969A-4150-46E3-B2E4-A7A953E245B1}"/>
                </a:ext>
              </a:extLst>
            </p:cNvPr>
            <p:cNvSpPr txBox="1"/>
            <p:nvPr/>
          </p:nvSpPr>
          <p:spPr>
            <a:xfrm>
              <a:off x="8842223" y="5577000"/>
              <a:ext cx="184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领域偏移</a:t>
              </a:r>
            </a:p>
          </p:txBody>
        </p:sp>
      </p:grpSp>
      <p:sp>
        <p:nvSpPr>
          <p:cNvPr id="182" name="弧形 181">
            <a:extLst>
              <a:ext uri="{FF2B5EF4-FFF2-40B4-BE49-F238E27FC236}">
                <a16:creationId xmlns:a16="http://schemas.microsoft.com/office/drawing/2014/main" id="{C6350D86-3AA7-4875-A394-4C61C0935634}"/>
              </a:ext>
            </a:extLst>
          </p:cNvPr>
          <p:cNvSpPr/>
          <p:nvPr/>
        </p:nvSpPr>
        <p:spPr>
          <a:xfrm rot="3164779">
            <a:off x="2673623" y="1640529"/>
            <a:ext cx="1558118" cy="3013862"/>
          </a:xfrm>
          <a:prstGeom prst="arc">
            <a:avLst>
              <a:gd name="adj1" fmla="val 16565400"/>
              <a:gd name="adj2" fmla="val 3473908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F6F8F517-419B-40B6-803A-DF2065A60FC0}"/>
              </a:ext>
            </a:extLst>
          </p:cNvPr>
          <p:cNvCxnSpPr>
            <a:cxnSpLocks/>
            <a:stCxn id="391" idx="1"/>
            <a:endCxn id="474" idx="3"/>
          </p:cNvCxnSpPr>
          <p:nvPr/>
        </p:nvCxnSpPr>
        <p:spPr>
          <a:xfrm rot="16200000" flipH="1" flipV="1">
            <a:off x="3479702" y="111557"/>
            <a:ext cx="0" cy="1489697"/>
          </a:xfrm>
          <a:prstGeom prst="bentConnector4">
            <a:avLst>
              <a:gd name="adj1" fmla="val -153118"/>
              <a:gd name="adj2" fmla="val 5939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弧形 247">
            <a:extLst>
              <a:ext uri="{FF2B5EF4-FFF2-40B4-BE49-F238E27FC236}">
                <a16:creationId xmlns:a16="http://schemas.microsoft.com/office/drawing/2014/main" id="{C6350D86-3AA7-4875-A394-4C61C0935634}"/>
              </a:ext>
            </a:extLst>
          </p:cNvPr>
          <p:cNvSpPr/>
          <p:nvPr/>
        </p:nvSpPr>
        <p:spPr>
          <a:xfrm rot="2925321">
            <a:off x="888096" y="1476822"/>
            <a:ext cx="1558118" cy="3572732"/>
          </a:xfrm>
          <a:prstGeom prst="arc">
            <a:avLst>
              <a:gd name="adj1" fmla="val 16565400"/>
              <a:gd name="adj2" fmla="val 3473908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1C4C725-28A1-45CF-8F9E-B568C060B35D}"/>
              </a:ext>
            </a:extLst>
          </p:cNvPr>
          <p:cNvGrpSpPr/>
          <p:nvPr/>
        </p:nvGrpSpPr>
        <p:grpSpPr>
          <a:xfrm>
            <a:off x="875600" y="2546121"/>
            <a:ext cx="1208991" cy="1044000"/>
            <a:chOff x="975580" y="3185163"/>
            <a:chExt cx="1208991" cy="1044000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9185B776-BDB3-4220-BCF9-A33FCF9E99C3}"/>
                </a:ext>
              </a:extLst>
            </p:cNvPr>
            <p:cNvSpPr/>
            <p:nvPr/>
          </p:nvSpPr>
          <p:spPr>
            <a:xfrm rot="16200000">
              <a:off x="905369" y="3656318"/>
              <a:ext cx="1040422" cy="98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文本框 429">
                  <a:extLst>
                    <a:ext uri="{FF2B5EF4-FFF2-40B4-BE49-F238E27FC236}">
                      <a16:creationId xmlns:a16="http://schemas.microsoft.com/office/drawing/2014/main" id="{7B0FF24F-1C14-4250-8333-AC3470AC5B6B}"/>
                    </a:ext>
                  </a:extLst>
                </p:cNvPr>
                <p:cNvSpPr txBox="1"/>
                <p:nvPr/>
              </p:nvSpPr>
              <p:spPr>
                <a:xfrm>
                  <a:off x="1773002" y="3476331"/>
                  <a:ext cx="4115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𝑮</m:t>
                            </m:r>
                          </m:e>
                          <m:sub>
                            <m:r>
                              <a:rPr kumimoji="0" lang="en-US" altLang="zh-CN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𝑹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0" name="文本框 429">
                  <a:extLst>
                    <a:ext uri="{FF2B5EF4-FFF2-40B4-BE49-F238E27FC236}">
                      <a16:creationId xmlns:a16="http://schemas.microsoft.com/office/drawing/2014/main" id="{7B0FF24F-1C14-4250-8333-AC3470AC5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3002" y="3476331"/>
                  <a:ext cx="411569" cy="369332"/>
                </a:xfrm>
                <a:prstGeom prst="rect">
                  <a:avLst/>
                </a:prstGeom>
                <a:blipFill>
                  <a:blip r:embed="rId53"/>
                  <a:stretch>
                    <a:fillRect r="-4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9" name="任意多边形: 形状 428">
              <a:extLst>
                <a:ext uri="{FF2B5EF4-FFF2-40B4-BE49-F238E27FC236}">
                  <a16:creationId xmlns:a16="http://schemas.microsoft.com/office/drawing/2014/main" id="{5F4ED45A-CD02-4553-AD2C-23FCDAEDC9F4}"/>
                </a:ext>
              </a:extLst>
            </p:cNvPr>
            <p:cNvSpPr/>
            <p:nvPr/>
          </p:nvSpPr>
          <p:spPr>
            <a:xfrm>
              <a:off x="975580" y="3185163"/>
              <a:ext cx="900000" cy="1044000"/>
            </a:xfrm>
            <a:custGeom>
              <a:avLst/>
              <a:gdLst>
                <a:gd name="connsiteX0" fmla="*/ 0 w 1198034"/>
                <a:gd name="connsiteY0" fmla="*/ 417549 h 1499203"/>
                <a:gd name="connsiteX1" fmla="*/ 0 w 1198034"/>
                <a:gd name="connsiteY1" fmla="*/ 0 h 1499203"/>
                <a:gd name="connsiteX2" fmla="*/ 1198034 w 1198034"/>
                <a:gd name="connsiteY2" fmla="*/ 0 h 1499203"/>
                <a:gd name="connsiteX3" fmla="*/ 1198034 w 1198034"/>
                <a:gd name="connsiteY3" fmla="*/ 417549 h 1499203"/>
                <a:gd name="connsiteX4" fmla="*/ 870678 w 1198034"/>
                <a:gd name="connsiteY4" fmla="*/ 744905 h 1499203"/>
                <a:gd name="connsiteX5" fmla="*/ 327356 w 1198034"/>
                <a:gd name="connsiteY5" fmla="*/ 744905 h 1499203"/>
                <a:gd name="connsiteX6" fmla="*/ 0 w 1198034"/>
                <a:gd name="connsiteY6" fmla="*/ 1499203 h 1499203"/>
                <a:gd name="connsiteX7" fmla="*/ 0 w 1198034"/>
                <a:gd name="connsiteY7" fmla="*/ 1081654 h 1499203"/>
                <a:gd name="connsiteX8" fmla="*/ 327356 w 1198034"/>
                <a:gd name="connsiteY8" fmla="*/ 754298 h 1499203"/>
                <a:gd name="connsiteX9" fmla="*/ 870678 w 1198034"/>
                <a:gd name="connsiteY9" fmla="*/ 754298 h 1499203"/>
                <a:gd name="connsiteX10" fmla="*/ 1198034 w 1198034"/>
                <a:gd name="connsiteY10" fmla="*/ 1081654 h 1499203"/>
                <a:gd name="connsiteX11" fmla="*/ 1198034 w 1198034"/>
                <a:gd name="connsiteY11" fmla="*/ 1499203 h 1499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8034" h="1499203">
                  <a:moveTo>
                    <a:pt x="0" y="417549"/>
                  </a:moveTo>
                  <a:lnTo>
                    <a:pt x="0" y="0"/>
                  </a:lnTo>
                  <a:lnTo>
                    <a:pt x="1198034" y="0"/>
                  </a:lnTo>
                  <a:lnTo>
                    <a:pt x="1198034" y="417549"/>
                  </a:lnTo>
                  <a:lnTo>
                    <a:pt x="870678" y="744905"/>
                  </a:lnTo>
                  <a:lnTo>
                    <a:pt x="327356" y="744905"/>
                  </a:lnTo>
                  <a:close/>
                  <a:moveTo>
                    <a:pt x="0" y="1499203"/>
                  </a:moveTo>
                  <a:lnTo>
                    <a:pt x="0" y="1081654"/>
                  </a:lnTo>
                  <a:lnTo>
                    <a:pt x="327356" y="754298"/>
                  </a:lnTo>
                  <a:lnTo>
                    <a:pt x="870678" y="754298"/>
                  </a:lnTo>
                  <a:lnTo>
                    <a:pt x="1198034" y="1081654"/>
                  </a:lnTo>
                  <a:lnTo>
                    <a:pt x="1198034" y="1499203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39B9031-C4D2-4EFD-BA0C-F61AA350FBA2}"/>
              </a:ext>
            </a:extLst>
          </p:cNvPr>
          <p:cNvGrpSpPr/>
          <p:nvPr/>
        </p:nvGrpSpPr>
        <p:grpSpPr>
          <a:xfrm>
            <a:off x="1690854" y="532874"/>
            <a:ext cx="1044000" cy="1116858"/>
            <a:chOff x="1860546" y="1094868"/>
            <a:chExt cx="1044000" cy="1116858"/>
          </a:xfrm>
        </p:grpSpPr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452685FA-BBAE-4F0B-A984-773283F554DA}"/>
                </a:ext>
              </a:extLst>
            </p:cNvPr>
            <p:cNvSpPr/>
            <p:nvPr/>
          </p:nvSpPr>
          <p:spPr>
            <a:xfrm>
              <a:off x="1864124" y="1369344"/>
              <a:ext cx="1040422" cy="98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2BAE98DC-0AB5-43C7-95ED-FB3A15B6373F}"/>
                </a:ext>
              </a:extLst>
            </p:cNvPr>
            <p:cNvSpPr/>
            <p:nvPr/>
          </p:nvSpPr>
          <p:spPr>
            <a:xfrm>
              <a:off x="1864124" y="1536941"/>
              <a:ext cx="1040422" cy="98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70" name="组合 469">
              <a:extLst>
                <a:ext uri="{FF2B5EF4-FFF2-40B4-BE49-F238E27FC236}">
                  <a16:creationId xmlns:a16="http://schemas.microsoft.com/office/drawing/2014/main" id="{6B95A15A-A1ED-4E3E-9D73-B2A2974D81C6}"/>
                </a:ext>
              </a:extLst>
            </p:cNvPr>
            <p:cNvGrpSpPr/>
            <p:nvPr/>
          </p:nvGrpSpPr>
          <p:grpSpPr>
            <a:xfrm>
              <a:off x="1860546" y="1094868"/>
              <a:ext cx="1044000" cy="1116858"/>
              <a:chOff x="1860546" y="505225"/>
              <a:chExt cx="1044000" cy="11168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文本框 230">
                    <a:extLst>
                      <a:ext uri="{FF2B5EF4-FFF2-40B4-BE49-F238E27FC236}">
                        <a16:creationId xmlns:a16="http://schemas.microsoft.com/office/drawing/2014/main" id="{FBD86B8B-5360-48E4-AA54-C50B102D4AC9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106" y="1252751"/>
                    <a:ext cx="5468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0" lang="en-US" altLang="zh-CN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𝑯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31" name="文本框 230">
                    <a:extLst>
                      <a:ext uri="{FF2B5EF4-FFF2-40B4-BE49-F238E27FC236}">
                        <a16:creationId xmlns:a16="http://schemas.microsoft.com/office/drawing/2014/main" id="{FBD86B8B-5360-48E4-AA54-C50B102D4A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9106" y="1252751"/>
                    <a:ext cx="546881" cy="369332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6" name="任意多边形: 形状 425">
                <a:extLst>
                  <a:ext uri="{FF2B5EF4-FFF2-40B4-BE49-F238E27FC236}">
                    <a16:creationId xmlns:a16="http://schemas.microsoft.com/office/drawing/2014/main" id="{291C0ADF-F126-4736-B85D-2AFF1A712376}"/>
                  </a:ext>
                </a:extLst>
              </p:cNvPr>
              <p:cNvSpPr/>
              <p:nvPr/>
            </p:nvSpPr>
            <p:spPr>
              <a:xfrm rot="5400000">
                <a:off x="1932546" y="433225"/>
                <a:ext cx="900000" cy="1044000"/>
              </a:xfrm>
              <a:custGeom>
                <a:avLst/>
                <a:gdLst>
                  <a:gd name="connsiteX0" fmla="*/ 0 w 1198034"/>
                  <a:gd name="connsiteY0" fmla="*/ 417549 h 1499203"/>
                  <a:gd name="connsiteX1" fmla="*/ 0 w 1198034"/>
                  <a:gd name="connsiteY1" fmla="*/ 0 h 1499203"/>
                  <a:gd name="connsiteX2" fmla="*/ 1198034 w 1198034"/>
                  <a:gd name="connsiteY2" fmla="*/ 0 h 1499203"/>
                  <a:gd name="connsiteX3" fmla="*/ 1198034 w 1198034"/>
                  <a:gd name="connsiteY3" fmla="*/ 417549 h 1499203"/>
                  <a:gd name="connsiteX4" fmla="*/ 870678 w 1198034"/>
                  <a:gd name="connsiteY4" fmla="*/ 744905 h 1499203"/>
                  <a:gd name="connsiteX5" fmla="*/ 327356 w 1198034"/>
                  <a:gd name="connsiteY5" fmla="*/ 744905 h 1499203"/>
                  <a:gd name="connsiteX6" fmla="*/ 0 w 1198034"/>
                  <a:gd name="connsiteY6" fmla="*/ 1499203 h 1499203"/>
                  <a:gd name="connsiteX7" fmla="*/ 0 w 1198034"/>
                  <a:gd name="connsiteY7" fmla="*/ 1081654 h 1499203"/>
                  <a:gd name="connsiteX8" fmla="*/ 327356 w 1198034"/>
                  <a:gd name="connsiteY8" fmla="*/ 754298 h 1499203"/>
                  <a:gd name="connsiteX9" fmla="*/ 870678 w 1198034"/>
                  <a:gd name="connsiteY9" fmla="*/ 754298 h 1499203"/>
                  <a:gd name="connsiteX10" fmla="*/ 1198034 w 1198034"/>
                  <a:gd name="connsiteY10" fmla="*/ 1081654 h 1499203"/>
                  <a:gd name="connsiteX11" fmla="*/ 1198034 w 1198034"/>
                  <a:gd name="connsiteY11" fmla="*/ 1499203 h 1499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8034" h="1499203">
                    <a:moveTo>
                      <a:pt x="0" y="417549"/>
                    </a:moveTo>
                    <a:lnTo>
                      <a:pt x="0" y="0"/>
                    </a:lnTo>
                    <a:lnTo>
                      <a:pt x="1198034" y="0"/>
                    </a:lnTo>
                    <a:lnTo>
                      <a:pt x="1198034" y="417549"/>
                    </a:lnTo>
                    <a:lnTo>
                      <a:pt x="870678" y="744905"/>
                    </a:lnTo>
                    <a:lnTo>
                      <a:pt x="327356" y="744905"/>
                    </a:lnTo>
                    <a:close/>
                    <a:moveTo>
                      <a:pt x="0" y="1499203"/>
                    </a:moveTo>
                    <a:lnTo>
                      <a:pt x="0" y="1081654"/>
                    </a:lnTo>
                    <a:lnTo>
                      <a:pt x="327356" y="754298"/>
                    </a:lnTo>
                    <a:lnTo>
                      <a:pt x="870678" y="754298"/>
                    </a:lnTo>
                    <a:lnTo>
                      <a:pt x="1198034" y="1081654"/>
                    </a:lnTo>
                    <a:lnTo>
                      <a:pt x="1198034" y="1499203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FDE87279-0CD9-4927-89E9-3EB2D4B8FEDB}"/>
              </a:ext>
            </a:extLst>
          </p:cNvPr>
          <p:cNvCxnSpPr>
            <a:cxnSpLocks/>
            <a:stCxn id="225" idx="0"/>
            <a:endCxn id="199" idx="3"/>
          </p:cNvCxnSpPr>
          <p:nvPr/>
        </p:nvCxnSpPr>
        <p:spPr>
          <a:xfrm rot="16200000" flipV="1">
            <a:off x="2700500" y="1058359"/>
            <a:ext cx="433963" cy="36525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5B6E7E50-B9E4-4119-AAC5-615381540636}"/>
              </a:ext>
            </a:extLst>
          </p:cNvPr>
          <p:cNvCxnSpPr>
            <a:cxnSpLocks/>
            <a:stCxn id="198" idx="6"/>
            <a:endCxn id="269" idx="2"/>
          </p:cNvCxnSpPr>
          <p:nvPr/>
        </p:nvCxnSpPr>
        <p:spPr>
          <a:xfrm flipV="1">
            <a:off x="1996028" y="3976958"/>
            <a:ext cx="814030" cy="333823"/>
          </a:xfrm>
          <a:prstGeom prst="straightConnector1">
            <a:avLst/>
          </a:prstGeom>
          <a:ln w="44450">
            <a:solidFill>
              <a:srgbClr val="FF0000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D6A27BFD-73C5-4474-A9E7-C38E2FB8B8DD}"/>
                  </a:ext>
                </a:extLst>
              </p:cNvPr>
              <p:cNvSpPr/>
              <p:nvPr/>
            </p:nvSpPr>
            <p:spPr>
              <a:xfrm>
                <a:off x="2560107" y="1457967"/>
                <a:ext cx="1080000" cy="828000"/>
              </a:xfrm>
              <a:prstGeom prst="ellipse">
                <a:avLst/>
              </a:prstGeom>
              <a:solidFill>
                <a:srgbClr val="F5F4ED"/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m:t>𝑯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m:t>(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m:t>𝑺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D6A27BFD-73C5-4474-A9E7-C38E2FB8B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107" y="1457967"/>
                <a:ext cx="1080000" cy="828000"/>
              </a:xfrm>
              <a:prstGeom prst="ellipse">
                <a:avLst/>
              </a:prstGeom>
              <a:blipFill>
                <a:blip r:embed="rId55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46130452-0210-4C7B-9D96-05BF5A647A46}"/>
              </a:ext>
            </a:extLst>
          </p:cNvPr>
          <p:cNvCxnSpPr>
            <a:cxnSpLocks/>
          </p:cNvCxnSpPr>
          <p:nvPr/>
        </p:nvCxnSpPr>
        <p:spPr>
          <a:xfrm flipH="1">
            <a:off x="3627728" y="1679832"/>
            <a:ext cx="332564" cy="136380"/>
          </a:xfrm>
          <a:prstGeom prst="straightConnector1">
            <a:avLst/>
          </a:prstGeom>
          <a:ln w="44450">
            <a:solidFill>
              <a:srgbClr val="FF0000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椭圆 262">
                <a:extLst>
                  <a:ext uri="{FF2B5EF4-FFF2-40B4-BE49-F238E27FC236}">
                    <a16:creationId xmlns:a16="http://schemas.microsoft.com/office/drawing/2014/main" id="{3C0DEB78-B009-4568-B088-6F93436922EC}"/>
                  </a:ext>
                </a:extLst>
              </p:cNvPr>
              <p:cNvSpPr/>
              <p:nvPr/>
            </p:nvSpPr>
            <p:spPr>
              <a:xfrm>
                <a:off x="785600" y="1457967"/>
                <a:ext cx="1080000" cy="828000"/>
              </a:xfrm>
              <a:prstGeom prst="ellipse">
                <a:avLst/>
              </a:prstGeom>
              <a:solidFill>
                <a:srgbClr val="F5F4ED"/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CN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𝑯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𝑺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63" name="椭圆 262">
                <a:extLst>
                  <a:ext uri="{FF2B5EF4-FFF2-40B4-BE49-F238E27FC236}">
                    <a16:creationId xmlns:a16="http://schemas.microsoft.com/office/drawing/2014/main" id="{3C0DEB78-B009-4568-B088-6F9343692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00" y="1457967"/>
                <a:ext cx="1080000" cy="828000"/>
              </a:xfrm>
              <a:prstGeom prst="ellipse">
                <a:avLst/>
              </a:prstGeom>
              <a:blipFill>
                <a:blip r:embed="rId56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03C0B607-C613-4D7F-A7E8-B346A561DE9A}"/>
                  </a:ext>
                </a:extLst>
              </p:cNvPr>
              <p:cNvSpPr/>
              <p:nvPr/>
            </p:nvSpPr>
            <p:spPr>
              <a:xfrm>
                <a:off x="655173" y="3850275"/>
                <a:ext cx="1340855" cy="921011"/>
              </a:xfrm>
              <a:prstGeom prst="ellipse">
                <a:avLst/>
              </a:prstGeom>
              <a:solidFill>
                <a:srgbClr val="F5F4ED"/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03C0B607-C613-4D7F-A7E8-B346A561D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3" y="3850275"/>
                <a:ext cx="1340855" cy="921011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2" name="直接箭头连接符 511">
            <a:extLst>
              <a:ext uri="{FF2B5EF4-FFF2-40B4-BE49-F238E27FC236}">
                <a16:creationId xmlns:a16="http://schemas.microsoft.com/office/drawing/2014/main" id="{41124DAB-0DAC-454E-9A69-5D8EB1242646}"/>
              </a:ext>
            </a:extLst>
          </p:cNvPr>
          <p:cNvCxnSpPr>
            <a:cxnSpLocks/>
            <a:stCxn id="263" idx="4"/>
            <a:endCxn id="204" idx="3"/>
          </p:cNvCxnSpPr>
          <p:nvPr/>
        </p:nvCxnSpPr>
        <p:spPr>
          <a:xfrm>
            <a:off x="1325600" y="2285967"/>
            <a:ext cx="0" cy="26015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接箭头连接符 514">
            <a:extLst>
              <a:ext uri="{FF2B5EF4-FFF2-40B4-BE49-F238E27FC236}">
                <a16:creationId xmlns:a16="http://schemas.microsoft.com/office/drawing/2014/main" id="{11E24D50-1DAB-41EC-A56E-5C8934D35F92}"/>
              </a:ext>
            </a:extLst>
          </p:cNvPr>
          <p:cNvCxnSpPr>
            <a:cxnSpLocks/>
            <a:stCxn id="204" idx="1"/>
            <a:endCxn id="198" idx="0"/>
          </p:cNvCxnSpPr>
          <p:nvPr/>
        </p:nvCxnSpPr>
        <p:spPr>
          <a:xfrm>
            <a:off x="1325601" y="3586544"/>
            <a:ext cx="0" cy="26373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7" name="组合 456"/>
          <p:cNvGrpSpPr/>
          <p:nvPr/>
        </p:nvGrpSpPr>
        <p:grpSpPr>
          <a:xfrm>
            <a:off x="3944594" y="417005"/>
            <a:ext cx="1938683" cy="1980961"/>
            <a:chOff x="4174130" y="1736858"/>
            <a:chExt cx="1938683" cy="1980961"/>
          </a:xfrm>
        </p:grpSpPr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1200FEC4-3183-466B-895D-FB40C7BAE946}"/>
                </a:ext>
              </a:extLst>
            </p:cNvPr>
            <p:cNvSpPr/>
            <p:nvPr/>
          </p:nvSpPr>
          <p:spPr>
            <a:xfrm>
              <a:off x="4174130" y="1736858"/>
              <a:ext cx="1911663" cy="1980961"/>
            </a:xfrm>
            <a:prstGeom prst="ellipse">
              <a:avLst/>
            </a:prstGeom>
            <a:solidFill>
              <a:srgbClr val="F8F8F8"/>
            </a:solidFill>
            <a:ln w="28575">
              <a:solidFill>
                <a:schemeClr val="tx2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4" name="椭圆 363">
              <a:extLst>
                <a:ext uri="{FF2B5EF4-FFF2-40B4-BE49-F238E27FC236}">
                  <a16:creationId xmlns:a16="http://schemas.microsoft.com/office/drawing/2014/main" id="{9429600E-E6EB-4000-923A-0CB062C2E4E2}"/>
                </a:ext>
              </a:extLst>
            </p:cNvPr>
            <p:cNvSpPr/>
            <p:nvPr/>
          </p:nvSpPr>
          <p:spPr>
            <a:xfrm rot="2357907">
              <a:off x="4608453" y="2726513"/>
              <a:ext cx="1080000" cy="82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E077B540-3DBB-4212-8D62-C7CF91187529}"/>
                </a:ext>
              </a:extLst>
            </p:cNvPr>
            <p:cNvSpPr/>
            <p:nvPr/>
          </p:nvSpPr>
          <p:spPr>
            <a:xfrm rot="19164070">
              <a:off x="4588970" y="1932361"/>
              <a:ext cx="1080000" cy="82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 w="28575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5" name="椭圆 364">
              <a:extLst>
                <a:ext uri="{FF2B5EF4-FFF2-40B4-BE49-F238E27FC236}">
                  <a16:creationId xmlns:a16="http://schemas.microsoft.com/office/drawing/2014/main" id="{223FF257-1645-48E1-92DB-091DD7CBFA18}"/>
                </a:ext>
              </a:extLst>
            </p:cNvPr>
            <p:cNvSpPr/>
            <p:nvPr/>
          </p:nvSpPr>
          <p:spPr>
            <a:xfrm>
              <a:off x="4883144" y="2323457"/>
              <a:ext cx="1080000" cy="82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 w="28575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6B7ED96B-4035-41E7-B77C-D5CBAD5A535D}"/>
                </a:ext>
              </a:extLst>
            </p:cNvPr>
            <p:cNvSpPr/>
            <p:nvPr/>
          </p:nvSpPr>
          <p:spPr>
            <a:xfrm>
              <a:off x="4258981" y="2270948"/>
              <a:ext cx="1080000" cy="828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文本框 520">
                  <a:extLst>
                    <a:ext uri="{FF2B5EF4-FFF2-40B4-BE49-F238E27FC236}">
                      <a16:creationId xmlns:a16="http://schemas.microsoft.com/office/drawing/2014/main" id="{8B3670CC-BEA6-4D1E-A7C4-DCD4FCFB509D}"/>
                    </a:ext>
                  </a:extLst>
                </p:cNvPr>
                <p:cNvSpPr txBox="1"/>
                <p:nvPr/>
              </p:nvSpPr>
              <p:spPr>
                <a:xfrm>
                  <a:off x="4716835" y="1903424"/>
                  <a:ext cx="980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𝑯</m:t>
                        </m:r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(</m:t>
                        </m:r>
                        <m:sSubSup>
                          <m:sSubSup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𝑺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21" name="文本框 520">
                  <a:extLst>
                    <a:ext uri="{FF2B5EF4-FFF2-40B4-BE49-F238E27FC236}">
                      <a16:creationId xmlns:a16="http://schemas.microsoft.com/office/drawing/2014/main" id="{8B3670CC-BEA6-4D1E-A7C4-DCD4FCFB5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835" y="1903424"/>
                  <a:ext cx="980929" cy="369332"/>
                </a:xfrm>
                <a:prstGeom prst="rect">
                  <a:avLst/>
                </a:prstGeom>
                <a:blipFill>
                  <a:blip r:embed="rId5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文本框 521">
                  <a:extLst>
                    <a:ext uri="{FF2B5EF4-FFF2-40B4-BE49-F238E27FC236}">
                      <a16:creationId xmlns:a16="http://schemas.microsoft.com/office/drawing/2014/main" id="{B495B132-9E74-4277-A72E-37249DE0A398}"/>
                    </a:ext>
                  </a:extLst>
                </p:cNvPr>
                <p:cNvSpPr txBox="1"/>
                <p:nvPr/>
              </p:nvSpPr>
              <p:spPr>
                <a:xfrm>
                  <a:off x="5131884" y="2491671"/>
                  <a:ext cx="980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𝑯</m:t>
                        </m:r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(</m:t>
                        </m:r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𝑻</m:t>
                        </m:r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22" name="文本框 521">
                  <a:extLst>
                    <a:ext uri="{FF2B5EF4-FFF2-40B4-BE49-F238E27FC236}">
                      <a16:creationId xmlns:a16="http://schemas.microsoft.com/office/drawing/2014/main" id="{B495B132-9E74-4277-A72E-37249DE0A3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884" y="2491671"/>
                  <a:ext cx="980929" cy="369332"/>
                </a:xfrm>
                <a:prstGeom prst="rect">
                  <a:avLst/>
                </a:prstGeom>
                <a:blipFill>
                  <a:blip r:embed="rId5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文本框 522">
                  <a:extLst>
                    <a:ext uri="{FF2B5EF4-FFF2-40B4-BE49-F238E27FC236}">
                      <a16:creationId xmlns:a16="http://schemas.microsoft.com/office/drawing/2014/main" id="{DAF26DD1-1244-4CAC-BF06-B5212DCF31D4}"/>
                    </a:ext>
                  </a:extLst>
                </p:cNvPr>
                <p:cNvSpPr txBox="1"/>
                <p:nvPr/>
              </p:nvSpPr>
              <p:spPr>
                <a:xfrm>
                  <a:off x="4748208" y="3090312"/>
                  <a:ext cx="980929" cy="3697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𝑯</m:t>
                        </m:r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(</m:t>
                        </m:r>
                        <m:sSubSup>
                          <m:sSubSupPr>
                            <m:ctrlP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𝑺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𝒌</m:t>
                            </m:r>
                          </m:sub>
                          <m:sup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23" name="文本框 522">
                  <a:extLst>
                    <a:ext uri="{FF2B5EF4-FFF2-40B4-BE49-F238E27FC236}">
                      <a16:creationId xmlns:a16="http://schemas.microsoft.com/office/drawing/2014/main" id="{DAF26DD1-1244-4CAC-BF06-B5212DCF3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08" y="3090312"/>
                  <a:ext cx="980929" cy="369781"/>
                </a:xfrm>
                <a:prstGeom prst="rect">
                  <a:avLst/>
                </a:prstGeom>
                <a:blipFill>
                  <a:blip r:embed="rId6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文本框 523">
                  <a:extLst>
                    <a:ext uri="{FF2B5EF4-FFF2-40B4-BE49-F238E27FC236}">
                      <a16:creationId xmlns:a16="http://schemas.microsoft.com/office/drawing/2014/main" id="{D21F9B3E-7359-4A92-96B1-B9D6BF0A4939}"/>
                    </a:ext>
                  </a:extLst>
                </p:cNvPr>
                <p:cNvSpPr txBox="1"/>
                <p:nvPr/>
              </p:nvSpPr>
              <p:spPr>
                <a:xfrm>
                  <a:off x="4190751" y="2394961"/>
                  <a:ext cx="980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𝑯</m:t>
                        </m:r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(</m:t>
                        </m:r>
                        <m:sSubSup>
                          <m:sSubSup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𝑺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𝟐</m:t>
                            </m:r>
                          </m:sub>
                          <m:sup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+mn-cs"/>
                              </a:rPr>
                              <m:t>′</m:t>
                            </m:r>
                          </m:sup>
                        </m:sSubSup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24" name="文本框 523">
                  <a:extLst>
                    <a:ext uri="{FF2B5EF4-FFF2-40B4-BE49-F238E27FC236}">
                      <a16:creationId xmlns:a16="http://schemas.microsoft.com/office/drawing/2014/main" id="{D21F9B3E-7359-4A92-96B1-B9D6BF0A4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751" y="2394961"/>
                  <a:ext cx="980929" cy="369332"/>
                </a:xfrm>
                <a:prstGeom prst="rect">
                  <a:avLst/>
                </a:prstGeom>
                <a:blipFill>
                  <a:blip r:embed="rId61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C4369911-7164-458D-AC0D-EE2F8C4703C7}"/>
              </a:ext>
            </a:extLst>
          </p:cNvPr>
          <p:cNvCxnSpPr>
            <a:cxnSpLocks/>
            <a:stCxn id="199" idx="1"/>
            <a:endCxn id="263" idx="0"/>
          </p:cNvCxnSpPr>
          <p:nvPr/>
        </p:nvCxnSpPr>
        <p:spPr>
          <a:xfrm rot="10800000" flipV="1">
            <a:off x="1325600" y="1024003"/>
            <a:ext cx="368832" cy="43396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椭圆 268">
            <a:extLst>
              <a:ext uri="{FF2B5EF4-FFF2-40B4-BE49-F238E27FC236}">
                <a16:creationId xmlns:a16="http://schemas.microsoft.com/office/drawing/2014/main" id="{FEE01CDD-ECC3-4614-9CD3-6F526F1F4244}"/>
              </a:ext>
            </a:extLst>
          </p:cNvPr>
          <p:cNvSpPr/>
          <p:nvPr/>
        </p:nvSpPr>
        <p:spPr>
          <a:xfrm>
            <a:off x="2810058" y="2683851"/>
            <a:ext cx="2769202" cy="2586214"/>
          </a:xfrm>
          <a:prstGeom prst="ellipse">
            <a:avLst/>
          </a:prstGeom>
          <a:solidFill>
            <a:srgbClr val="F8F8F8"/>
          </a:solidFill>
          <a:ln w="28575">
            <a:solidFill>
              <a:schemeClr val="tx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ED2706BD-E72D-4395-B104-C78E20B5E63E}"/>
              </a:ext>
            </a:extLst>
          </p:cNvPr>
          <p:cNvSpPr/>
          <p:nvPr/>
        </p:nvSpPr>
        <p:spPr>
          <a:xfrm rot="17158697">
            <a:off x="3475609" y="2882899"/>
            <a:ext cx="1331291" cy="990746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98F9F44-50E9-4555-B84E-F6F61EEFB902}"/>
              </a:ext>
            </a:extLst>
          </p:cNvPr>
          <p:cNvSpPr/>
          <p:nvPr/>
        </p:nvSpPr>
        <p:spPr>
          <a:xfrm>
            <a:off x="2854107" y="3493389"/>
            <a:ext cx="1309228" cy="990746"/>
          </a:xfrm>
          <a:prstGeom prst="ellipse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9C3AA2E3-BD34-425D-A5BC-6C5A2835DE43}"/>
              </a:ext>
            </a:extLst>
          </p:cNvPr>
          <p:cNvSpPr/>
          <p:nvPr/>
        </p:nvSpPr>
        <p:spPr>
          <a:xfrm rot="4732756">
            <a:off x="3479884" y="4057075"/>
            <a:ext cx="1309228" cy="990746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857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4CB439A4-7974-4979-8802-1C18159AD909}"/>
                  </a:ext>
                </a:extLst>
              </p:cNvPr>
              <p:cNvSpPr/>
              <p:nvPr/>
            </p:nvSpPr>
            <p:spPr>
              <a:xfrm>
                <a:off x="3973942" y="3460594"/>
                <a:ext cx="1309227" cy="99074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  <a:alpha val="50000"/>
                </a:schemeClr>
              </a:solidFill>
              <a:ln w="28575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4CB439A4-7974-4979-8802-1C18159AD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42" y="3460594"/>
                <a:ext cx="1309227" cy="990745"/>
              </a:xfrm>
              <a:prstGeom prst="ellipse">
                <a:avLst/>
              </a:prstGeom>
              <a:blipFill>
                <a:blip r:embed="rId62"/>
                <a:stretch>
                  <a:fillRect/>
                </a:stretch>
              </a:blipFill>
              <a:ln w="28575">
                <a:solidFill>
                  <a:srgbClr val="7030A0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D98A1ED-3E26-4B99-B0DD-FAA8C081688D}"/>
                  </a:ext>
                </a:extLst>
              </p:cNvPr>
              <p:cNvSpPr txBox="1"/>
              <p:nvPr/>
            </p:nvSpPr>
            <p:spPr>
              <a:xfrm>
                <a:off x="3685016" y="4427563"/>
                <a:ext cx="980929" cy="37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𝒌</m:t>
                          </m:r>
                        </m:sub>
                        <m:sup>
                          <m: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D98A1ED-3E26-4B99-B0DD-FAA8C0816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16" y="4427563"/>
                <a:ext cx="980929" cy="378180"/>
              </a:xfrm>
              <a:prstGeom prst="rect">
                <a:avLst/>
              </a:prstGeom>
              <a:blipFill>
                <a:blip r:embed="rId6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3D3CE7C1-2AA4-4525-85AE-8461CD05A4BB}"/>
                  </a:ext>
                </a:extLst>
              </p:cNvPr>
              <p:cNvSpPr txBox="1"/>
              <p:nvPr/>
            </p:nvSpPr>
            <p:spPr>
              <a:xfrm>
                <a:off x="3083228" y="3756598"/>
                <a:ext cx="7262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  <m:sup>
                          <m: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3D3CE7C1-2AA4-4525-85AE-8461CD05A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228" y="3756598"/>
                <a:ext cx="726271" cy="369332"/>
              </a:xfrm>
              <a:prstGeom prst="rect">
                <a:avLst/>
              </a:prstGeom>
              <a:blipFill>
                <a:blip r:embed="rId6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D0060DC-8C6C-4E93-BF45-FC877B13AA66}"/>
                  </a:ext>
                </a:extLst>
              </p:cNvPr>
              <p:cNvSpPr txBox="1"/>
              <p:nvPr/>
            </p:nvSpPr>
            <p:spPr>
              <a:xfrm>
                <a:off x="3901550" y="3066069"/>
                <a:ext cx="523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zh-CN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D0060DC-8C6C-4E93-BF45-FC877B13A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550" y="3066069"/>
                <a:ext cx="523569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文本框 260">
            <a:extLst>
              <a:ext uri="{FF2B5EF4-FFF2-40B4-BE49-F238E27FC236}">
                <a16:creationId xmlns:a16="http://schemas.microsoft.com/office/drawing/2014/main" id="{6D145503-3115-4524-8671-367FA1D0B819}"/>
              </a:ext>
            </a:extLst>
          </p:cNvPr>
          <p:cNvSpPr txBox="1"/>
          <p:nvPr/>
        </p:nvSpPr>
        <p:spPr>
          <a:xfrm>
            <a:off x="2200655" y="4856323"/>
            <a:ext cx="115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白内障</a:t>
            </a: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3FD43E1C-9C63-424E-88D8-071B3BDE221E}"/>
              </a:ext>
            </a:extLst>
          </p:cNvPr>
          <p:cNvSpPr txBox="1"/>
          <p:nvPr/>
        </p:nvSpPr>
        <p:spPr>
          <a:xfrm>
            <a:off x="773966" y="4850480"/>
            <a:ext cx="115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清晰图像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900FC98-AB95-4649-A16D-9D1F040D7AF2}"/>
              </a:ext>
            </a:extLst>
          </p:cNvPr>
          <p:cNvGrpSpPr/>
          <p:nvPr/>
        </p:nvGrpSpPr>
        <p:grpSpPr>
          <a:xfrm>
            <a:off x="3990057" y="472184"/>
            <a:ext cx="7414924" cy="4757481"/>
            <a:chOff x="3990057" y="385100"/>
            <a:chExt cx="7414924" cy="4757481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9EA5F7A3-6479-4AD5-B6BF-19AFE4E78F4D}"/>
                </a:ext>
              </a:extLst>
            </p:cNvPr>
            <p:cNvSpPr/>
            <p:nvPr/>
          </p:nvSpPr>
          <p:spPr>
            <a:xfrm>
              <a:off x="6167211" y="385100"/>
              <a:ext cx="5087416" cy="2450588"/>
            </a:xfrm>
            <a:prstGeom prst="roundRect">
              <a:avLst>
                <a:gd name="adj" fmla="val 5904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高频成分</a:t>
              </a:r>
            </a:p>
          </p:txBody>
        </p:sp>
        <p:sp>
          <p:nvSpPr>
            <p:cNvPr id="114" name="弧形 113">
              <a:extLst>
                <a:ext uri="{FF2B5EF4-FFF2-40B4-BE49-F238E27FC236}">
                  <a16:creationId xmlns:a16="http://schemas.microsoft.com/office/drawing/2014/main" id="{D94CC3A1-9D9B-4EBC-8DDA-FB51A8A1771C}"/>
                </a:ext>
              </a:extLst>
            </p:cNvPr>
            <p:cNvSpPr/>
            <p:nvPr/>
          </p:nvSpPr>
          <p:spPr>
            <a:xfrm>
              <a:off x="5488003" y="1206485"/>
              <a:ext cx="3729023" cy="967307"/>
            </a:xfrm>
            <a:prstGeom prst="arc">
              <a:avLst>
                <a:gd name="adj1" fmla="val 14279039"/>
                <a:gd name="adj2" fmla="val 21583715"/>
              </a:avLst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弧形 114">
              <a:extLst>
                <a:ext uri="{FF2B5EF4-FFF2-40B4-BE49-F238E27FC236}">
                  <a16:creationId xmlns:a16="http://schemas.microsoft.com/office/drawing/2014/main" id="{3734D04D-ECA4-4771-8B9F-3BB7CFBF45F6}"/>
                </a:ext>
              </a:extLst>
            </p:cNvPr>
            <p:cNvSpPr/>
            <p:nvPr/>
          </p:nvSpPr>
          <p:spPr>
            <a:xfrm>
              <a:off x="3990057" y="1040796"/>
              <a:ext cx="6820448" cy="1124692"/>
            </a:xfrm>
            <a:prstGeom prst="arc">
              <a:avLst>
                <a:gd name="adj1" fmla="val 14279039"/>
                <a:gd name="adj2" fmla="val 25729"/>
              </a:avLst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E2760758-74BD-4AEB-AB7D-87626D6D17F1}"/>
                    </a:ext>
                  </a:extLst>
                </p:cNvPr>
                <p:cNvSpPr txBox="1"/>
                <p:nvPr/>
              </p:nvSpPr>
              <p:spPr>
                <a:xfrm>
                  <a:off x="6832492" y="4081699"/>
                  <a:ext cx="85395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清晰图像 </a:t>
                  </a:r>
                  <a14:m>
                    <m:oMath xmlns:m="http://schemas.openxmlformats.org/officeDocument/2006/math">
                      <m:r>
                        <a:rPr kumimoji="0" lang="en-US" altLang="zh-CN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𝒔</m:t>
                      </m:r>
                    </m:oMath>
                  </a14:m>
                  <a:endParaRPr kumimoji="0" lang="zh-CN" alt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E2760758-74BD-4AEB-AB7D-87626D6D1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492" y="4081699"/>
                  <a:ext cx="853951" cy="646331"/>
                </a:xfrm>
                <a:prstGeom prst="rect">
                  <a:avLst/>
                </a:prstGeom>
                <a:blipFill>
                  <a:blip r:embed="rId66"/>
                  <a:stretch>
                    <a:fillRect l="-5000" t="-5660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17ACCD1-4068-42BE-8F34-5EF45BCA11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053" y="3002846"/>
              <a:ext cx="1440000" cy="1234861"/>
            </a:xfrm>
            <a:prstGeom prst="rect">
              <a:avLst/>
            </a:prstGeom>
            <a:noFill/>
            <a:scene3d>
              <a:camera prst="orthographicFront">
                <a:rot lat="20700000" lon="36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12">
              <a:extLst>
                <a:ext uri="{FF2B5EF4-FFF2-40B4-BE49-F238E27FC236}">
                  <a16:creationId xmlns:a16="http://schemas.microsoft.com/office/drawing/2014/main" id="{BE415764-3BC3-4CCC-A396-7B05C83DE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053" y="962680"/>
              <a:ext cx="1440000" cy="1234861"/>
            </a:xfrm>
            <a:prstGeom prst="rect">
              <a:avLst/>
            </a:prstGeom>
            <a:noFill/>
            <a:scene3d>
              <a:camera prst="orthographicFront">
                <a:rot lat="20700000" lon="36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5AF3187C-C7EA-4684-8258-027EACB3EB95}"/>
                </a:ext>
              </a:extLst>
            </p:cNvPr>
            <p:cNvSpPr/>
            <p:nvPr/>
          </p:nvSpPr>
          <p:spPr>
            <a:xfrm>
              <a:off x="6516768" y="1370306"/>
              <a:ext cx="1423172" cy="874884"/>
            </a:xfrm>
            <a:prstGeom prst="arc">
              <a:avLst>
                <a:gd name="adj1" fmla="val 14919704"/>
                <a:gd name="adj2" fmla="val 20784440"/>
              </a:avLst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544" name="连接符: 肘形 543">
              <a:extLst>
                <a:ext uri="{FF2B5EF4-FFF2-40B4-BE49-F238E27FC236}">
                  <a16:creationId xmlns:a16="http://schemas.microsoft.com/office/drawing/2014/main" id="{4D8D5FAA-B5A6-4BD8-8827-C99B29374DD0}"/>
                </a:ext>
              </a:extLst>
            </p:cNvPr>
            <p:cNvCxnSpPr>
              <a:cxnSpLocks/>
              <a:stCxn id="1032" idx="2"/>
              <a:endCxn id="541" idx="3"/>
            </p:cNvCxnSpPr>
            <p:nvPr/>
          </p:nvCxnSpPr>
          <p:spPr>
            <a:xfrm rot="16200000" flipH="1">
              <a:off x="8614960" y="2299800"/>
              <a:ext cx="92282" cy="3968096"/>
            </a:xfrm>
            <a:prstGeom prst="bentConnector3">
              <a:avLst>
                <a:gd name="adj1" fmla="val 526372"/>
              </a:avLst>
            </a:prstGeom>
            <a:ln w="444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2DF5C27-6C4F-4D26-8A00-3C2A68FDC390}"/>
                </a:ext>
              </a:extLst>
            </p:cNvPr>
            <p:cNvSpPr txBox="1"/>
            <p:nvPr/>
          </p:nvSpPr>
          <p:spPr>
            <a:xfrm>
              <a:off x="9725518" y="3353988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haroni" panose="02010803020104030203" pitchFamily="2" charset="-79"/>
                  <a:ea typeface="等线" panose="02010600030101010101" pitchFamily="2" charset="-122"/>
                  <a:cs typeface="Aharoni" panose="02010803020104030203" pitchFamily="2" charset="-79"/>
                </a:rPr>
                <a:t>…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pitchFamily="2" charset="-122"/>
                <a:cs typeface="Aharoni" panose="02010803020104030203" pitchFamily="2" charset="-79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85BB0930-D64C-4650-A069-154105941DFF}"/>
                    </a:ext>
                  </a:extLst>
                </p:cNvPr>
                <p:cNvSpPr/>
                <p:nvPr/>
              </p:nvSpPr>
              <p:spPr>
                <a:xfrm>
                  <a:off x="6557788" y="3816114"/>
                  <a:ext cx="540000" cy="432000"/>
                </a:xfrm>
                <a:prstGeom prst="ellipse">
                  <a:avLst/>
                </a:prstGeom>
                <a:solidFill>
                  <a:srgbClr val="F5F4ED"/>
                </a:solidFill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𝑺</m:t>
                        </m:r>
                      </m:oMath>
                    </m:oMathPara>
                  </a14:m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85BB0930-D64C-4650-A069-154105941D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788" y="3816114"/>
                  <a:ext cx="540000" cy="432000"/>
                </a:xfrm>
                <a:prstGeom prst="ellipse">
                  <a:avLst/>
                </a:prstGeom>
                <a:blipFill>
                  <a:blip r:embed="rId6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BE9533F0-5F91-43E7-9B6F-88FD94C34ADB}"/>
                </a:ext>
              </a:extLst>
            </p:cNvPr>
            <p:cNvCxnSpPr>
              <a:cxnSpLocks/>
              <a:stCxn id="1032" idx="0"/>
              <a:endCxn id="77" idx="2"/>
            </p:cNvCxnSpPr>
            <p:nvPr/>
          </p:nvCxnSpPr>
          <p:spPr>
            <a:xfrm flipV="1">
              <a:off x="6677053" y="2197541"/>
              <a:ext cx="0" cy="805305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2" name="图片 451">
              <a:extLst>
                <a:ext uri="{FF2B5EF4-FFF2-40B4-BE49-F238E27FC236}">
                  <a16:creationId xmlns:a16="http://schemas.microsoft.com/office/drawing/2014/main" id="{F18FD805-F06D-418C-A518-5FB2E04FE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969" y="3147986"/>
              <a:ext cx="1440000" cy="1234861"/>
            </a:xfrm>
            <a:prstGeom prst="rect">
              <a:avLst/>
            </a:prstGeom>
            <a:scene3d>
              <a:camera prst="orthographicFront">
                <a:rot lat="20699999" lon="3600000" rev="0"/>
              </a:camera>
              <a:lightRig rig="threePt" dir="t"/>
            </a:scene3d>
          </p:spPr>
        </p:pic>
        <p:pic>
          <p:nvPicPr>
            <p:cNvPr id="145" name="Picture 6">
              <a:extLst>
                <a:ext uri="{FF2B5EF4-FFF2-40B4-BE49-F238E27FC236}">
                  <a16:creationId xmlns:a16="http://schemas.microsoft.com/office/drawing/2014/main" id="{CA5630FF-3BBB-4902-A32F-02BE76D86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1">
              <a:extLst>
                <a:ext uri="{BEBA8EAE-BF5A-486C-A8C5-ECC9F3942E4B}">
                  <a14:imgProps xmlns:a14="http://schemas.microsoft.com/office/drawing/2010/main">
                    <a14:imgLayer r:embed="rId72">
                      <a14:imgEffect>
                        <a14:brightnessContrast contrast="-5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8969" y="1461039"/>
              <a:ext cx="1440000" cy="1234861"/>
            </a:xfrm>
            <a:prstGeom prst="rect">
              <a:avLst/>
            </a:prstGeom>
            <a:noFill/>
            <a:scene3d>
              <a:camera prst="orthographicFront">
                <a:rot lat="20700000" lon="36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椭圆 535">
                  <a:extLst>
                    <a:ext uri="{FF2B5EF4-FFF2-40B4-BE49-F238E27FC236}">
                      <a16:creationId xmlns:a16="http://schemas.microsoft.com/office/drawing/2014/main" id="{E74FCCBD-F42B-4EAE-BAD4-CDFF7B9D7753}"/>
                    </a:ext>
                  </a:extLst>
                </p:cNvPr>
                <p:cNvSpPr/>
                <p:nvPr/>
              </p:nvSpPr>
              <p:spPr>
                <a:xfrm>
                  <a:off x="7865618" y="3961254"/>
                  <a:ext cx="540000" cy="432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tx2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𝑺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36" name="椭圆 535">
                  <a:extLst>
                    <a:ext uri="{FF2B5EF4-FFF2-40B4-BE49-F238E27FC236}">
                      <a16:creationId xmlns:a16="http://schemas.microsoft.com/office/drawing/2014/main" id="{E74FCCBD-F42B-4EAE-BAD4-CDFF7B9D77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618" y="3961254"/>
                  <a:ext cx="540000" cy="432000"/>
                </a:xfrm>
                <a:prstGeom prst="ellipse">
                  <a:avLst/>
                </a:prstGeom>
                <a:blipFill>
                  <a:blip r:embed="rId73"/>
                  <a:stretch>
                    <a:fillRect/>
                  </a:stretch>
                </a:blipFill>
                <a:ln w="28575">
                  <a:solidFill>
                    <a:schemeClr val="tx2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FA2EEC85-46A2-46C1-9BAE-CA6F562CBCA9}"/>
                </a:ext>
              </a:extLst>
            </p:cNvPr>
            <p:cNvCxnSpPr>
              <a:cxnSpLocks/>
              <a:stCxn id="452" idx="0"/>
              <a:endCxn id="145" idx="2"/>
            </p:cNvCxnSpPr>
            <p:nvPr/>
          </p:nvCxnSpPr>
          <p:spPr>
            <a:xfrm flipV="1">
              <a:off x="7968969" y="2695900"/>
              <a:ext cx="0" cy="452086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F9283BB2-551E-419D-9827-19986BBCF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>
              <a:extLst>
                <a:ext uri="{BEBA8EAE-BF5A-486C-A8C5-ECC9F3942E4B}">
                  <a14:imgProps xmlns:a14="http://schemas.microsoft.com/office/drawing/2010/main">
                    <a14:imgLayer r:embed="rId75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5216" y="3147986"/>
              <a:ext cx="1440000" cy="1234861"/>
            </a:xfrm>
            <a:prstGeom prst="rect">
              <a:avLst/>
            </a:prstGeom>
            <a:scene3d>
              <a:camera prst="orthographicFront">
                <a:rot lat="20700000" lon="3600000" rev="0"/>
              </a:camera>
              <a:lightRig rig="threePt" dir="t"/>
            </a:scene3d>
          </p:spPr>
        </p:pic>
        <p:pic>
          <p:nvPicPr>
            <p:cNvPr id="80" name="Picture 6">
              <a:extLst>
                <a:ext uri="{FF2B5EF4-FFF2-40B4-BE49-F238E27FC236}">
                  <a16:creationId xmlns:a16="http://schemas.microsoft.com/office/drawing/2014/main" id="{FF7156EB-44D0-4D76-BF36-3002B892E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6">
              <a:extLst>
                <a:ext uri="{BEBA8EAE-BF5A-486C-A8C5-ECC9F3942E4B}">
                  <a14:imgProps xmlns:a14="http://schemas.microsoft.com/office/drawing/2010/main">
                    <a14:imgLayer r:embed="rId72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5216" y="1461039"/>
              <a:ext cx="1440000" cy="1234861"/>
            </a:xfrm>
            <a:prstGeom prst="rect">
              <a:avLst/>
            </a:prstGeom>
            <a:noFill/>
            <a:scene3d>
              <a:camera prst="orthographicFront">
                <a:rot lat="20700000" lon="36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椭圆 538">
                  <a:extLst>
                    <a:ext uri="{FF2B5EF4-FFF2-40B4-BE49-F238E27FC236}">
                      <a16:creationId xmlns:a16="http://schemas.microsoft.com/office/drawing/2014/main" id="{4906182A-6E45-4265-8950-A8A3B07A2F73}"/>
                    </a:ext>
                  </a:extLst>
                </p:cNvPr>
                <p:cNvSpPr/>
                <p:nvPr/>
              </p:nvSpPr>
              <p:spPr>
                <a:xfrm>
                  <a:off x="9087883" y="3961254"/>
                  <a:ext cx="540000" cy="432000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28575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+mn-cs"/>
                              </a:rPr>
                              <m:t>𝑺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+mn-cs"/>
                              </a:rPr>
                              <m:t>𝟐</m:t>
                            </m:r>
                          </m:sub>
                          <m:sup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+mn-cs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39" name="椭圆 538">
                  <a:extLst>
                    <a:ext uri="{FF2B5EF4-FFF2-40B4-BE49-F238E27FC236}">
                      <a16:creationId xmlns:a16="http://schemas.microsoft.com/office/drawing/2014/main" id="{4906182A-6E45-4265-8950-A8A3B07A2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7883" y="3961254"/>
                  <a:ext cx="540000" cy="432000"/>
                </a:xfrm>
                <a:prstGeom prst="ellipse">
                  <a:avLst/>
                </a:prstGeom>
                <a:blipFill>
                  <a:blip r:embed="rId77"/>
                  <a:stretch>
                    <a:fillRect/>
                  </a:stretch>
                </a:blipFill>
                <a:ln w="28575">
                  <a:solidFill>
                    <a:srgbClr val="00B050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1E14DC83-EEDC-4AEB-AAD9-6643F6822333}"/>
                </a:ext>
              </a:extLst>
            </p:cNvPr>
            <p:cNvCxnSpPr>
              <a:cxnSpLocks/>
              <a:stCxn id="47" idx="0"/>
              <a:endCxn id="80" idx="2"/>
            </p:cNvCxnSpPr>
            <p:nvPr/>
          </p:nvCxnSpPr>
          <p:spPr>
            <a:xfrm flipV="1">
              <a:off x="9215216" y="2695900"/>
              <a:ext cx="0" cy="452086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15667EC7-CFC2-4015-BC3F-F2350BEC7AFD}"/>
                </a:ext>
              </a:extLst>
            </p:cNvPr>
            <p:cNvCxnSpPr>
              <a:cxnSpLocks/>
              <a:stCxn id="45" idx="0"/>
              <a:endCxn id="147" idx="2"/>
            </p:cNvCxnSpPr>
            <p:nvPr/>
          </p:nvCxnSpPr>
          <p:spPr>
            <a:xfrm flipV="1">
              <a:off x="10684981" y="2666872"/>
              <a:ext cx="0" cy="481114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B5ED1C7E-61B5-4649-9600-4BC0D524A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BEBA8EAE-BF5A-486C-A8C5-ECC9F3942E4B}">
                  <a14:imgProps xmlns:a14="http://schemas.microsoft.com/office/drawing/2010/main">
                    <a14:imgLayer r:embed="rId79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4981" y="3147986"/>
              <a:ext cx="1440000" cy="1234861"/>
            </a:xfrm>
            <a:prstGeom prst="rect">
              <a:avLst/>
            </a:prstGeom>
            <a:scene3d>
              <a:camera prst="orthographicFront">
                <a:rot lat="20700000" lon="3600000" rev="0"/>
              </a:camera>
              <a:lightRig rig="threePt" dir="t"/>
            </a:scene3d>
          </p:spPr>
        </p:pic>
        <p:pic>
          <p:nvPicPr>
            <p:cNvPr id="147" name="Picture 6">
              <a:extLst>
                <a:ext uri="{FF2B5EF4-FFF2-40B4-BE49-F238E27FC236}">
                  <a16:creationId xmlns:a16="http://schemas.microsoft.com/office/drawing/2014/main" id="{3E8E790E-5A69-4B6E-A170-9DD4DB95D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981" y="1432011"/>
              <a:ext cx="1440000" cy="1234861"/>
            </a:xfrm>
            <a:prstGeom prst="rect">
              <a:avLst/>
            </a:prstGeom>
            <a:noFill/>
            <a:scene3d>
              <a:camera prst="orthographicFront">
                <a:rot lat="20700000" lon="36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1" name="椭圆 540">
                  <a:extLst>
                    <a:ext uri="{FF2B5EF4-FFF2-40B4-BE49-F238E27FC236}">
                      <a16:creationId xmlns:a16="http://schemas.microsoft.com/office/drawing/2014/main" id="{B63EAA55-B7B8-4513-94A1-D73B3088F5B0}"/>
                    </a:ext>
                  </a:extLst>
                </p:cNvPr>
                <p:cNvSpPr/>
                <p:nvPr/>
              </p:nvSpPr>
              <p:spPr>
                <a:xfrm>
                  <a:off x="10566068" y="3961254"/>
                  <a:ext cx="540000" cy="432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𝑺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𝒌</m:t>
                            </m:r>
                          </m:sub>
                          <m:sup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1" name="椭圆 540">
                  <a:extLst>
                    <a:ext uri="{FF2B5EF4-FFF2-40B4-BE49-F238E27FC236}">
                      <a16:creationId xmlns:a16="http://schemas.microsoft.com/office/drawing/2014/main" id="{B63EAA55-B7B8-4513-94A1-D73B3088F5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6068" y="3961254"/>
                  <a:ext cx="540000" cy="432000"/>
                </a:xfrm>
                <a:prstGeom prst="ellipse">
                  <a:avLst/>
                </a:prstGeom>
                <a:blipFill>
                  <a:blip r:embed="rId81"/>
                  <a:stretch>
                    <a:fillRect/>
                  </a:stretch>
                </a:blipFill>
                <a:ln w="28575">
                  <a:solidFill>
                    <a:schemeClr val="accent6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85BB0930-D64C-4650-A069-154105941DFF}"/>
                </a:ext>
              </a:extLst>
            </p:cNvPr>
            <p:cNvSpPr/>
            <p:nvPr/>
          </p:nvSpPr>
          <p:spPr>
            <a:xfrm>
              <a:off x="6505479" y="1781137"/>
              <a:ext cx="670327" cy="432000"/>
            </a:xfrm>
            <a:prstGeom prst="ellipse">
              <a:avLst/>
            </a:prstGeom>
            <a:solidFill>
              <a:srgbClr val="F5F4ED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文本框 255">
                  <a:extLst>
                    <a:ext uri="{FF2B5EF4-FFF2-40B4-BE49-F238E27FC236}">
                      <a16:creationId xmlns:a16="http://schemas.microsoft.com/office/drawing/2014/main" id="{29AC1273-CE5A-4FB0-AB7A-334418BA88F4}"/>
                    </a:ext>
                  </a:extLst>
                </p:cNvPr>
                <p:cNvSpPr txBox="1"/>
                <p:nvPr/>
              </p:nvSpPr>
              <p:spPr>
                <a:xfrm>
                  <a:off x="6430834" y="1812319"/>
                  <a:ext cx="8064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𝑯</m:t>
                        </m:r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(</m:t>
                        </m:r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𝑺</m:t>
                        </m:r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6" name="文本框 255">
                  <a:extLst>
                    <a:ext uri="{FF2B5EF4-FFF2-40B4-BE49-F238E27FC236}">
                      <a16:creationId xmlns:a16="http://schemas.microsoft.com/office/drawing/2014/main" id="{29AC1273-CE5A-4FB0-AB7A-334418BA8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834" y="1812319"/>
                  <a:ext cx="806428" cy="369332"/>
                </a:xfrm>
                <a:prstGeom prst="rect">
                  <a:avLst/>
                </a:prstGeom>
                <a:blipFill>
                  <a:blip r:embed="rId8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组合 16"/>
            <p:cNvGrpSpPr/>
            <p:nvPr/>
          </p:nvGrpSpPr>
          <p:grpSpPr>
            <a:xfrm>
              <a:off x="7649813" y="2294147"/>
              <a:ext cx="980929" cy="432000"/>
              <a:chOff x="8189740" y="2863606"/>
              <a:chExt cx="980929" cy="432000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E74FCCBD-F42B-4EAE-BAD4-CDFF7B9D7753}"/>
                  </a:ext>
                </a:extLst>
              </p:cNvPr>
              <p:cNvSpPr/>
              <p:nvPr/>
            </p:nvSpPr>
            <p:spPr>
              <a:xfrm>
                <a:off x="8345041" y="2863606"/>
                <a:ext cx="670327" cy="432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文本框 256">
                    <a:extLst>
                      <a:ext uri="{FF2B5EF4-FFF2-40B4-BE49-F238E27FC236}">
                        <a16:creationId xmlns:a16="http://schemas.microsoft.com/office/drawing/2014/main" id="{A68F4337-D8AE-4E58-B195-DB7D8A72BC35}"/>
                      </a:ext>
                    </a:extLst>
                  </p:cNvPr>
                  <p:cNvSpPr txBox="1"/>
                  <p:nvPr/>
                </p:nvSpPr>
                <p:spPr>
                  <a:xfrm>
                    <a:off x="8189740" y="2894940"/>
                    <a:ext cx="9809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𝑯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7" name="文本框 256">
                    <a:extLst>
                      <a:ext uri="{FF2B5EF4-FFF2-40B4-BE49-F238E27FC236}">
                        <a16:creationId xmlns:a16="http://schemas.microsoft.com/office/drawing/2014/main" id="{A68F4337-D8AE-4E58-B195-DB7D8A72BC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89740" y="2894940"/>
                    <a:ext cx="980929" cy="369332"/>
                  </a:xfrm>
                  <a:prstGeom prst="rect">
                    <a:avLst/>
                  </a:prstGeom>
                  <a:blipFill>
                    <a:blip r:embed="rId8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组合 18"/>
            <p:cNvGrpSpPr/>
            <p:nvPr/>
          </p:nvGrpSpPr>
          <p:grpSpPr>
            <a:xfrm>
              <a:off x="8871380" y="2294147"/>
              <a:ext cx="980929" cy="432000"/>
              <a:chOff x="8986914" y="3124026"/>
              <a:chExt cx="980929" cy="432000"/>
            </a:xfrm>
          </p:grpSpPr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4906182A-6E45-4265-8950-A8A3B07A2F73}"/>
                  </a:ext>
                </a:extLst>
              </p:cNvPr>
              <p:cNvSpPr/>
              <p:nvPr/>
            </p:nvSpPr>
            <p:spPr>
              <a:xfrm>
                <a:off x="9142215" y="3124026"/>
                <a:ext cx="670327" cy="432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文本框 257">
                    <a:extLst>
                      <a:ext uri="{FF2B5EF4-FFF2-40B4-BE49-F238E27FC236}">
                        <a16:creationId xmlns:a16="http://schemas.microsoft.com/office/drawing/2014/main" id="{524473E4-84F0-43C1-9750-02966CEE57FD}"/>
                      </a:ext>
                    </a:extLst>
                  </p:cNvPr>
                  <p:cNvSpPr txBox="1"/>
                  <p:nvPr/>
                </p:nvSpPr>
                <p:spPr>
                  <a:xfrm>
                    <a:off x="8986914" y="3155360"/>
                    <a:ext cx="9809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𝑯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𝟐</m:t>
                              </m:r>
                            </m:sub>
                            <m:sup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8" name="文本框 257">
                    <a:extLst>
                      <a:ext uri="{FF2B5EF4-FFF2-40B4-BE49-F238E27FC236}">
                        <a16:creationId xmlns:a16="http://schemas.microsoft.com/office/drawing/2014/main" id="{524473E4-84F0-43C1-9750-02966CEE57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6914" y="3155360"/>
                    <a:ext cx="980929" cy="369332"/>
                  </a:xfrm>
                  <a:prstGeom prst="rect">
                    <a:avLst/>
                  </a:prstGeom>
                  <a:blipFill>
                    <a:blip r:embed="rId8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组合 19"/>
            <p:cNvGrpSpPr/>
            <p:nvPr/>
          </p:nvGrpSpPr>
          <p:grpSpPr>
            <a:xfrm>
              <a:off x="10351535" y="2294147"/>
              <a:ext cx="980929" cy="432000"/>
              <a:chOff x="10301235" y="3124122"/>
              <a:chExt cx="980929" cy="432000"/>
            </a:xfrm>
          </p:grpSpPr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B63EAA55-B7B8-4513-94A1-D73B3088F5B0}"/>
                  </a:ext>
                </a:extLst>
              </p:cNvPr>
              <p:cNvSpPr/>
              <p:nvPr/>
            </p:nvSpPr>
            <p:spPr>
              <a:xfrm>
                <a:off x="10456536" y="3124122"/>
                <a:ext cx="670327" cy="432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文本框 258">
                    <a:extLst>
                      <a:ext uri="{FF2B5EF4-FFF2-40B4-BE49-F238E27FC236}">
                        <a16:creationId xmlns:a16="http://schemas.microsoft.com/office/drawing/2014/main" id="{070936E1-D668-46E7-BE46-810668905F8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01235" y="3155232"/>
                    <a:ext cx="980929" cy="3697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𝑯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C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altLang="zh-C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𝒌</m:t>
                              </m:r>
                            </m:sub>
                            <m:sup>
                              <m:r>
                                <a:rPr kumimoji="0" lang="en-US" altLang="zh-CN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9" name="文本框 258">
                    <a:extLst>
                      <a:ext uri="{FF2B5EF4-FFF2-40B4-BE49-F238E27FC236}">
                        <a16:creationId xmlns:a16="http://schemas.microsoft.com/office/drawing/2014/main" id="{070936E1-D668-46E7-BE46-810668905F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01235" y="3155232"/>
                    <a:ext cx="980929" cy="369781"/>
                  </a:xfrm>
                  <a:prstGeom prst="rect">
                    <a:avLst/>
                  </a:prstGeom>
                  <a:blipFill>
                    <a:blip r:embed="rId85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4C0A4D2-43F6-4F70-B0B2-AE6921D427C5}"/>
                </a:ext>
              </a:extLst>
            </p:cNvPr>
            <p:cNvSpPr txBox="1"/>
            <p:nvPr/>
          </p:nvSpPr>
          <p:spPr>
            <a:xfrm>
              <a:off x="7545026" y="4773249"/>
              <a:ext cx="2891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白内障模糊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3E68A2AD-628A-4D23-999B-40F3EA62EBFC}"/>
                </a:ext>
              </a:extLst>
            </p:cNvPr>
            <p:cNvCxnSpPr>
              <a:cxnSpLocks/>
              <a:stCxn id="1032" idx="2"/>
              <a:endCxn id="539" idx="3"/>
            </p:cNvCxnSpPr>
            <p:nvPr/>
          </p:nvCxnSpPr>
          <p:spPr>
            <a:xfrm rot="16200000" flipH="1">
              <a:off x="7875208" y="3038233"/>
              <a:ext cx="93600" cy="2489911"/>
            </a:xfrm>
            <a:prstGeom prst="bentConnector3">
              <a:avLst>
                <a:gd name="adj1" fmla="val 510647"/>
              </a:avLst>
            </a:prstGeom>
            <a:ln w="444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21698692-F9CA-4ABA-B81B-36D821606DCF}"/>
                </a:ext>
              </a:extLst>
            </p:cNvPr>
            <p:cNvCxnSpPr>
              <a:cxnSpLocks/>
              <a:stCxn id="1032" idx="2"/>
              <a:endCxn id="536" idx="3"/>
            </p:cNvCxnSpPr>
            <p:nvPr/>
          </p:nvCxnSpPr>
          <p:spPr>
            <a:xfrm rot="16200000" flipH="1">
              <a:off x="7264076" y="3649366"/>
              <a:ext cx="93600" cy="1267646"/>
            </a:xfrm>
            <a:prstGeom prst="bentConnector3">
              <a:avLst>
                <a:gd name="adj1" fmla="val 526372"/>
              </a:avLst>
            </a:prstGeom>
            <a:ln w="444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3BAF8977-2BAA-46D3-B8AC-CC79B2639F1B}"/>
                </a:ext>
              </a:extLst>
            </p:cNvPr>
            <p:cNvSpPr txBox="1"/>
            <p:nvPr/>
          </p:nvSpPr>
          <p:spPr>
            <a:xfrm>
              <a:off x="9754303" y="187181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haroni" panose="02010803020104030203" pitchFamily="2" charset="-79"/>
                  <a:ea typeface="等线" panose="02010600030101010101" pitchFamily="2" charset="-122"/>
                  <a:cs typeface="Aharoni" panose="02010803020104030203" pitchFamily="2" charset="-79"/>
                </a:rPr>
                <a:t>…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10803020104030203" pitchFamily="2" charset="-79"/>
                <a:ea typeface="等线" panose="02010600030101010101" pitchFamily="2" charset="-122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10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A8614E20-058D-4FDE-82B8-8C70CB21D002}"/>
              </a:ext>
            </a:extLst>
          </p:cNvPr>
          <p:cNvSpPr/>
          <p:nvPr/>
        </p:nvSpPr>
        <p:spPr>
          <a:xfrm>
            <a:off x="-1897411" y="-2093025"/>
            <a:ext cx="7920000" cy="8014041"/>
          </a:xfrm>
          <a:prstGeom prst="roundRect">
            <a:avLst>
              <a:gd name="adj" fmla="val 2406"/>
            </a:avLst>
          </a:prstGeom>
          <a:solidFill>
            <a:schemeClr val="bg2">
              <a:alpha val="7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图像空间</a:t>
            </a:r>
          </a:p>
        </p:txBody>
      </p:sp>
      <p:sp>
        <p:nvSpPr>
          <p:cNvPr id="215" name="矩形: 圆角 214">
            <a:extLst>
              <a:ext uri="{FF2B5EF4-FFF2-40B4-BE49-F238E27FC236}">
                <a16:creationId xmlns:a16="http://schemas.microsoft.com/office/drawing/2014/main" id="{D8BF8852-7480-46B8-8855-5A8119C8A189}"/>
              </a:ext>
            </a:extLst>
          </p:cNvPr>
          <p:cNvSpPr/>
          <p:nvPr/>
        </p:nvSpPr>
        <p:spPr>
          <a:xfrm>
            <a:off x="6041273" y="-2093025"/>
            <a:ext cx="8129745" cy="8014041"/>
          </a:xfrm>
          <a:prstGeom prst="roundRect">
            <a:avLst>
              <a:gd name="adj" fmla="val 2406"/>
            </a:avLst>
          </a:prstGeom>
          <a:solidFill>
            <a:schemeClr val="accent5">
              <a:lumMod val="20000"/>
              <a:lumOff val="80000"/>
              <a:alpha val="7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高频空间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4572BCDB-7940-451F-810A-AC0C0BB80CC3}"/>
                  </a:ext>
                </a:extLst>
              </p:cNvPr>
              <p:cNvSpPr txBox="1"/>
              <p:nvPr/>
            </p:nvSpPr>
            <p:spPr>
              <a:xfrm>
                <a:off x="77930" y="5551684"/>
                <a:ext cx="14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清晰图像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𝒔</m:t>
                    </m:r>
                  </m:oMath>
                </a14:m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4572BCDB-7940-451F-810A-AC0C0BB8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0" y="5551684"/>
                <a:ext cx="1440000" cy="400110"/>
              </a:xfrm>
              <a:prstGeom prst="rect">
                <a:avLst/>
              </a:prstGeom>
              <a:blipFill>
                <a:blip r:embed="rId3"/>
                <a:stretch>
                  <a:fillRect l="-3390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317ACCD1-4068-42BE-8F34-5EF45BCA1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" y="4001635"/>
            <a:ext cx="1548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4D72F72D-58D5-4B80-B9DE-B53558441CEE}"/>
              </a:ext>
            </a:extLst>
          </p:cNvPr>
          <p:cNvCxnSpPr>
            <a:cxnSpLocks/>
            <a:endCxn id="1034" idx="3"/>
          </p:cNvCxnSpPr>
          <p:nvPr/>
        </p:nvCxnSpPr>
        <p:spPr>
          <a:xfrm flipH="1">
            <a:off x="1581542" y="-524275"/>
            <a:ext cx="3422578" cy="0"/>
          </a:xfrm>
          <a:prstGeom prst="straightConnector1">
            <a:avLst/>
          </a:prstGeom>
          <a:ln w="666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椭圆 310">
                <a:extLst>
                  <a:ext uri="{FF2B5EF4-FFF2-40B4-BE49-F238E27FC236}">
                    <a16:creationId xmlns:a16="http://schemas.microsoft.com/office/drawing/2014/main" id="{C30F6678-7F59-47D4-8F27-474C946F9667}"/>
                  </a:ext>
                </a:extLst>
              </p:cNvPr>
              <p:cNvSpPr/>
              <p:nvPr/>
            </p:nvSpPr>
            <p:spPr>
              <a:xfrm>
                <a:off x="-1636503" y="1725191"/>
                <a:ext cx="828093" cy="400111"/>
              </a:xfrm>
              <a:prstGeom prst="ellipse">
                <a:avLst/>
              </a:prstGeom>
              <a:solidFill>
                <a:schemeClr val="bg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𝓛</m:t>
                          </m:r>
                        </m:e>
                        <m:sub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11" name="椭圆 310">
                <a:extLst>
                  <a:ext uri="{FF2B5EF4-FFF2-40B4-BE49-F238E27FC236}">
                    <a16:creationId xmlns:a16="http://schemas.microsoft.com/office/drawing/2014/main" id="{C30F6678-7F59-47D4-8F27-474C946F9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6503" y="1725191"/>
                <a:ext cx="828093" cy="40011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BF4FF2EE-E42C-43AE-B3CA-A7CED1D3C877}"/>
              </a:ext>
            </a:extLst>
          </p:cNvPr>
          <p:cNvCxnSpPr>
            <a:cxnSpLocks/>
            <a:stCxn id="1032" idx="0"/>
            <a:endCxn id="22" idx="2"/>
          </p:cNvCxnSpPr>
          <p:nvPr/>
        </p:nvCxnSpPr>
        <p:spPr>
          <a:xfrm flipV="1">
            <a:off x="797930" y="2732041"/>
            <a:ext cx="0" cy="1269594"/>
          </a:xfrm>
          <a:prstGeom prst="straightConnector1">
            <a:avLst/>
          </a:prstGeom>
          <a:ln w="666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椭圆 335">
            <a:extLst>
              <a:ext uri="{FF2B5EF4-FFF2-40B4-BE49-F238E27FC236}">
                <a16:creationId xmlns:a16="http://schemas.microsoft.com/office/drawing/2014/main" id="{1B426E3B-4E32-4278-BDB0-A5AA5605B475}"/>
              </a:ext>
            </a:extLst>
          </p:cNvPr>
          <p:cNvSpPr/>
          <p:nvPr/>
        </p:nvSpPr>
        <p:spPr>
          <a:xfrm>
            <a:off x="617930" y="3350574"/>
            <a:ext cx="360000" cy="360000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BE661CFE-A776-4AF0-ABC5-7944CFEEC641}"/>
              </a:ext>
            </a:extLst>
          </p:cNvPr>
          <p:cNvCxnSpPr>
            <a:cxnSpLocks/>
            <a:stCxn id="21" idx="1"/>
            <a:endCxn id="336" idx="6"/>
          </p:cNvCxnSpPr>
          <p:nvPr/>
        </p:nvCxnSpPr>
        <p:spPr>
          <a:xfrm flipH="1">
            <a:off x="977930" y="3530574"/>
            <a:ext cx="1567051" cy="0"/>
          </a:xfrm>
          <a:prstGeom prst="straightConnector1">
            <a:avLst/>
          </a:prstGeom>
          <a:ln w="666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C2DB88F-670F-4783-95FB-4E0547B865CD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 flipV="1">
            <a:off x="1755085" y="1909009"/>
            <a:ext cx="4743590" cy="1"/>
          </a:xfrm>
          <a:prstGeom prst="straightConnector1">
            <a:avLst/>
          </a:prstGeom>
          <a:ln w="666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BE9533F0-5F91-43E7-9B6F-88FD94C34ADB}"/>
              </a:ext>
            </a:extLst>
          </p:cNvPr>
          <p:cNvCxnSpPr>
            <a:cxnSpLocks/>
            <a:stCxn id="1032" idx="3"/>
            <a:endCxn id="77" idx="1"/>
          </p:cNvCxnSpPr>
          <p:nvPr/>
        </p:nvCxnSpPr>
        <p:spPr>
          <a:xfrm>
            <a:off x="1571930" y="4775635"/>
            <a:ext cx="5088562" cy="0"/>
          </a:xfrm>
          <a:prstGeom prst="straightConnector1">
            <a:avLst/>
          </a:prstGeom>
          <a:ln w="666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35590184-93EE-465C-9F89-F31BB91CA815}"/>
              </a:ext>
            </a:extLst>
          </p:cNvPr>
          <p:cNvCxnSpPr>
            <a:cxnSpLocks/>
            <a:stCxn id="84" idx="0"/>
            <a:endCxn id="31" idx="3"/>
          </p:cNvCxnSpPr>
          <p:nvPr/>
        </p:nvCxnSpPr>
        <p:spPr>
          <a:xfrm rot="16200000" flipV="1">
            <a:off x="9429617" y="-2701602"/>
            <a:ext cx="1659284" cy="6013938"/>
          </a:xfrm>
          <a:prstGeom prst="bentConnector2">
            <a:avLst/>
          </a:prstGeom>
          <a:ln w="666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ACDE87AF-A573-41BA-B51F-E35B610F4675}"/>
              </a:ext>
            </a:extLst>
          </p:cNvPr>
          <p:cNvCxnSpPr>
            <a:cxnSpLocks/>
            <a:stCxn id="36" idx="3"/>
            <a:endCxn id="149" idx="3"/>
          </p:cNvCxnSpPr>
          <p:nvPr/>
        </p:nvCxnSpPr>
        <p:spPr>
          <a:xfrm flipV="1">
            <a:off x="8368705" y="1906069"/>
            <a:ext cx="986805" cy="2940"/>
          </a:xfrm>
          <a:prstGeom prst="straightConnector1">
            <a:avLst/>
          </a:prstGeom>
          <a:ln w="666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连接符: 肘形 211">
            <a:extLst>
              <a:ext uri="{FF2B5EF4-FFF2-40B4-BE49-F238E27FC236}">
                <a16:creationId xmlns:a16="http://schemas.microsoft.com/office/drawing/2014/main" id="{486B04C9-581C-4696-B092-172181EF61FE}"/>
              </a:ext>
            </a:extLst>
          </p:cNvPr>
          <p:cNvCxnSpPr>
            <a:cxnSpLocks/>
            <a:stCxn id="1034" idx="1"/>
            <a:endCxn id="311" idx="0"/>
          </p:cNvCxnSpPr>
          <p:nvPr/>
        </p:nvCxnSpPr>
        <p:spPr>
          <a:xfrm rot="10800000" flipV="1">
            <a:off x="-1222456" y="-524275"/>
            <a:ext cx="1255998" cy="2249466"/>
          </a:xfrm>
          <a:prstGeom prst="bentConnector2">
            <a:avLst/>
          </a:prstGeom>
          <a:ln w="6667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连接符: 肘形 215">
            <a:extLst>
              <a:ext uri="{FF2B5EF4-FFF2-40B4-BE49-F238E27FC236}">
                <a16:creationId xmlns:a16="http://schemas.microsoft.com/office/drawing/2014/main" id="{9B5EE7D4-F2ED-4D08-AD16-6F8EA5E92CA0}"/>
              </a:ext>
            </a:extLst>
          </p:cNvPr>
          <p:cNvCxnSpPr>
            <a:cxnSpLocks/>
            <a:stCxn id="1032" idx="1"/>
            <a:endCxn id="311" idx="4"/>
          </p:cNvCxnSpPr>
          <p:nvPr/>
        </p:nvCxnSpPr>
        <p:spPr>
          <a:xfrm rot="10800000">
            <a:off x="-1222456" y="2125303"/>
            <a:ext cx="1246386" cy="2650333"/>
          </a:xfrm>
          <a:prstGeom prst="bentConnector2">
            <a:avLst/>
          </a:prstGeom>
          <a:ln w="6667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ADDD1CA-2739-4ABE-B3BB-C176091D1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" y="-1298275"/>
            <a:ext cx="1548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010F80F9-AB1A-4FB0-9805-2FDA0426336D}"/>
                  </a:ext>
                </a:extLst>
              </p:cNvPr>
              <p:cNvSpPr txBox="1"/>
              <p:nvPr/>
            </p:nvSpPr>
            <p:spPr>
              <a:xfrm>
                <a:off x="99654" y="235361"/>
                <a:ext cx="1415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增强图像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zh-CN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0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𝒔</m:t>
                        </m:r>
                      </m:e>
                    </m:acc>
                  </m:oMath>
                </a14:m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010F80F9-AB1A-4FB0-9805-2FDA04263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4" y="235361"/>
                <a:ext cx="1415773" cy="400110"/>
              </a:xfrm>
              <a:prstGeom prst="rect">
                <a:avLst/>
              </a:prstGeom>
              <a:blipFill>
                <a:blip r:embed="rId8"/>
                <a:stretch>
                  <a:fillRect l="-3863" t="-9231" r="-21030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A9080293-922E-44DC-A6C7-51368DDA8E6F}"/>
                  </a:ext>
                </a:extLst>
              </p:cNvPr>
              <p:cNvSpPr txBox="1"/>
              <p:nvPr/>
            </p:nvSpPr>
            <p:spPr>
              <a:xfrm>
                <a:off x="6930038" y="2739306"/>
                <a:ext cx="8595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𝑯</m:t>
                      </m:r>
                      <m:r>
                        <a:rPr kumimoji="0" lang="en-US" altLang="zh-CN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(</m:t>
                      </m:r>
                      <m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𝒔</m:t>
                      </m:r>
                      <m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’)</m:t>
                      </m:r>
                    </m:oMath>
                  </m:oMathPara>
                </a14:m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A9080293-922E-44DC-A6C7-51368DDA8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038" y="2739306"/>
                <a:ext cx="859530" cy="400110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047B1637-AD80-42A3-B316-82CA77D0F947}"/>
                  </a:ext>
                </a:extLst>
              </p:cNvPr>
              <p:cNvSpPr txBox="1"/>
              <p:nvPr/>
            </p:nvSpPr>
            <p:spPr>
              <a:xfrm>
                <a:off x="7031977" y="5536556"/>
                <a:ext cx="8034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𝑯</m:t>
                      </m:r>
                      <m:r>
                        <a:rPr kumimoji="0" lang="en-US" altLang="zh-CN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(</m:t>
                      </m:r>
                      <m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𝒔</m:t>
                      </m:r>
                      <m:r>
                        <a:rPr kumimoji="0" lang="en-US" altLang="zh-CN" sz="20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047B1637-AD80-42A3-B316-82CA77D0F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977" y="5536556"/>
                <a:ext cx="803425" cy="400110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043736DA-32E6-4BA0-B96B-C30FD7D92F28}"/>
                  </a:ext>
                </a:extLst>
              </p:cNvPr>
              <p:cNvSpPr txBox="1"/>
              <p:nvPr/>
            </p:nvSpPr>
            <p:spPr>
              <a:xfrm>
                <a:off x="11697684" y="2439846"/>
                <a:ext cx="803425" cy="418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altLang="zh-CN" sz="20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0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𝑯</m:t>
                          </m:r>
                          <m:r>
                            <a:rPr kumimoji="0" lang="en-US" altLang="zh-CN" sz="20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0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𝒔</m:t>
                          </m:r>
                          <m:r>
                            <a:rPr kumimoji="0" lang="en-US" altLang="zh-CN" sz="20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043736DA-32E6-4BA0-B96B-C30FD7D92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7684" y="2439846"/>
                <a:ext cx="803425" cy="418448"/>
              </a:xfrm>
              <a:prstGeom prst="rect">
                <a:avLst/>
              </a:prstGeom>
              <a:blipFill>
                <a:blip r:embed="rId12"/>
                <a:stretch>
                  <a:fillRect t="-8696" r="-4545" b="-15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7BC5DB57-C763-432E-9F38-EC741EE05761}"/>
              </a:ext>
            </a:extLst>
          </p:cNvPr>
          <p:cNvCxnSpPr>
            <a:cxnSpLocks/>
            <a:stCxn id="84" idx="2"/>
            <a:endCxn id="82" idx="6"/>
          </p:cNvCxnSpPr>
          <p:nvPr/>
        </p:nvCxnSpPr>
        <p:spPr>
          <a:xfrm rot="5400000">
            <a:off x="11138715" y="2815256"/>
            <a:ext cx="2259761" cy="1995266"/>
          </a:xfrm>
          <a:prstGeom prst="bentConnector2">
            <a:avLst/>
          </a:prstGeom>
          <a:ln w="6667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等号 148">
            <a:extLst>
              <a:ext uri="{FF2B5EF4-FFF2-40B4-BE49-F238E27FC236}">
                <a16:creationId xmlns:a16="http://schemas.microsoft.com/office/drawing/2014/main" id="{936E9232-E927-4F2F-A49A-9FE1724E2DEA}"/>
              </a:ext>
            </a:extLst>
          </p:cNvPr>
          <p:cNvSpPr/>
          <p:nvPr/>
        </p:nvSpPr>
        <p:spPr>
          <a:xfrm>
            <a:off x="8963124" y="1309176"/>
            <a:ext cx="2960290" cy="1548000"/>
          </a:xfrm>
          <a:prstGeom prst="mathEqual">
            <a:avLst>
              <a:gd name="adj1" fmla="val 5157"/>
              <a:gd name="adj2" fmla="val 177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4AAF4CA-9190-4C43-A1A3-595F60AFD9D9}"/>
              </a:ext>
            </a:extLst>
          </p:cNvPr>
          <p:cNvGrpSpPr/>
          <p:nvPr/>
        </p:nvGrpSpPr>
        <p:grpSpPr>
          <a:xfrm>
            <a:off x="9348840" y="977126"/>
            <a:ext cx="2193716" cy="2204947"/>
            <a:chOff x="9348840" y="977126"/>
            <a:chExt cx="2193716" cy="2204947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08E89BA-1056-4EEF-B48D-A35F691FD0C9}"/>
                </a:ext>
              </a:extLst>
            </p:cNvPr>
            <p:cNvGrpSpPr/>
            <p:nvPr/>
          </p:nvGrpSpPr>
          <p:grpSpPr>
            <a:xfrm>
              <a:off x="9348840" y="977126"/>
              <a:ext cx="2193716" cy="1863767"/>
              <a:chOff x="7921463" y="-3648816"/>
              <a:chExt cx="2193716" cy="1863767"/>
            </a:xfrm>
          </p:grpSpPr>
          <p:sp>
            <p:nvSpPr>
              <p:cNvPr id="72" name="立方体 71">
                <a:extLst>
                  <a:ext uri="{FF2B5EF4-FFF2-40B4-BE49-F238E27FC236}">
                    <a16:creationId xmlns:a16="http://schemas.microsoft.com/office/drawing/2014/main" id="{F70F1249-8EC4-4C62-B49C-0E9A20EDF4DE}"/>
                  </a:ext>
                </a:extLst>
              </p:cNvPr>
              <p:cNvSpPr/>
              <p:nvPr/>
            </p:nvSpPr>
            <p:spPr>
              <a:xfrm>
                <a:off x="7921463" y="-3631977"/>
                <a:ext cx="422102" cy="1846928"/>
              </a:xfrm>
              <a:prstGeom prst="cube">
                <a:avLst>
                  <a:gd name="adj" fmla="val 67030"/>
                </a:avLst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0"/>
              </a:gra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立方体 72">
                <a:extLst>
                  <a:ext uri="{FF2B5EF4-FFF2-40B4-BE49-F238E27FC236}">
                    <a16:creationId xmlns:a16="http://schemas.microsoft.com/office/drawing/2014/main" id="{8E6BF8B4-8D3C-47C7-A3C3-8CE94CD64AC4}"/>
                  </a:ext>
                </a:extLst>
              </p:cNvPr>
              <p:cNvSpPr/>
              <p:nvPr/>
            </p:nvSpPr>
            <p:spPr>
              <a:xfrm>
                <a:off x="8242414" y="-3303958"/>
                <a:ext cx="506956" cy="1179115"/>
              </a:xfrm>
              <a:prstGeom prst="cube">
                <a:avLst>
                  <a:gd name="adj" fmla="val 52080"/>
                </a:avLst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88000">
                    <a:schemeClr val="accent6">
                      <a:lumMod val="40000"/>
                      <a:lumOff val="60000"/>
                    </a:schemeClr>
                  </a:gs>
                </a:gsLst>
                <a:lin ang="0" scaled="0"/>
              </a:gra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立方体 73">
                <a:extLst>
                  <a:ext uri="{FF2B5EF4-FFF2-40B4-BE49-F238E27FC236}">
                    <a16:creationId xmlns:a16="http://schemas.microsoft.com/office/drawing/2014/main" id="{660B4917-C344-4C07-9EA6-FB965E67E449}"/>
                  </a:ext>
                </a:extLst>
              </p:cNvPr>
              <p:cNvSpPr/>
              <p:nvPr/>
            </p:nvSpPr>
            <p:spPr>
              <a:xfrm>
                <a:off x="8648219" y="-3102253"/>
                <a:ext cx="617293" cy="776660"/>
              </a:xfrm>
              <a:prstGeom prst="cube">
                <a:avLst>
                  <a:gd name="adj" fmla="val 41508"/>
                </a:avLst>
              </a:prstGeom>
              <a:gradFill>
                <a:gsLst>
                  <a:gs pos="0">
                    <a:schemeClr val="accent6">
                      <a:lumMod val="75000"/>
                    </a:schemeClr>
                  </a:gs>
                  <a:gs pos="49000">
                    <a:schemeClr val="accent6">
                      <a:lumMod val="60000"/>
                      <a:lumOff val="40000"/>
                    </a:schemeClr>
                  </a:gs>
                </a:gsLst>
                <a:lin ang="0" scaled="0"/>
              </a:gra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立方体 74">
                <a:extLst>
                  <a:ext uri="{FF2B5EF4-FFF2-40B4-BE49-F238E27FC236}">
                    <a16:creationId xmlns:a16="http://schemas.microsoft.com/office/drawing/2014/main" id="{637C4633-6655-4FBC-BB05-9BE655CA6206}"/>
                  </a:ext>
                </a:extLst>
              </p:cNvPr>
              <p:cNvSpPr/>
              <p:nvPr/>
            </p:nvSpPr>
            <p:spPr>
              <a:xfrm>
                <a:off x="9164361" y="-3320797"/>
                <a:ext cx="545014" cy="1179115"/>
              </a:xfrm>
              <a:prstGeom prst="cube">
                <a:avLst>
                  <a:gd name="adj" fmla="val 52080"/>
                </a:avLst>
              </a:prstGeom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93000">
                    <a:schemeClr val="accent5"/>
                  </a:gs>
                </a:gsLst>
                <a:lin ang="0" scaled="0"/>
              </a:gra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立方体 75">
                <a:extLst>
                  <a:ext uri="{FF2B5EF4-FFF2-40B4-BE49-F238E27FC236}">
                    <a16:creationId xmlns:a16="http://schemas.microsoft.com/office/drawing/2014/main" id="{21BAFC72-9B06-4718-9075-E0A8322C4A6A}"/>
                  </a:ext>
                </a:extLst>
              </p:cNvPr>
              <p:cNvSpPr/>
              <p:nvPr/>
            </p:nvSpPr>
            <p:spPr>
              <a:xfrm>
                <a:off x="9608223" y="-3648816"/>
                <a:ext cx="506956" cy="1846928"/>
              </a:xfrm>
              <a:prstGeom prst="cube">
                <a:avLst>
                  <a:gd name="adj" fmla="val 67030"/>
                </a:avLst>
              </a:prstGeom>
              <a:gradFill>
                <a:gsLst>
                  <a:gs pos="0">
                    <a:schemeClr val="accent5"/>
                  </a:gs>
                  <a:gs pos="64000">
                    <a:schemeClr val="accent5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C0E1DD73-3B00-4446-ABA1-1606BB791739}"/>
                    </a:ext>
                  </a:extLst>
                </p:cNvPr>
                <p:cNvSpPr txBox="1"/>
                <p:nvPr/>
              </p:nvSpPr>
              <p:spPr>
                <a:xfrm>
                  <a:off x="9452721" y="2781963"/>
                  <a:ext cx="19754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生成器</a:t>
                  </a:r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1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𝑮</m:t>
                          </m:r>
                        </m:e>
                        <m:sub>
                          <m:r>
                            <a:rPr kumimoji="0" lang="en-US" altLang="zh-CN" sz="20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𝑯</m:t>
                          </m:r>
                        </m:sub>
                      </m:sSub>
                    </m:oMath>
                  </a14:m>
                  <a:endParaRPr kumimoji="0" lang="zh-CN" altLang="en-US" sz="20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C0E1DD73-3B00-4446-ABA1-1606BB791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2721" y="2781963"/>
                  <a:ext cx="1975412" cy="400110"/>
                </a:xfrm>
                <a:prstGeom prst="rect">
                  <a:avLst/>
                </a:prstGeom>
                <a:blipFill>
                  <a:blip r:embed="rId13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98C3CF49-FC14-4E87-B796-FC73912C867B}"/>
                  </a:ext>
                </a:extLst>
              </p:cNvPr>
              <p:cNvSpPr/>
              <p:nvPr/>
            </p:nvSpPr>
            <p:spPr>
              <a:xfrm>
                <a:off x="9601048" y="4665390"/>
                <a:ext cx="1669914" cy="554760"/>
              </a:xfrm>
              <a:prstGeom prst="ellipse">
                <a:avLst/>
              </a:prstGeom>
              <a:solidFill>
                <a:schemeClr val="bg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𝓛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𝑯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sub>
                    </m:sSub>
                    <m:r>
                      <a:rPr kumimoji="0" lang="en-US" altLang="zh-CN" sz="20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/</m:t>
                    </m:r>
                  </m:oMath>
                </a14:m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𝓛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𝒊𝒅𝒕</m:t>
                        </m:r>
                      </m:sub>
                    </m:sSub>
                  </m:oMath>
                </a14:m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98C3CF49-FC14-4E87-B796-FC73912C8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048" y="4665390"/>
                <a:ext cx="1669914" cy="55476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2">
            <a:extLst>
              <a:ext uri="{FF2B5EF4-FFF2-40B4-BE49-F238E27FC236}">
                <a16:creationId xmlns:a16="http://schemas.microsoft.com/office/drawing/2014/main" id="{CA169D6B-291F-4AFC-80AA-9D3FED9A5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228" y="1135009"/>
            <a:ext cx="1548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FDD54407-353C-40C4-B635-8B95AA3979ED}"/>
              </a:ext>
            </a:extLst>
          </p:cNvPr>
          <p:cNvCxnSpPr>
            <a:cxnSpLocks/>
            <a:stCxn id="22" idx="0"/>
            <a:endCxn id="23" idx="1"/>
          </p:cNvCxnSpPr>
          <p:nvPr/>
        </p:nvCxnSpPr>
        <p:spPr>
          <a:xfrm rot="5400000" flipH="1" flipV="1">
            <a:off x="1493103" y="-45187"/>
            <a:ext cx="435993" cy="1826339"/>
          </a:xfrm>
          <a:prstGeom prst="bentConnector2">
            <a:avLst/>
          </a:prstGeom>
          <a:ln w="666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E03D333-40A7-47D1-97C0-6FD53DD62919}"/>
              </a:ext>
            </a:extLst>
          </p:cNvPr>
          <p:cNvCxnSpPr>
            <a:cxnSpLocks/>
            <a:stCxn id="149" idx="1"/>
            <a:endCxn id="104" idx="4"/>
          </p:cNvCxnSpPr>
          <p:nvPr/>
        </p:nvCxnSpPr>
        <p:spPr>
          <a:xfrm flipV="1">
            <a:off x="11531028" y="2256981"/>
            <a:ext cx="965731" cy="3302"/>
          </a:xfrm>
          <a:prstGeom prst="straightConnector1">
            <a:avLst/>
          </a:prstGeom>
          <a:ln w="666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C97CA09D-F318-4D54-B09C-F75CF22F676C}"/>
              </a:ext>
            </a:extLst>
          </p:cNvPr>
          <p:cNvCxnSpPr>
            <a:cxnSpLocks/>
            <a:stCxn id="44" idx="1"/>
            <a:endCxn id="82" idx="2"/>
          </p:cNvCxnSpPr>
          <p:nvPr/>
        </p:nvCxnSpPr>
        <p:spPr>
          <a:xfrm>
            <a:off x="8088443" y="4940133"/>
            <a:ext cx="1512605" cy="2637"/>
          </a:xfrm>
          <a:prstGeom prst="straightConnector1">
            <a:avLst/>
          </a:prstGeom>
          <a:ln w="666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D1AD8FC-4211-4BD7-87B9-8FFCF5F5E6BF}"/>
              </a:ext>
            </a:extLst>
          </p:cNvPr>
          <p:cNvCxnSpPr>
            <a:cxnSpLocks/>
            <a:stCxn id="149" idx="0"/>
            <a:endCxn id="104" idx="3"/>
          </p:cNvCxnSpPr>
          <p:nvPr/>
        </p:nvCxnSpPr>
        <p:spPr>
          <a:xfrm flipV="1">
            <a:off x="11531028" y="1902767"/>
            <a:ext cx="965731" cy="3302"/>
          </a:xfrm>
          <a:prstGeom prst="straightConnector1">
            <a:avLst/>
          </a:prstGeom>
          <a:ln w="666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44A34AB6-2540-4371-8405-BB630DD34B07}"/>
                  </a:ext>
                </a:extLst>
              </p:cNvPr>
              <p:cNvSpPr txBox="1"/>
              <p:nvPr/>
            </p:nvSpPr>
            <p:spPr>
              <a:xfrm>
                <a:off x="1763770" y="130367"/>
                <a:ext cx="7938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𝑳</m:t>
                      </m:r>
                      <m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(∙)</m:t>
                      </m:r>
                    </m:oMath>
                  </m:oMathPara>
                </a14:m>
                <a:endParaRPr kumimoji="0" lang="zh-CN" alt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44A34AB6-2540-4371-8405-BB630DD34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770" y="130367"/>
                <a:ext cx="793807" cy="461665"/>
              </a:xfrm>
              <a:prstGeom prst="rect">
                <a:avLst/>
              </a:prstGeom>
              <a:blipFill>
                <a:blip r:embed="rId16"/>
                <a:stretch>
                  <a:fillRect l="-763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2825A5B-7A89-4DCD-A5F5-8B766BF5F1B3}"/>
                  </a:ext>
                </a:extLst>
              </p:cNvPr>
              <p:cNvSpPr txBox="1"/>
              <p:nvPr/>
            </p:nvSpPr>
            <p:spPr>
              <a:xfrm>
                <a:off x="5163705" y="4313970"/>
                <a:ext cx="854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𝑯</m:t>
                      </m:r>
                      <m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(∙)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2825A5B-7A89-4DCD-A5F5-8B766BF5F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705" y="4313970"/>
                <a:ext cx="854721" cy="461665"/>
              </a:xfrm>
              <a:prstGeom prst="rect">
                <a:avLst/>
              </a:prstGeom>
              <a:blipFill>
                <a:blip r:embed="rId17"/>
                <a:stretch>
                  <a:fillRect l="-714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FDDED51B-132D-47EF-9804-EEC81211F32B}"/>
              </a:ext>
            </a:extLst>
          </p:cNvPr>
          <p:cNvCxnSpPr>
            <a:cxnSpLocks/>
            <a:stCxn id="44" idx="0"/>
            <a:endCxn id="149" idx="4"/>
          </p:cNvCxnSpPr>
          <p:nvPr/>
        </p:nvCxnSpPr>
        <p:spPr>
          <a:xfrm flipV="1">
            <a:off x="8088443" y="2260283"/>
            <a:ext cx="1267067" cy="2350854"/>
          </a:xfrm>
          <a:prstGeom prst="bentConnector3">
            <a:avLst>
              <a:gd name="adj1" fmla="val 50000"/>
            </a:avLst>
          </a:prstGeom>
          <a:ln w="666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7D252989-6FD8-439B-8440-966D8236C9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159225" y="1085978"/>
            <a:ext cx="1914310" cy="1646063"/>
          </a:xfrm>
          <a:prstGeom prst="rect">
            <a:avLst/>
          </a:prstGeom>
        </p:spPr>
      </p:pic>
      <p:sp>
        <p:nvSpPr>
          <p:cNvPr id="219" name="文本框 218">
            <a:extLst>
              <a:ext uri="{FF2B5EF4-FFF2-40B4-BE49-F238E27FC236}">
                <a16:creationId xmlns:a16="http://schemas.microsoft.com/office/drawing/2014/main" id="{6888CDB1-C949-4C31-B581-381DCF3719AE}"/>
              </a:ext>
            </a:extLst>
          </p:cNvPr>
          <p:cNvSpPr txBox="1"/>
          <p:nvPr/>
        </p:nvSpPr>
        <p:spPr>
          <a:xfrm>
            <a:off x="2776291" y="4341381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白内障模糊</a:t>
            </a: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D0A7B5F-F652-447A-BC03-26050C058D9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44981" y="2698398"/>
            <a:ext cx="1853345" cy="16643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A00BC14-1593-4DB1-9C7A-7034BF33C6C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24269" y="-166950"/>
            <a:ext cx="1871634" cy="1633870"/>
          </a:xfrm>
          <a:prstGeom prst="rect">
            <a:avLst/>
          </a:prstGeom>
        </p:spPr>
      </p:pic>
      <p:grpSp>
        <p:nvGrpSpPr>
          <p:cNvPr id="495" name="组合 494">
            <a:extLst>
              <a:ext uri="{FF2B5EF4-FFF2-40B4-BE49-F238E27FC236}">
                <a16:creationId xmlns:a16="http://schemas.microsoft.com/office/drawing/2014/main" id="{2094F356-2E41-4D77-A4AB-A1B8218BBA12}"/>
              </a:ext>
            </a:extLst>
          </p:cNvPr>
          <p:cNvGrpSpPr/>
          <p:nvPr/>
        </p:nvGrpSpPr>
        <p:grpSpPr>
          <a:xfrm>
            <a:off x="4945260" y="-1469237"/>
            <a:ext cx="2394925" cy="2205706"/>
            <a:chOff x="5888690" y="-1817573"/>
            <a:chExt cx="2394925" cy="22057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7FB2B01A-7320-4F2F-988F-5F2CA9F3F1F5}"/>
                    </a:ext>
                  </a:extLst>
                </p:cNvPr>
                <p:cNvSpPr txBox="1"/>
                <p:nvPr/>
              </p:nvSpPr>
              <p:spPr>
                <a:xfrm>
                  <a:off x="5888690" y="-11977"/>
                  <a:ext cx="23949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生成器</a:t>
                  </a:r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1" i="1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𝑮</m:t>
                          </m:r>
                        </m:e>
                        <m:sub>
                          <m:r>
                            <a:rPr kumimoji="0" lang="en-US" altLang="zh-CN" sz="20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𝑹</m:t>
                          </m:r>
                        </m:sub>
                      </m:sSub>
                    </m:oMath>
                  </a14:m>
                  <a:endParaRPr kumimoji="0" lang="zh-CN" altLang="en-US" sz="20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7FB2B01A-7320-4F2F-988F-5F2CA9F3F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690" y="-11977"/>
                  <a:ext cx="2394925" cy="400110"/>
                </a:xfrm>
                <a:prstGeom prst="rect">
                  <a:avLst/>
                </a:prstGeom>
                <a:blipFill>
                  <a:blip r:embed="rId21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FF8E5B03-8C6E-41E0-AD19-913EB9C8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976584" y="-1817573"/>
              <a:ext cx="2219136" cy="1889924"/>
            </a:xfrm>
            <a:prstGeom prst="rect">
              <a:avLst/>
            </a:prstGeom>
          </p:spPr>
        </p:pic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D90DFAB9-E40E-42B8-9924-9CD759CE2662}"/>
              </a:ext>
            </a:extLst>
          </p:cNvPr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6498675" y="1086409"/>
            <a:ext cx="1870030" cy="1645200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598EB638-7A50-4EB4-A426-72F46B6F7CEE}"/>
              </a:ext>
            </a:extLst>
          </p:cNvPr>
          <p:cNvGrpSpPr/>
          <p:nvPr/>
        </p:nvGrpSpPr>
        <p:grpSpPr>
          <a:xfrm>
            <a:off x="6660492" y="4001635"/>
            <a:ext cx="1548000" cy="1548000"/>
            <a:chOff x="6861077" y="4001635"/>
            <a:chExt cx="1548000" cy="1548000"/>
          </a:xfrm>
        </p:grpSpPr>
        <p:sp>
          <p:nvSpPr>
            <p:cNvPr id="44" name="等号 43">
              <a:extLst>
                <a:ext uri="{FF2B5EF4-FFF2-40B4-BE49-F238E27FC236}">
                  <a16:creationId xmlns:a16="http://schemas.microsoft.com/office/drawing/2014/main" id="{B5A15E05-7D20-4CCA-925D-2C96EE4320A4}"/>
                </a:ext>
              </a:extLst>
            </p:cNvPr>
            <p:cNvSpPr/>
            <p:nvPr/>
          </p:nvSpPr>
          <p:spPr>
            <a:xfrm>
              <a:off x="7503389" y="4001635"/>
              <a:ext cx="905688" cy="1548000"/>
            </a:xfrm>
            <a:prstGeom prst="mathEqual">
              <a:avLst>
                <a:gd name="adj1" fmla="val 9493"/>
                <a:gd name="adj2" fmla="val 117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77" name="Picture 12">
              <a:extLst>
                <a:ext uri="{FF2B5EF4-FFF2-40B4-BE49-F238E27FC236}">
                  <a16:creationId xmlns:a16="http://schemas.microsoft.com/office/drawing/2014/main" id="{BE415764-3BC3-4CCC-A396-7B05C83DE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077" y="4001635"/>
              <a:ext cx="1548000" cy="15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6AB262DA-D83A-4425-B5F7-A464C02261D7}"/>
                  </a:ext>
                </a:extLst>
              </p:cNvPr>
              <p:cNvSpPr txBox="1"/>
              <p:nvPr/>
            </p:nvSpPr>
            <p:spPr>
              <a:xfrm>
                <a:off x="5163705" y="1469764"/>
                <a:ext cx="854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𝑯</m:t>
                      </m:r>
                      <m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(∙)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6AB262DA-D83A-4425-B5F7-A464C0226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705" y="1469764"/>
                <a:ext cx="854721" cy="461665"/>
              </a:xfrm>
              <a:prstGeom prst="rect">
                <a:avLst/>
              </a:prstGeom>
              <a:blipFill>
                <a:blip r:embed="rId25"/>
                <a:stretch>
                  <a:fillRect l="-714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4A75AFDA-8302-4D9D-8F37-F7E3AF9B2274}"/>
                  </a:ext>
                </a:extLst>
              </p:cNvPr>
              <p:cNvSpPr txBox="1"/>
              <p:nvPr/>
            </p:nvSpPr>
            <p:spPr>
              <a:xfrm>
                <a:off x="11693849" y="1294420"/>
                <a:ext cx="869149" cy="433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altLang="zh-CN" sz="20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0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𝑯</m:t>
                          </m:r>
                          <m:r>
                            <a:rPr kumimoji="0" lang="en-US" altLang="zh-CN" sz="20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0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𝒔</m:t>
                          </m:r>
                          <m:r>
                            <a:rPr kumimoji="0" lang="en-US" altLang="zh-CN" sz="20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′)</m:t>
                          </m:r>
                        </m:e>
                      </m:acc>
                    </m:oMath>
                  </m:oMathPara>
                </a14:m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4A75AFDA-8302-4D9D-8F37-F7E3AF9B2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849" y="1294420"/>
                <a:ext cx="869149" cy="433901"/>
              </a:xfrm>
              <a:prstGeom prst="rect">
                <a:avLst/>
              </a:prstGeom>
              <a:blipFill>
                <a:blip r:embed="rId26"/>
                <a:stretch>
                  <a:fillRect t="-6944" r="-8392" b="-15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等号 103">
            <a:extLst>
              <a:ext uri="{FF2B5EF4-FFF2-40B4-BE49-F238E27FC236}">
                <a16:creationId xmlns:a16="http://schemas.microsoft.com/office/drawing/2014/main" id="{C2C03DB3-B1F9-43B8-807D-B25B609BAF9E}"/>
              </a:ext>
            </a:extLst>
          </p:cNvPr>
          <p:cNvSpPr/>
          <p:nvPr/>
        </p:nvSpPr>
        <p:spPr>
          <a:xfrm>
            <a:off x="12387962" y="1305874"/>
            <a:ext cx="820796" cy="1548000"/>
          </a:xfrm>
          <a:prstGeom prst="mathEqual">
            <a:avLst>
              <a:gd name="adj1" fmla="val 5157"/>
              <a:gd name="adj2" fmla="val 1772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168C14CF-3C6B-4EC1-A1A7-11C780E407C5}"/>
                  </a:ext>
                </a:extLst>
              </p:cNvPr>
              <p:cNvSpPr/>
              <p:nvPr/>
            </p:nvSpPr>
            <p:spPr>
              <a:xfrm>
                <a:off x="6325886" y="-1920285"/>
                <a:ext cx="828093" cy="400111"/>
              </a:xfrm>
              <a:prstGeom prst="ellipse">
                <a:avLst/>
              </a:prstGeom>
              <a:solidFill>
                <a:schemeClr val="bg1"/>
              </a:solidFill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𝓛</m:t>
                          </m:r>
                        </m:e>
                        <m:sub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168C14CF-3C6B-4EC1-A1A7-11C780E40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86" y="-1920285"/>
                <a:ext cx="828093" cy="400111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BBE3DEE2-31DD-493D-A858-5094DE96909C}"/>
              </a:ext>
            </a:extLst>
          </p:cNvPr>
          <p:cNvCxnSpPr>
            <a:cxnSpLocks/>
            <a:endCxn id="61" idx="6"/>
          </p:cNvCxnSpPr>
          <p:nvPr/>
        </p:nvCxnSpPr>
        <p:spPr>
          <a:xfrm rot="10800000">
            <a:off x="7153980" y="-1720229"/>
            <a:ext cx="6591053" cy="2855236"/>
          </a:xfrm>
          <a:prstGeom prst="bentConnector3">
            <a:avLst>
              <a:gd name="adj1" fmla="val -429"/>
            </a:avLst>
          </a:prstGeom>
          <a:ln w="6667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8BF851B7-850F-472A-BC89-E574F1E574EF}"/>
              </a:ext>
            </a:extLst>
          </p:cNvPr>
          <p:cNvCxnSpPr>
            <a:cxnSpLocks/>
            <a:stCxn id="1034" idx="0"/>
            <a:endCxn id="61" idx="2"/>
          </p:cNvCxnSpPr>
          <p:nvPr/>
        </p:nvCxnSpPr>
        <p:spPr>
          <a:xfrm rot="5400000" flipH="1" flipV="1">
            <a:off x="3355737" y="-4268424"/>
            <a:ext cx="421954" cy="5518344"/>
          </a:xfrm>
          <a:prstGeom prst="bentConnector2">
            <a:avLst/>
          </a:prstGeom>
          <a:ln w="6667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CB0CE81-FEAD-4372-957A-0C186DDAB6AB}"/>
                  </a:ext>
                </a:extLst>
              </p:cNvPr>
              <p:cNvSpPr txBox="1"/>
              <p:nvPr/>
            </p:nvSpPr>
            <p:spPr>
              <a:xfrm>
                <a:off x="2415085" y="-1686386"/>
                <a:ext cx="854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𝑯</m:t>
                      </m:r>
                      <m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(∙)</m:t>
                      </m:r>
                    </m:oMath>
                  </m:oMathPara>
                </a14:m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CB0CE81-FEAD-4372-957A-0C186DDAB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085" y="-1686386"/>
                <a:ext cx="854721" cy="461665"/>
              </a:xfrm>
              <a:prstGeom prst="rect">
                <a:avLst/>
              </a:prstGeom>
              <a:blipFill>
                <a:blip r:embed="rId28"/>
                <a:stretch>
                  <a:fillRect l="-714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4813EF8D-277F-42B4-9FA5-9294CE42DDFE}"/>
                  </a:ext>
                </a:extLst>
              </p:cNvPr>
              <p:cNvSpPr txBox="1"/>
              <p:nvPr/>
            </p:nvSpPr>
            <p:spPr>
              <a:xfrm>
                <a:off x="1864926" y="2179620"/>
                <a:ext cx="17283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模拟白内障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𝒔</m:t>
                    </m:r>
                    <m:r>
                      <a:rPr kumimoji="0" lang="en-US" altLang="zh-CN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+mn-cs"/>
                      </a:rPr>
                      <m:t>’</m:t>
                    </m:r>
                  </m:oMath>
                </a14:m>
                <a:endParaRPr kumimoji="0" lang="zh-CN" alt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4813EF8D-277F-42B4-9FA5-9294CE42D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26" y="2179620"/>
                <a:ext cx="1728358" cy="400110"/>
              </a:xfrm>
              <a:prstGeom prst="rect">
                <a:avLst/>
              </a:prstGeom>
              <a:blipFill>
                <a:blip r:embed="rId29"/>
                <a:stretch>
                  <a:fillRect l="-3534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46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305</Words>
  <Application>Microsoft Office PowerPoint</Application>
  <PresentationFormat>宽屏</PresentationFormat>
  <Paragraphs>61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CambriaMath-Identity-H</vt:lpstr>
      <vt:lpstr>TeXGyreTermes-Regular-Identity-H</vt:lpstr>
      <vt:lpstr>等线</vt:lpstr>
      <vt:lpstr>等线 Light</vt:lpstr>
      <vt:lpstr>SimSun</vt:lpstr>
      <vt:lpstr>微软雅黑</vt:lpstr>
      <vt:lpstr>Aharoni</vt:lpstr>
      <vt:lpstr>Arial</vt:lpstr>
      <vt:lpstr>Cambria Math</vt:lpstr>
      <vt:lpstr>Office 主题​​</vt:lpstr>
      <vt:lpstr>1_Office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浩锋</dc:creator>
  <cp:lastModifiedBy>刘 浩锋</cp:lastModifiedBy>
  <cp:revision>2</cp:revision>
  <dcterms:created xsi:type="dcterms:W3CDTF">2022-10-26T02:14:27Z</dcterms:created>
  <dcterms:modified xsi:type="dcterms:W3CDTF">2022-10-26T02:16:40Z</dcterms:modified>
</cp:coreProperties>
</file>