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sldIdLst>
    <p:sldId id="310" r:id="rId4"/>
    <p:sldId id="282" r:id="rId5"/>
    <p:sldId id="283" r:id="rId6"/>
    <p:sldId id="287" r:id="rId7"/>
    <p:sldId id="335" r:id="rId8"/>
    <p:sldId id="336" r:id="rId9"/>
    <p:sldId id="281" r:id="rId10"/>
    <p:sldId id="337" r:id="rId11"/>
    <p:sldId id="300" r:id="rId12"/>
    <p:sldId id="295" r:id="rId13"/>
    <p:sldId id="338" r:id="rId14"/>
    <p:sldId id="346" r:id="rId15"/>
    <p:sldId id="339" r:id="rId16"/>
    <p:sldId id="296" r:id="rId17"/>
    <p:sldId id="309" r:id="rId18"/>
    <p:sldId id="308"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38" userDrawn="1">
          <p15:clr>
            <a:srgbClr val="A4A3A4"/>
          </p15:clr>
        </p15:guide>
        <p15:guide id="3" orient="horz" pos="352" userDrawn="1">
          <p15:clr>
            <a:srgbClr val="A4A3A4"/>
          </p15:clr>
        </p15:guide>
        <p15:guide id="4" orient="horz" pos="3974" userDrawn="1">
          <p15:clr>
            <a:srgbClr val="A4A3A4"/>
          </p15:clr>
        </p15:guide>
        <p15:guide id="5" pos="383" userDrawn="1">
          <p15:clr>
            <a:srgbClr val="A4A3A4"/>
          </p15:clr>
        </p15:guide>
        <p15:guide id="6" pos="73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898"/>
    <a:srgbClr val="66BAAB"/>
    <a:srgbClr val="7AC0B5"/>
    <a:srgbClr val="F9F9F8"/>
    <a:srgbClr val="FFA52D"/>
    <a:srgbClr val="FF8C15"/>
    <a:srgbClr val="FE910F"/>
    <a:srgbClr val="0638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1" autoAdjust="0"/>
    <p:restoredTop sz="94660"/>
  </p:normalViewPr>
  <p:slideViewPr>
    <p:cSldViewPr snapToGrid="0" showGuides="1">
      <p:cViewPr varScale="1">
        <p:scale>
          <a:sx n="77" d="100"/>
          <a:sy n="77" d="100"/>
        </p:scale>
        <p:origin x="917" y="43"/>
      </p:cViewPr>
      <p:guideLst>
        <p:guide orient="horz" pos="2195"/>
        <p:guide pos="3838"/>
        <p:guide orient="horz" pos="352"/>
        <p:guide orient="horz" pos="3974"/>
        <p:guide pos="383"/>
        <p:guide pos="73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9.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进阶设计）">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进阶设计）">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tags" Target="../tags/tag8.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3.xml"/><Relationship Id="rId7" Type="http://schemas.openxmlformats.org/officeDocument/2006/relationships/image" Target="../media/image7.png"/><Relationship Id="rId6" Type="http://schemas.openxmlformats.org/officeDocument/2006/relationships/tags" Target="../tags/tag2.xml"/><Relationship Id="rId5" Type="http://schemas.openxmlformats.org/officeDocument/2006/relationships/image" Target="../media/image6.png"/><Relationship Id="rId4" Type="http://schemas.openxmlformats.org/officeDocument/2006/relationships/tags" Target="../tags/tag1.xml"/><Relationship Id="rId3" Type="http://schemas.openxmlformats.org/officeDocument/2006/relationships/image" Target="../media/image4.png"/><Relationship Id="rId2" Type="http://schemas.openxmlformats.org/officeDocument/2006/relationships/image" Target="../media/image3.svg"/><Relationship Id="rId11" Type="http://schemas.openxmlformats.org/officeDocument/2006/relationships/slideLayout" Target="../slideLayouts/slideLayout1.xml"/><Relationship Id="rId10" Type="http://schemas.openxmlformats.org/officeDocument/2006/relationships/tags" Target="../tags/tag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tags" Target="../tags/tag5.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tags" Target="../tags/tag7.xml"/><Relationship Id="rId4" Type="http://schemas.openxmlformats.org/officeDocument/2006/relationships/image" Target="../media/image10.png"/><Relationship Id="rId3" Type="http://schemas.openxmlformats.org/officeDocument/2006/relationships/tags" Target="../tags/tag6.xml"/><Relationship Id="rId2" Type="http://schemas.openxmlformats.org/officeDocument/2006/relationships/image" Target="../media/image3.sv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515937" y="1683667"/>
            <a:ext cx="8886480" cy="645160"/>
          </a:xfrm>
          <a:prstGeom prst="rect">
            <a:avLst/>
          </a:prstGeom>
          <a:noFill/>
        </p:spPr>
        <p:txBody>
          <a:bodyPr wrap="square" rtlCol="0">
            <a:spAutoFit/>
          </a:bodyPr>
          <a:lstStyle/>
          <a:p>
            <a:r>
              <a:rPr lang="en-US" altLang="zh-CN" sz="3600" dirty="0">
                <a:solidFill>
                  <a:schemeClr val="bg1"/>
                </a:solidFill>
                <a:latin typeface="Arial Black" panose="020B0A04020102020204" pitchFamily="34" charset="0"/>
              </a:rPr>
              <a:t>无源领域自适应</a:t>
            </a:r>
            <a:endParaRPr lang="en-US" altLang="zh-CN" sz="1600" dirty="0">
              <a:solidFill>
                <a:schemeClr val="bg1"/>
              </a:solidFill>
              <a:latin typeface="Arial" panose="020B0604020202020204" pitchFamily="34" charset="0"/>
              <a:cs typeface="Arial" panose="020B0604020202020204" pitchFamily="34" charset="0"/>
            </a:endParaRPr>
          </a:p>
        </p:txBody>
      </p:sp>
      <p:pic>
        <p:nvPicPr>
          <p:cNvPr id="5" name="图形 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3" y="549275"/>
            <a:ext cx="2831940" cy="520356"/>
          </a:xfrm>
          <a:prstGeom prst="rect">
            <a:avLst/>
          </a:prstGeom>
        </p:spPr>
      </p:pic>
      <p:sp>
        <p:nvSpPr>
          <p:cNvPr id="2" name="文本框 1"/>
          <p:cNvSpPr txBox="1"/>
          <p:nvPr/>
        </p:nvSpPr>
        <p:spPr>
          <a:xfrm>
            <a:off x="556895" y="4133215"/>
            <a:ext cx="3291205" cy="922020"/>
          </a:xfrm>
          <a:prstGeom prst="rect">
            <a:avLst/>
          </a:prstGeom>
          <a:noFill/>
        </p:spPr>
        <p:txBody>
          <a:bodyPr wrap="square" rtlCol="0">
            <a:spAutoFit/>
          </a:bodyPr>
          <a:p>
            <a:r>
              <a:rPr lang="zh-CN" altLang="en-US"/>
              <a:t>组员：李子南</a:t>
            </a:r>
            <a:endParaRPr lang="zh-CN" altLang="en-US"/>
          </a:p>
          <a:p>
            <a:r>
              <a:rPr lang="en-US" altLang="zh-CN"/>
              <a:t>           </a:t>
            </a:r>
            <a:r>
              <a:rPr lang="zh-CN" altLang="en-US"/>
              <a:t>张霄天</a:t>
            </a:r>
            <a:endParaRPr lang="zh-CN" altLang="en-US"/>
          </a:p>
          <a:p>
            <a:r>
              <a:rPr lang="en-US" altLang="zh-CN"/>
              <a:t>           </a:t>
            </a:r>
            <a:r>
              <a:rPr lang="zh-CN" altLang="en-US"/>
              <a:t>高云舒</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12249" y="539282"/>
            <a:ext cx="5181600"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06383C"/>
                </a:solidFill>
                <a:effectLst/>
                <a:uLnTx/>
                <a:uFillTx/>
                <a:latin typeface="Arial Black" panose="020B0A04020102020204" pitchFamily="34" charset="0"/>
                <a:ea typeface="等线" panose="02010600030101010101" pitchFamily="2" charset="-122"/>
                <a:cs typeface="+mn-cs"/>
              </a:rPr>
              <a:t>无源领域自适应方法</a:t>
            </a:r>
            <a:endParaRPr kumimoji="0" lang="zh-CN" altLang="en-US" sz="4000" b="0" i="0" u="none" strike="noStrike" kern="1200" cap="none" spc="0" normalizeH="0" baseline="0" noProof="0" dirty="0">
              <a:ln>
                <a:noFill/>
              </a:ln>
              <a:solidFill>
                <a:srgbClr val="06383C"/>
              </a:solidFill>
              <a:effectLst/>
              <a:uLnTx/>
              <a:uFillTx/>
              <a:latin typeface="Arial Black" panose="020B0A04020102020204" pitchFamily="34" charset="0"/>
              <a:ea typeface="等线" panose="02010600030101010101" pitchFamily="2" charset="-122"/>
              <a:cs typeface="+mn-cs"/>
            </a:endParaRPr>
          </a:p>
        </p:txBody>
      </p:sp>
      <p:sp>
        <p:nvSpPr>
          <p:cNvPr id="27" name="矩形 26"/>
          <p:cNvSpPr/>
          <p:nvPr/>
        </p:nvSpPr>
        <p:spPr>
          <a:xfrm>
            <a:off x="672607" y="1415018"/>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28" name="组合 27"/>
          <p:cNvGrpSpPr/>
          <p:nvPr/>
        </p:nvGrpSpPr>
        <p:grpSpPr>
          <a:xfrm>
            <a:off x="608535" y="1267549"/>
            <a:ext cx="328578" cy="328574"/>
            <a:chOff x="7719249" y="5265420"/>
            <a:chExt cx="499840" cy="499834"/>
          </a:xfrm>
        </p:grpSpPr>
        <p:sp>
          <p:nvSpPr>
            <p:cNvPr id="29" name="椭圆 28"/>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0" name="椭圆 29"/>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pic>
        <p:nvPicPr>
          <p:cNvPr id="31" name="图形 30"/>
          <p:cNvPicPr>
            <a:picLocks noChangeAspect="1"/>
          </p:cNvPicPr>
          <p:nvPr/>
        </p:nvPicPr>
        <p:blipFill>
          <a:blip r:embed="rId1"/>
          <a:stretch>
            <a:fillRect/>
          </a:stretch>
        </p:blipFill>
        <p:spPr>
          <a:xfrm>
            <a:off x="8844121" y="485484"/>
            <a:ext cx="2831940" cy="520356"/>
          </a:xfrm>
          <a:prstGeom prst="rect">
            <a:avLst/>
          </a:prstGeom>
        </p:spPr>
      </p:pic>
      <p:sp>
        <p:nvSpPr>
          <p:cNvPr id="21" name="文本框 20"/>
          <p:cNvSpPr txBox="1"/>
          <p:nvPr/>
        </p:nvSpPr>
        <p:spPr>
          <a:xfrm>
            <a:off x="672530" y="1831127"/>
            <a:ext cx="5228206" cy="1753235"/>
          </a:xfrm>
          <a:prstGeom prst="rect">
            <a:avLst/>
          </a:prstGeom>
          <a:noFill/>
        </p:spPr>
        <p:txBody>
          <a:bodyPr wrap="square" rtlCol="0">
            <a:spAutoFit/>
          </a:bodyPr>
          <a:lstStyle/>
          <a:p>
            <a:pPr lvl="0">
              <a:lnSpc>
                <a:spcPct val="150000"/>
              </a:lnSpc>
              <a:spcBef>
                <a:spcPts val="1200"/>
              </a:spcBef>
              <a:defRPr/>
            </a:pPr>
            <a:r>
              <a:rPr lang="zh-CN" altLang="fr-FR" sz="2400" dirty="0">
                <a:solidFill>
                  <a:srgbClr val="06383C"/>
                </a:solidFill>
                <a:latin typeface="Arial Black" panose="020B0A04020102020204" pitchFamily="34" charset="0"/>
                <a:ea typeface="思源黑体 CN Bold" panose="020B0800000000000000" pitchFamily="34" charset="-122"/>
                <a:cs typeface="Open Sans" panose="020B0606030504020204" pitchFamily="34" charset="0"/>
              </a:rPr>
              <a:t>白盒方法按照思路主要分为两大类，每个大类有可以按照不同的方法分为几个小类。</a:t>
            </a:r>
            <a:endParaRPr lang="en-US" altLang="zh-CN" sz="14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endParaRPr>
          </a:p>
        </p:txBody>
      </p:sp>
      <p:sp>
        <p:nvSpPr>
          <p:cNvPr id="38" name="任意多边形: 形状 37"/>
          <p:cNvSpPr/>
          <p:nvPr/>
        </p:nvSpPr>
        <p:spPr>
          <a:xfrm>
            <a:off x="4676172" y="5441362"/>
            <a:ext cx="7616142" cy="1515023"/>
          </a:xfrm>
          <a:custGeom>
            <a:avLst/>
            <a:gdLst>
              <a:gd name="connsiteX0" fmla="*/ 6315342 w 6315342"/>
              <a:gd name="connsiteY0" fmla="*/ 0 h 1515023"/>
              <a:gd name="connsiteX1" fmla="*/ 6315342 w 6315342"/>
              <a:gd name="connsiteY1" fmla="*/ 1515023 h 1515023"/>
              <a:gd name="connsiteX2" fmla="*/ 0 w 6315342"/>
              <a:gd name="connsiteY2" fmla="*/ 1515023 h 1515023"/>
              <a:gd name="connsiteX3" fmla="*/ 78595 w 6315342"/>
              <a:gd name="connsiteY3" fmla="*/ 1405249 h 1515023"/>
              <a:gd name="connsiteX4" fmla="*/ 1018473 w 6315342"/>
              <a:gd name="connsiteY4" fmla="*/ 632492 h 1515023"/>
              <a:gd name="connsiteX5" fmla="*/ 2546332 w 6315342"/>
              <a:gd name="connsiteY5" fmla="*/ 875560 h 1515023"/>
              <a:gd name="connsiteX6" fmla="*/ 3750099 w 6315342"/>
              <a:gd name="connsiteY6" fmla="*/ 725089 h 1515023"/>
              <a:gd name="connsiteX7" fmla="*/ 4780245 w 6315342"/>
              <a:gd name="connsiteY7" fmla="*/ 192654 h 1515023"/>
              <a:gd name="connsiteX8" fmla="*/ 5740944 w 6315342"/>
              <a:gd name="connsiteY8" fmla="*/ 273677 h 1515023"/>
              <a:gd name="connsiteX9" fmla="*/ 6300869 w 6315342"/>
              <a:gd name="connsiteY9" fmla="*/ 8183 h 151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5342" h="1515023">
                <a:moveTo>
                  <a:pt x="6315342" y="0"/>
                </a:moveTo>
                <a:lnTo>
                  <a:pt x="6315342" y="1515023"/>
                </a:lnTo>
                <a:lnTo>
                  <a:pt x="0" y="1515023"/>
                </a:lnTo>
                <a:lnTo>
                  <a:pt x="78595" y="1405249"/>
                </a:lnTo>
                <a:cubicBezTo>
                  <a:pt x="325198" y="1097740"/>
                  <a:pt x="741163" y="731359"/>
                  <a:pt x="1018473" y="632492"/>
                </a:cubicBezTo>
                <a:cubicBezTo>
                  <a:pt x="1462169" y="474305"/>
                  <a:pt x="2091061" y="860127"/>
                  <a:pt x="2546332" y="875560"/>
                </a:cubicBezTo>
                <a:cubicBezTo>
                  <a:pt x="3001603" y="890993"/>
                  <a:pt x="3377780" y="838907"/>
                  <a:pt x="3750099" y="725089"/>
                </a:cubicBezTo>
                <a:cubicBezTo>
                  <a:pt x="4122418" y="611271"/>
                  <a:pt x="4448437" y="267889"/>
                  <a:pt x="4780245" y="192654"/>
                </a:cubicBezTo>
                <a:cubicBezTo>
                  <a:pt x="5112053" y="117419"/>
                  <a:pt x="5403349" y="337338"/>
                  <a:pt x="5740944" y="273677"/>
                </a:cubicBezTo>
                <a:cubicBezTo>
                  <a:pt x="5909742" y="241847"/>
                  <a:pt x="6109887" y="119348"/>
                  <a:pt x="6300869" y="8183"/>
                </a:cubicBezTo>
                <a:close/>
              </a:path>
            </a:pathLst>
          </a:custGeom>
          <a:gradFill>
            <a:gsLst>
              <a:gs pos="0">
                <a:srgbClr val="4AA898">
                  <a:alpha val="20000"/>
                </a:srgbClr>
              </a:gs>
              <a:gs pos="85000">
                <a:srgbClr val="7AC0B5">
                  <a:alpha val="0"/>
                </a:srgbClr>
              </a:gs>
            </a:gsLst>
            <a:lin ang="5400000" scaled="0"/>
          </a:gradFill>
          <a:ln w="19050">
            <a:gradFill>
              <a:gsLst>
                <a:gs pos="0">
                  <a:srgbClr val="7AC0B5"/>
                </a:gs>
                <a:gs pos="100000">
                  <a:srgbClr val="4AA898"/>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5" name="组合 14"/>
          <p:cNvGrpSpPr/>
          <p:nvPr/>
        </p:nvGrpSpPr>
        <p:grpSpPr>
          <a:xfrm>
            <a:off x="10260091" y="5382806"/>
            <a:ext cx="499840" cy="499834"/>
            <a:chOff x="7719249" y="5265420"/>
            <a:chExt cx="499840" cy="499834"/>
          </a:xfrm>
        </p:grpSpPr>
        <p:sp>
          <p:nvSpPr>
            <p:cNvPr id="16" name="椭圆 15"/>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pic>
        <p:nvPicPr>
          <p:cNvPr id="2" name="图片 1"/>
          <p:cNvPicPr>
            <a:picLocks noChangeAspect="1"/>
          </p:cNvPicPr>
          <p:nvPr>
            <p:custDataLst>
              <p:tags r:id="rId2"/>
            </p:custDataLst>
          </p:nvPr>
        </p:nvPicPr>
        <p:blipFill>
          <a:blip r:embed="rId3"/>
          <a:stretch>
            <a:fillRect/>
          </a:stretch>
        </p:blipFill>
        <p:spPr>
          <a:xfrm>
            <a:off x="829945" y="3584575"/>
            <a:ext cx="8420735" cy="2295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12115" y="539115"/>
            <a:ext cx="6494780"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06383C"/>
                </a:solidFill>
                <a:effectLst/>
                <a:uLnTx/>
                <a:uFillTx/>
                <a:latin typeface="Arial Black" panose="020B0A04020102020204" pitchFamily="34" charset="0"/>
                <a:ea typeface="等线" panose="02010600030101010101" pitchFamily="2" charset="-122"/>
                <a:cs typeface="+mn-cs"/>
              </a:rPr>
              <a:t>无源领域自适应的用法</a:t>
            </a:r>
            <a:endParaRPr kumimoji="0" lang="zh-CN" altLang="en-US" sz="4000" b="0" i="0" u="none" strike="noStrike" kern="1200" cap="none" spc="0" normalizeH="0" baseline="0" noProof="0" dirty="0">
              <a:ln>
                <a:noFill/>
              </a:ln>
              <a:solidFill>
                <a:srgbClr val="06383C"/>
              </a:solidFill>
              <a:effectLst/>
              <a:uLnTx/>
              <a:uFillTx/>
              <a:latin typeface="Arial Black" panose="020B0A04020102020204" pitchFamily="34" charset="0"/>
              <a:ea typeface="等线" panose="02010600030101010101" pitchFamily="2" charset="-122"/>
              <a:cs typeface="+mn-cs"/>
            </a:endParaRPr>
          </a:p>
        </p:txBody>
      </p:sp>
      <p:sp>
        <p:nvSpPr>
          <p:cNvPr id="27" name="矩形 26"/>
          <p:cNvSpPr/>
          <p:nvPr/>
        </p:nvSpPr>
        <p:spPr>
          <a:xfrm>
            <a:off x="672607" y="1415018"/>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28" name="组合 27"/>
          <p:cNvGrpSpPr/>
          <p:nvPr/>
        </p:nvGrpSpPr>
        <p:grpSpPr>
          <a:xfrm>
            <a:off x="608535" y="1267549"/>
            <a:ext cx="328578" cy="328574"/>
            <a:chOff x="7719249" y="5265420"/>
            <a:chExt cx="499840" cy="499834"/>
          </a:xfrm>
        </p:grpSpPr>
        <p:sp>
          <p:nvSpPr>
            <p:cNvPr id="29" name="椭圆 28"/>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0" name="椭圆 29"/>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pic>
        <p:nvPicPr>
          <p:cNvPr id="31" name="图形 30"/>
          <p:cNvPicPr>
            <a:picLocks noChangeAspect="1"/>
          </p:cNvPicPr>
          <p:nvPr/>
        </p:nvPicPr>
        <p:blipFill>
          <a:blip r:embed="rId1"/>
          <a:stretch>
            <a:fillRect/>
          </a:stretch>
        </p:blipFill>
        <p:spPr>
          <a:xfrm>
            <a:off x="8844121" y="485484"/>
            <a:ext cx="2831940" cy="520356"/>
          </a:xfrm>
          <a:prstGeom prst="rect">
            <a:avLst/>
          </a:prstGeom>
        </p:spPr>
      </p:pic>
      <p:sp>
        <p:nvSpPr>
          <p:cNvPr id="38" name="任意多边形: 形状 37"/>
          <p:cNvSpPr/>
          <p:nvPr/>
        </p:nvSpPr>
        <p:spPr>
          <a:xfrm>
            <a:off x="4676172" y="5441362"/>
            <a:ext cx="7616142" cy="1515023"/>
          </a:xfrm>
          <a:custGeom>
            <a:avLst/>
            <a:gdLst>
              <a:gd name="connsiteX0" fmla="*/ 6315342 w 6315342"/>
              <a:gd name="connsiteY0" fmla="*/ 0 h 1515023"/>
              <a:gd name="connsiteX1" fmla="*/ 6315342 w 6315342"/>
              <a:gd name="connsiteY1" fmla="*/ 1515023 h 1515023"/>
              <a:gd name="connsiteX2" fmla="*/ 0 w 6315342"/>
              <a:gd name="connsiteY2" fmla="*/ 1515023 h 1515023"/>
              <a:gd name="connsiteX3" fmla="*/ 78595 w 6315342"/>
              <a:gd name="connsiteY3" fmla="*/ 1405249 h 1515023"/>
              <a:gd name="connsiteX4" fmla="*/ 1018473 w 6315342"/>
              <a:gd name="connsiteY4" fmla="*/ 632492 h 1515023"/>
              <a:gd name="connsiteX5" fmla="*/ 2546332 w 6315342"/>
              <a:gd name="connsiteY5" fmla="*/ 875560 h 1515023"/>
              <a:gd name="connsiteX6" fmla="*/ 3750099 w 6315342"/>
              <a:gd name="connsiteY6" fmla="*/ 725089 h 1515023"/>
              <a:gd name="connsiteX7" fmla="*/ 4780245 w 6315342"/>
              <a:gd name="connsiteY7" fmla="*/ 192654 h 1515023"/>
              <a:gd name="connsiteX8" fmla="*/ 5740944 w 6315342"/>
              <a:gd name="connsiteY8" fmla="*/ 273677 h 1515023"/>
              <a:gd name="connsiteX9" fmla="*/ 6300869 w 6315342"/>
              <a:gd name="connsiteY9" fmla="*/ 8183 h 151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5342" h="1515023">
                <a:moveTo>
                  <a:pt x="6315342" y="0"/>
                </a:moveTo>
                <a:lnTo>
                  <a:pt x="6315342" y="1515023"/>
                </a:lnTo>
                <a:lnTo>
                  <a:pt x="0" y="1515023"/>
                </a:lnTo>
                <a:lnTo>
                  <a:pt x="78595" y="1405249"/>
                </a:lnTo>
                <a:cubicBezTo>
                  <a:pt x="325198" y="1097740"/>
                  <a:pt x="741163" y="731359"/>
                  <a:pt x="1018473" y="632492"/>
                </a:cubicBezTo>
                <a:cubicBezTo>
                  <a:pt x="1462169" y="474305"/>
                  <a:pt x="2091061" y="860127"/>
                  <a:pt x="2546332" y="875560"/>
                </a:cubicBezTo>
                <a:cubicBezTo>
                  <a:pt x="3001603" y="890993"/>
                  <a:pt x="3377780" y="838907"/>
                  <a:pt x="3750099" y="725089"/>
                </a:cubicBezTo>
                <a:cubicBezTo>
                  <a:pt x="4122418" y="611271"/>
                  <a:pt x="4448437" y="267889"/>
                  <a:pt x="4780245" y="192654"/>
                </a:cubicBezTo>
                <a:cubicBezTo>
                  <a:pt x="5112053" y="117419"/>
                  <a:pt x="5403349" y="337338"/>
                  <a:pt x="5740944" y="273677"/>
                </a:cubicBezTo>
                <a:cubicBezTo>
                  <a:pt x="5909742" y="241847"/>
                  <a:pt x="6109887" y="119348"/>
                  <a:pt x="6300869" y="8183"/>
                </a:cubicBezTo>
                <a:close/>
              </a:path>
            </a:pathLst>
          </a:custGeom>
          <a:gradFill>
            <a:gsLst>
              <a:gs pos="0">
                <a:srgbClr val="4AA898">
                  <a:alpha val="20000"/>
                </a:srgbClr>
              </a:gs>
              <a:gs pos="85000">
                <a:srgbClr val="7AC0B5">
                  <a:alpha val="0"/>
                </a:srgbClr>
              </a:gs>
            </a:gsLst>
            <a:lin ang="5400000" scaled="0"/>
          </a:gradFill>
          <a:ln w="19050">
            <a:gradFill>
              <a:gsLst>
                <a:gs pos="0">
                  <a:srgbClr val="7AC0B5"/>
                </a:gs>
                <a:gs pos="100000">
                  <a:srgbClr val="4AA898"/>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5" name="组合 14"/>
          <p:cNvGrpSpPr/>
          <p:nvPr/>
        </p:nvGrpSpPr>
        <p:grpSpPr>
          <a:xfrm>
            <a:off x="10260091" y="5382806"/>
            <a:ext cx="499840" cy="499834"/>
            <a:chOff x="7719249" y="5265420"/>
            <a:chExt cx="499840" cy="499834"/>
          </a:xfrm>
        </p:grpSpPr>
        <p:sp>
          <p:nvSpPr>
            <p:cNvPr id="16" name="椭圆 15"/>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 name="文本框 1"/>
          <p:cNvSpPr txBox="1"/>
          <p:nvPr/>
        </p:nvSpPr>
        <p:spPr>
          <a:xfrm>
            <a:off x="586105" y="1744345"/>
            <a:ext cx="2388870" cy="368300"/>
          </a:xfrm>
          <a:prstGeom prst="rect">
            <a:avLst/>
          </a:prstGeom>
          <a:noFill/>
        </p:spPr>
        <p:txBody>
          <a:bodyPr wrap="square" rtlCol="0">
            <a:spAutoFit/>
          </a:bodyPr>
          <a:p>
            <a:r>
              <a:rPr lang="zh-CN" altLang="en-US"/>
              <a:t>第一大类</a:t>
            </a:r>
            <a:r>
              <a:rPr lang="en-US" altLang="zh-CN"/>
              <a:t>--</a:t>
            </a:r>
            <a:r>
              <a:rPr lang="zh-CN" altLang="en-US"/>
              <a:t>数据生成</a:t>
            </a:r>
            <a:endParaRPr lang="zh-CN" altLang="en-US"/>
          </a:p>
        </p:txBody>
      </p:sp>
      <p:sp>
        <p:nvSpPr>
          <p:cNvPr id="3" name="文本框 2"/>
          <p:cNvSpPr txBox="1"/>
          <p:nvPr/>
        </p:nvSpPr>
        <p:spPr>
          <a:xfrm>
            <a:off x="688975" y="2362835"/>
            <a:ext cx="7073265" cy="2584450"/>
          </a:xfrm>
          <a:prstGeom prst="rect">
            <a:avLst/>
          </a:prstGeom>
          <a:noFill/>
        </p:spPr>
        <p:txBody>
          <a:bodyPr wrap="square" rtlCol="0">
            <a:spAutoFit/>
          </a:bodyPr>
          <a:p>
            <a:r>
              <a:rPr lang="en-US" altLang="zh-CN"/>
              <a:t>1</a:t>
            </a:r>
            <a:r>
              <a:rPr lang="zh-CN" altLang="en-US"/>
              <a:t>、</a:t>
            </a:r>
            <a:r>
              <a:rPr lang="en-US" altLang="zh-CN"/>
              <a:t>BN</a:t>
            </a:r>
            <a:r>
              <a:rPr lang="zh-CN" altLang="en-US"/>
              <a:t>方法。</a:t>
            </a:r>
            <a:endParaRPr lang="zh-CN" altLang="en-US"/>
          </a:p>
          <a:p>
            <a:r>
              <a:rPr lang="zh-CN" altLang="en-US"/>
              <a:t>BN 层主要包含了风格信息。首先通过BN层储存图像的风格和原图减去风格信息之后的内容，然后傅里叶变换生成一个更加精细的图像，之后将生成图像和原图做域一致性检查。</a:t>
            </a:r>
            <a:endParaRPr lang="zh-CN" altLang="en-US"/>
          </a:p>
          <a:p>
            <a:r>
              <a:rPr lang="en-US" altLang="zh-CN"/>
              <a:t>2</a:t>
            </a:r>
            <a:r>
              <a:rPr lang="zh-CN" altLang="en-US"/>
              <a:t>、代替源域数据生成</a:t>
            </a:r>
            <a:endParaRPr lang="zh-CN" altLang="en-US"/>
          </a:p>
          <a:p>
            <a:r>
              <a:rPr lang="zh-CN" altLang="en-US"/>
              <a:t>为了弥补数据的缺失,通过交替使用自适应和样本传输规则对源域进行学习并获得相应标签，从而实现跨域转化</a:t>
            </a:r>
            <a:endParaRPr lang="zh-CN" altLang="en-US"/>
          </a:p>
          <a:p>
            <a:r>
              <a:rPr lang="en-US" altLang="zh-CN"/>
              <a:t>3</a:t>
            </a:r>
            <a:r>
              <a:rPr lang="zh-CN" altLang="en-US"/>
              <a:t>、</a:t>
            </a:r>
            <a:r>
              <a:rPr lang="en-US" altLang="zh-CN"/>
              <a:t>GAN</a:t>
            </a:r>
            <a:r>
              <a:rPr lang="zh-CN" altLang="en-US"/>
              <a:t>生成</a:t>
            </a:r>
            <a:endParaRPr lang="zh-CN" altLang="en-US"/>
          </a:p>
          <a:p>
            <a:r>
              <a:rPr lang="zh-CN" altLang="en-US"/>
              <a:t>通过GAN生成图像，之后再学习生成代理图像和原图之间不变的特征。</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412115" y="539115"/>
            <a:ext cx="6494780"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06383C"/>
                </a:solidFill>
                <a:effectLst/>
                <a:uLnTx/>
                <a:uFillTx/>
                <a:latin typeface="Arial Black" panose="020B0A04020102020204" pitchFamily="34" charset="0"/>
                <a:ea typeface="等线" panose="02010600030101010101" pitchFamily="2" charset="-122"/>
                <a:cs typeface="+mn-cs"/>
              </a:rPr>
              <a:t>无源领域自适应的用法</a:t>
            </a:r>
            <a:endParaRPr kumimoji="0" lang="zh-CN" altLang="en-US" sz="4000" b="0" i="0" u="none" strike="noStrike" kern="1200" cap="none" spc="0" normalizeH="0" baseline="0" noProof="0" dirty="0">
              <a:ln>
                <a:noFill/>
              </a:ln>
              <a:solidFill>
                <a:srgbClr val="06383C"/>
              </a:solidFill>
              <a:effectLst/>
              <a:uLnTx/>
              <a:uFillTx/>
              <a:latin typeface="Arial Black" panose="020B0A04020102020204" pitchFamily="34" charset="0"/>
              <a:ea typeface="等线" panose="02010600030101010101" pitchFamily="2" charset="-122"/>
              <a:cs typeface="+mn-cs"/>
            </a:endParaRPr>
          </a:p>
        </p:txBody>
      </p:sp>
      <p:sp>
        <p:nvSpPr>
          <p:cNvPr id="27" name="矩形 26"/>
          <p:cNvSpPr/>
          <p:nvPr/>
        </p:nvSpPr>
        <p:spPr>
          <a:xfrm>
            <a:off x="672607" y="1415018"/>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28" name="组合 27"/>
          <p:cNvGrpSpPr/>
          <p:nvPr/>
        </p:nvGrpSpPr>
        <p:grpSpPr>
          <a:xfrm>
            <a:off x="608535" y="1267549"/>
            <a:ext cx="328578" cy="328574"/>
            <a:chOff x="7719249" y="5265420"/>
            <a:chExt cx="499840" cy="499834"/>
          </a:xfrm>
        </p:grpSpPr>
        <p:sp>
          <p:nvSpPr>
            <p:cNvPr id="29" name="椭圆 28"/>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30" name="椭圆 29"/>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pic>
        <p:nvPicPr>
          <p:cNvPr id="31" name="图形 30"/>
          <p:cNvPicPr>
            <a:picLocks noChangeAspect="1"/>
          </p:cNvPicPr>
          <p:nvPr/>
        </p:nvPicPr>
        <p:blipFill>
          <a:blip r:embed="rId1"/>
          <a:stretch>
            <a:fillRect/>
          </a:stretch>
        </p:blipFill>
        <p:spPr>
          <a:xfrm>
            <a:off x="8844121" y="485484"/>
            <a:ext cx="2831940" cy="520356"/>
          </a:xfrm>
          <a:prstGeom prst="rect">
            <a:avLst/>
          </a:prstGeom>
        </p:spPr>
      </p:pic>
      <p:sp>
        <p:nvSpPr>
          <p:cNvPr id="38" name="任意多边形: 形状 37"/>
          <p:cNvSpPr/>
          <p:nvPr/>
        </p:nvSpPr>
        <p:spPr>
          <a:xfrm>
            <a:off x="4676172" y="5441362"/>
            <a:ext cx="7616142" cy="1515023"/>
          </a:xfrm>
          <a:custGeom>
            <a:avLst/>
            <a:gdLst>
              <a:gd name="connsiteX0" fmla="*/ 6315342 w 6315342"/>
              <a:gd name="connsiteY0" fmla="*/ 0 h 1515023"/>
              <a:gd name="connsiteX1" fmla="*/ 6315342 w 6315342"/>
              <a:gd name="connsiteY1" fmla="*/ 1515023 h 1515023"/>
              <a:gd name="connsiteX2" fmla="*/ 0 w 6315342"/>
              <a:gd name="connsiteY2" fmla="*/ 1515023 h 1515023"/>
              <a:gd name="connsiteX3" fmla="*/ 78595 w 6315342"/>
              <a:gd name="connsiteY3" fmla="*/ 1405249 h 1515023"/>
              <a:gd name="connsiteX4" fmla="*/ 1018473 w 6315342"/>
              <a:gd name="connsiteY4" fmla="*/ 632492 h 1515023"/>
              <a:gd name="connsiteX5" fmla="*/ 2546332 w 6315342"/>
              <a:gd name="connsiteY5" fmla="*/ 875560 h 1515023"/>
              <a:gd name="connsiteX6" fmla="*/ 3750099 w 6315342"/>
              <a:gd name="connsiteY6" fmla="*/ 725089 h 1515023"/>
              <a:gd name="connsiteX7" fmla="*/ 4780245 w 6315342"/>
              <a:gd name="connsiteY7" fmla="*/ 192654 h 1515023"/>
              <a:gd name="connsiteX8" fmla="*/ 5740944 w 6315342"/>
              <a:gd name="connsiteY8" fmla="*/ 273677 h 1515023"/>
              <a:gd name="connsiteX9" fmla="*/ 6300869 w 6315342"/>
              <a:gd name="connsiteY9" fmla="*/ 8183 h 151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5342" h="1515023">
                <a:moveTo>
                  <a:pt x="6315342" y="0"/>
                </a:moveTo>
                <a:lnTo>
                  <a:pt x="6315342" y="1515023"/>
                </a:lnTo>
                <a:lnTo>
                  <a:pt x="0" y="1515023"/>
                </a:lnTo>
                <a:lnTo>
                  <a:pt x="78595" y="1405249"/>
                </a:lnTo>
                <a:cubicBezTo>
                  <a:pt x="325198" y="1097740"/>
                  <a:pt x="741163" y="731359"/>
                  <a:pt x="1018473" y="632492"/>
                </a:cubicBezTo>
                <a:cubicBezTo>
                  <a:pt x="1462169" y="474305"/>
                  <a:pt x="2091061" y="860127"/>
                  <a:pt x="2546332" y="875560"/>
                </a:cubicBezTo>
                <a:cubicBezTo>
                  <a:pt x="3001603" y="890993"/>
                  <a:pt x="3377780" y="838907"/>
                  <a:pt x="3750099" y="725089"/>
                </a:cubicBezTo>
                <a:cubicBezTo>
                  <a:pt x="4122418" y="611271"/>
                  <a:pt x="4448437" y="267889"/>
                  <a:pt x="4780245" y="192654"/>
                </a:cubicBezTo>
                <a:cubicBezTo>
                  <a:pt x="5112053" y="117419"/>
                  <a:pt x="5403349" y="337338"/>
                  <a:pt x="5740944" y="273677"/>
                </a:cubicBezTo>
                <a:cubicBezTo>
                  <a:pt x="5909742" y="241847"/>
                  <a:pt x="6109887" y="119348"/>
                  <a:pt x="6300869" y="8183"/>
                </a:cubicBezTo>
                <a:close/>
              </a:path>
            </a:pathLst>
          </a:custGeom>
          <a:gradFill>
            <a:gsLst>
              <a:gs pos="0">
                <a:srgbClr val="4AA898">
                  <a:alpha val="20000"/>
                </a:srgbClr>
              </a:gs>
              <a:gs pos="85000">
                <a:srgbClr val="7AC0B5">
                  <a:alpha val="0"/>
                </a:srgbClr>
              </a:gs>
            </a:gsLst>
            <a:lin ang="5400000" scaled="0"/>
          </a:gradFill>
          <a:ln w="19050">
            <a:gradFill>
              <a:gsLst>
                <a:gs pos="0">
                  <a:srgbClr val="7AC0B5"/>
                </a:gs>
                <a:gs pos="100000">
                  <a:srgbClr val="4AA898"/>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5" name="组合 14"/>
          <p:cNvGrpSpPr/>
          <p:nvPr/>
        </p:nvGrpSpPr>
        <p:grpSpPr>
          <a:xfrm>
            <a:off x="10260091" y="5382806"/>
            <a:ext cx="499840" cy="499834"/>
            <a:chOff x="7719249" y="5265420"/>
            <a:chExt cx="499840" cy="499834"/>
          </a:xfrm>
        </p:grpSpPr>
        <p:sp>
          <p:nvSpPr>
            <p:cNvPr id="16" name="椭圆 15"/>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 name="文本框 1"/>
          <p:cNvSpPr txBox="1"/>
          <p:nvPr/>
        </p:nvSpPr>
        <p:spPr>
          <a:xfrm>
            <a:off x="586105" y="1744345"/>
            <a:ext cx="2388870" cy="368300"/>
          </a:xfrm>
          <a:prstGeom prst="rect">
            <a:avLst/>
          </a:prstGeom>
          <a:noFill/>
        </p:spPr>
        <p:txBody>
          <a:bodyPr wrap="square" rtlCol="0">
            <a:spAutoFit/>
          </a:bodyPr>
          <a:p>
            <a:r>
              <a:rPr lang="zh-CN" altLang="en-US"/>
              <a:t>第二大类</a:t>
            </a:r>
            <a:r>
              <a:rPr lang="en-US" altLang="zh-CN"/>
              <a:t>--</a:t>
            </a:r>
            <a:r>
              <a:rPr lang="zh-CN" altLang="en-US"/>
              <a:t>模型微调</a:t>
            </a:r>
            <a:endParaRPr lang="zh-CN" altLang="en-US"/>
          </a:p>
        </p:txBody>
      </p:sp>
      <p:sp>
        <p:nvSpPr>
          <p:cNvPr id="3" name="文本框 2"/>
          <p:cNvSpPr txBox="1"/>
          <p:nvPr/>
        </p:nvSpPr>
        <p:spPr>
          <a:xfrm>
            <a:off x="688975" y="2362835"/>
            <a:ext cx="7073265" cy="3138170"/>
          </a:xfrm>
          <a:prstGeom prst="rect">
            <a:avLst/>
          </a:prstGeom>
          <a:noFill/>
        </p:spPr>
        <p:txBody>
          <a:bodyPr wrap="square" rtlCol="0">
            <a:spAutoFit/>
          </a:bodyPr>
          <a:p>
            <a:r>
              <a:rPr lang="en-US"/>
              <a:t>1</a:t>
            </a:r>
            <a:r>
              <a:rPr lang="zh-CN" altLang="en-US"/>
              <a:t>、</a:t>
            </a:r>
            <a:r>
              <a:t>自监督知识蒸</a:t>
            </a:r>
            <a:endParaRPr lang="zh-CN" altLang="en-US"/>
          </a:p>
          <a:p>
            <a:r>
              <a:rPr lang="zh-CN" altLang="en-US"/>
              <a:t>通过知识蒸馏，将源域的中学习到的知识转移到目标模型中去。</a:t>
            </a:r>
            <a:endParaRPr lang="zh-CN" altLang="en-US"/>
          </a:p>
          <a:p>
            <a:r>
              <a:rPr lang="en-US" altLang="zh-CN"/>
              <a:t>2</a:t>
            </a:r>
            <a:r>
              <a:rPr lang="zh-CN" altLang="en-US"/>
              <a:t>、通过统计数据进行域对齐。</a:t>
            </a:r>
            <a:endParaRPr lang="zh-CN" altLang="en-US"/>
          </a:p>
          <a:p>
            <a:r>
              <a:rPr lang="zh-CN" altLang="en-US"/>
              <a:t>利用存储在预先训练的源模型中的批统计来近似不可访问源数据的分布，然后通过减少源域和目标域之间的分布差异来执行跨域适应。</a:t>
            </a:r>
            <a:endParaRPr lang="zh-CN" altLang="en-US"/>
          </a:p>
          <a:p>
            <a:r>
              <a:rPr lang="en-US" altLang="zh-CN"/>
              <a:t>3</a:t>
            </a:r>
            <a:r>
              <a:rPr lang="zh-CN" altLang="en-US"/>
              <a:t>、对抗学习</a:t>
            </a:r>
            <a:endParaRPr lang="zh-CN" altLang="en-US"/>
          </a:p>
          <a:p>
            <a:r>
              <a:rPr lang="zh-CN" altLang="en-US"/>
              <a:t>将相似类别的实例拉近，并将不同类别的实例推到特征空间中。</a:t>
            </a:r>
            <a:endParaRPr lang="zh-CN" altLang="en-US"/>
          </a:p>
          <a:p>
            <a:r>
              <a:rPr lang="en-US" altLang="zh-CN"/>
              <a:t>4</a:t>
            </a:r>
            <a:r>
              <a:rPr lang="zh-CN" altLang="en-US"/>
              <a:t>、不确定性引导自适应</a:t>
            </a:r>
            <a:endParaRPr lang="zh-CN" altLang="en-US"/>
          </a:p>
          <a:p>
            <a:r>
              <a:rPr lang="zh-CN" altLang="en-US"/>
              <a:t>不确定性可以衡量目标模型对于目标数据分布的拟合程度。</a:t>
            </a:r>
            <a:endParaRPr lang="zh-CN" altLang="en-US"/>
          </a:p>
          <a:p>
            <a:r>
              <a:rPr lang="en-US" altLang="zh-CN"/>
              <a:t>5</a:t>
            </a:r>
            <a:r>
              <a:rPr lang="zh-CN" altLang="en-US"/>
              <a:t>、隐藏结构挖掘</a:t>
            </a:r>
            <a:endParaRPr lang="zh-CN" altLang="en-US"/>
          </a:p>
          <a:p>
            <a:r>
              <a:rPr lang="zh-CN" altLang="en-US"/>
              <a:t>考虑内在特征结构之后通过聚类算法和伪标签来更新模型。</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7AC0B5"/>
              </a:gs>
              <a:gs pos="100000">
                <a:srgbClr val="4AA898"/>
              </a:gs>
            </a:gsLst>
            <a:lin ang="2700000" scaled="0"/>
          </a:gradFill>
          <a:ln>
            <a:noFill/>
          </a:ln>
        </p:spPr>
      </p:pic>
      <p:sp>
        <p:nvSpPr>
          <p:cNvPr id="13" name="文本框 12"/>
          <p:cNvSpPr txBox="1"/>
          <p:nvPr/>
        </p:nvSpPr>
        <p:spPr>
          <a:xfrm>
            <a:off x="516255" y="2021840"/>
            <a:ext cx="5694045" cy="2061210"/>
          </a:xfrm>
          <a:prstGeom prst="rect">
            <a:avLst/>
          </a:prstGeom>
          <a:noFill/>
        </p:spPr>
        <p:txBody>
          <a:bodyPr wrap="square" rtlCol="0">
            <a:spAutoFit/>
          </a:bodyPr>
          <a:lstStyle/>
          <a:p>
            <a:r>
              <a:rPr lang="en-US" altLang="zh-CN" sz="8800" dirty="0">
                <a:gradFill>
                  <a:gsLst>
                    <a:gs pos="0">
                      <a:srgbClr val="7AC0B5"/>
                    </a:gs>
                    <a:gs pos="100000">
                      <a:srgbClr val="4AA898"/>
                    </a:gs>
                  </a:gsLst>
                  <a:lin ang="2700000" scaled="0"/>
                </a:gradFill>
                <a:latin typeface="Akrobat Black" panose="00000A00000000000000" pitchFamily="50" charset="0"/>
              </a:rPr>
              <a:t>04</a:t>
            </a:r>
            <a:endParaRPr lang="en-US" altLang="zh-CN" sz="8800" dirty="0">
              <a:gradFill>
                <a:gsLst>
                  <a:gs pos="0">
                    <a:srgbClr val="7AC0B5"/>
                  </a:gs>
                  <a:gs pos="100000">
                    <a:srgbClr val="4AA898"/>
                  </a:gs>
                </a:gsLst>
                <a:lin ang="2700000" scaled="0"/>
              </a:gradFill>
              <a:latin typeface="Akrobat Black" panose="00000A00000000000000" pitchFamily="50" charset="0"/>
            </a:endParaRPr>
          </a:p>
          <a:p>
            <a:r>
              <a:rPr lang="zh-CN" altLang="en-US" sz="4000" dirty="0">
                <a:solidFill>
                  <a:srgbClr val="06383C"/>
                </a:solidFill>
                <a:latin typeface="Arial Black" panose="020B0A04020102020204" pitchFamily="34" charset="0"/>
              </a:rPr>
              <a:t>创新实践的计划和安排</a:t>
            </a:r>
            <a:endParaRPr lang="zh-CN" altLang="en-US" sz="4000" dirty="0">
              <a:solidFill>
                <a:srgbClr val="06383C"/>
              </a:solidFill>
              <a:latin typeface="Arial Black" panose="020B0A04020102020204" pitchFamily="34" charset="0"/>
            </a:endParaRPr>
          </a:p>
        </p:txBody>
      </p:sp>
      <p:sp>
        <p:nvSpPr>
          <p:cNvPr id="14" name="任意多边形: 形状 13"/>
          <p:cNvSpPr/>
          <p:nvPr/>
        </p:nvSpPr>
        <p:spPr>
          <a:xfrm>
            <a:off x="0" y="5725116"/>
            <a:ext cx="12192000" cy="1132885"/>
          </a:xfrm>
          <a:custGeom>
            <a:avLst/>
            <a:gdLst>
              <a:gd name="connsiteX0" fmla="*/ 9685027 w 12192000"/>
              <a:gd name="connsiteY0" fmla="*/ 99 h 1132885"/>
              <a:gd name="connsiteX1" fmla="*/ 11617411 w 12192000"/>
              <a:gd name="connsiteY1" fmla="*/ 569004 h 1132885"/>
              <a:gd name="connsiteX2" fmla="*/ 12125125 w 12192000"/>
              <a:gd name="connsiteY2" fmla="*/ 556893 h 1132885"/>
              <a:gd name="connsiteX3" fmla="*/ 12192000 w 12192000"/>
              <a:gd name="connsiteY3" fmla="*/ 548451 h 1132885"/>
              <a:gd name="connsiteX4" fmla="*/ 12192000 w 12192000"/>
              <a:gd name="connsiteY4" fmla="*/ 1132885 h 1132885"/>
              <a:gd name="connsiteX5" fmla="*/ 0 w 12192000"/>
              <a:gd name="connsiteY5" fmla="*/ 1132885 h 1132885"/>
              <a:gd name="connsiteX6" fmla="*/ 0 w 12192000"/>
              <a:gd name="connsiteY6" fmla="*/ 655684 h 1132885"/>
              <a:gd name="connsiteX7" fmla="*/ 185744 w 12192000"/>
              <a:gd name="connsiteY7" fmla="*/ 612581 h 1132885"/>
              <a:gd name="connsiteX8" fmla="*/ 1818091 w 12192000"/>
              <a:gd name="connsiteY8" fmla="*/ 386124 h 1132885"/>
              <a:gd name="connsiteX9" fmla="*/ 4088851 w 12192000"/>
              <a:gd name="connsiteY9" fmla="*/ 828084 h 1132885"/>
              <a:gd name="connsiteX10" fmla="*/ 5704291 w 12192000"/>
              <a:gd name="connsiteY10" fmla="*/ 294684 h 1132885"/>
              <a:gd name="connsiteX11" fmla="*/ 7578811 w 12192000"/>
              <a:gd name="connsiteY11" fmla="*/ 767124 h 1132885"/>
              <a:gd name="connsiteX12" fmla="*/ 9499051 w 12192000"/>
              <a:gd name="connsiteY12" fmla="*/ 5124 h 1132885"/>
              <a:gd name="connsiteX13" fmla="*/ 9685027 w 12192000"/>
              <a:gd name="connsiteY13" fmla="*/ 99 h 113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1132885">
                <a:moveTo>
                  <a:pt x="9685027" y="99"/>
                </a:moveTo>
                <a:cubicBezTo>
                  <a:pt x="10572489" y="8071"/>
                  <a:pt x="10848267" y="492804"/>
                  <a:pt x="11617411" y="569004"/>
                </a:cubicBezTo>
                <a:cubicBezTo>
                  <a:pt x="11771240" y="584244"/>
                  <a:pt x="11943106" y="576624"/>
                  <a:pt x="12125125" y="556893"/>
                </a:cubicBezTo>
                <a:lnTo>
                  <a:pt x="12192000" y="548451"/>
                </a:lnTo>
                <a:lnTo>
                  <a:pt x="12192000" y="1132885"/>
                </a:lnTo>
                <a:lnTo>
                  <a:pt x="0" y="1132885"/>
                </a:lnTo>
                <a:lnTo>
                  <a:pt x="0" y="655684"/>
                </a:lnTo>
                <a:lnTo>
                  <a:pt x="185744" y="612581"/>
                </a:lnTo>
                <a:cubicBezTo>
                  <a:pt x="655565" y="504234"/>
                  <a:pt x="1278976" y="370884"/>
                  <a:pt x="1818091" y="386124"/>
                </a:cubicBezTo>
                <a:cubicBezTo>
                  <a:pt x="2536911" y="406444"/>
                  <a:pt x="3441151" y="843324"/>
                  <a:pt x="4088851" y="828084"/>
                </a:cubicBezTo>
                <a:cubicBezTo>
                  <a:pt x="4736552" y="812844"/>
                  <a:pt x="5122631" y="304844"/>
                  <a:pt x="5704291" y="294684"/>
                </a:cubicBezTo>
                <a:cubicBezTo>
                  <a:pt x="6285952" y="284524"/>
                  <a:pt x="6946351" y="815384"/>
                  <a:pt x="7578811" y="767124"/>
                </a:cubicBezTo>
                <a:cubicBezTo>
                  <a:pt x="8211271" y="718864"/>
                  <a:pt x="8460191" y="68624"/>
                  <a:pt x="9499051" y="5124"/>
                </a:cubicBezTo>
                <a:cubicBezTo>
                  <a:pt x="9563980" y="1155"/>
                  <a:pt x="9625863" y="-433"/>
                  <a:pt x="9685027" y="99"/>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a:off x="6210088" y="1531551"/>
            <a:ext cx="6552294" cy="4336522"/>
          </a:xfrm>
          <a:custGeom>
            <a:avLst/>
            <a:gdLst>
              <a:gd name="connsiteX0" fmla="*/ 1089872 w 6552294"/>
              <a:gd name="connsiteY0" fmla="*/ 373449 h 4336522"/>
              <a:gd name="connsiteX1" fmla="*/ 84032 w 6552294"/>
              <a:gd name="connsiteY1" fmla="*/ 175329 h 4336522"/>
              <a:gd name="connsiteX2" fmla="*/ 3025352 w 6552294"/>
              <a:gd name="connsiteY2" fmla="*/ 2583249 h 4336522"/>
              <a:gd name="connsiteX3" fmla="*/ 6317192 w 6552294"/>
              <a:gd name="connsiteY3" fmla="*/ 4305369 h 4336522"/>
              <a:gd name="connsiteX4" fmla="*/ 6027632 w 6552294"/>
              <a:gd name="connsiteY4" fmla="*/ 3528129 h 4336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2294" h="4336522">
                <a:moveTo>
                  <a:pt x="1089872" y="373449"/>
                </a:moveTo>
                <a:cubicBezTo>
                  <a:pt x="425662" y="90239"/>
                  <a:pt x="-238548" y="-192971"/>
                  <a:pt x="84032" y="175329"/>
                </a:cubicBezTo>
                <a:cubicBezTo>
                  <a:pt x="406612" y="543629"/>
                  <a:pt x="1986492" y="1894909"/>
                  <a:pt x="3025352" y="2583249"/>
                </a:cubicBezTo>
                <a:cubicBezTo>
                  <a:pt x="4064212" y="3271589"/>
                  <a:pt x="5816812" y="4147889"/>
                  <a:pt x="6317192" y="4305369"/>
                </a:cubicBezTo>
                <a:cubicBezTo>
                  <a:pt x="6817572" y="4462849"/>
                  <a:pt x="6422602" y="3995489"/>
                  <a:pt x="6027632" y="3528129"/>
                </a:cubicBezTo>
              </a:path>
            </a:pathLst>
          </a:custGeom>
          <a:noFill/>
          <a:ln w="19050">
            <a:gradFill>
              <a:gsLst>
                <a:gs pos="53000">
                  <a:srgbClr val="4AA898"/>
                </a:gs>
                <a:gs pos="0">
                  <a:srgbClr val="7AC0B5"/>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5" name="图形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9611" y="485484"/>
            <a:ext cx="2831940" cy="520356"/>
          </a:xfrm>
          <a:prstGeom prst="rect">
            <a:avLst/>
          </a:prstGeom>
        </p:spPr>
      </p:pic>
      <p:sp>
        <p:nvSpPr>
          <p:cNvPr id="16" name="矩形 15"/>
          <p:cNvSpPr/>
          <p:nvPr/>
        </p:nvSpPr>
        <p:spPr>
          <a:xfrm>
            <a:off x="672607" y="4184786"/>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17" name="组合 16"/>
          <p:cNvGrpSpPr/>
          <p:nvPr/>
        </p:nvGrpSpPr>
        <p:grpSpPr>
          <a:xfrm>
            <a:off x="6379571" y="1772149"/>
            <a:ext cx="499840" cy="499834"/>
            <a:chOff x="7719249" y="5265420"/>
            <a:chExt cx="499840" cy="499834"/>
          </a:xfrm>
        </p:grpSpPr>
        <p:sp>
          <p:nvSpPr>
            <p:cNvPr id="18" name="椭圆 17"/>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a:blip r:embed="rId1">
            <a:alphaModFix amt="62000"/>
            <a:extLst>
              <a:ext uri="{28A0092B-C50C-407E-A947-70E740481C1C}">
                <a14:useLocalDpi xmlns:a14="http://schemas.microsoft.com/office/drawing/2010/main" val="0"/>
              </a:ext>
            </a:extLst>
          </a:blip>
          <a:stretch>
            <a:fillRect/>
          </a:stretch>
        </p:blipFill>
        <p:spPr>
          <a:xfrm>
            <a:off x="0" y="5442987"/>
            <a:ext cx="12192000" cy="1433997"/>
          </a:xfrm>
          <a:prstGeom prst="rect">
            <a:avLst/>
          </a:prstGeom>
          <a:effectLst>
            <a:innerShdw>
              <a:schemeClr val="bg2">
                <a:lumMod val="90000"/>
              </a:schemeClr>
            </a:innerShdw>
          </a:effectLst>
        </p:spPr>
      </p:pic>
      <p:cxnSp>
        <p:nvCxnSpPr>
          <p:cNvPr id="4" name="直接连接符 3"/>
          <p:cNvCxnSpPr/>
          <p:nvPr/>
        </p:nvCxnSpPr>
        <p:spPr>
          <a:xfrm>
            <a:off x="673100" y="4081502"/>
            <a:ext cx="10845800" cy="0"/>
          </a:xfrm>
          <a:prstGeom prst="line">
            <a:avLst/>
          </a:prstGeom>
          <a:gradFill>
            <a:gsLst>
              <a:gs pos="8000">
                <a:srgbClr val="FF8811">
                  <a:alpha val="38000"/>
                </a:srgbClr>
              </a:gs>
              <a:gs pos="0">
                <a:srgbClr val="FFA62E">
                  <a:alpha val="75000"/>
                </a:srgbClr>
              </a:gs>
              <a:gs pos="80000">
                <a:srgbClr val="FE970D">
                  <a:alpha val="0"/>
                </a:srgbClr>
              </a:gs>
            </a:gsLst>
            <a:lin ang="4500000" scaled="0"/>
          </a:gradFill>
          <a:ln w="38100">
            <a:gradFill>
              <a:gsLst>
                <a:gs pos="0">
                  <a:srgbClr val="7AC0B5"/>
                </a:gs>
                <a:gs pos="100000">
                  <a:srgbClr val="4AA898"/>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
        <p:nvSpPr>
          <p:cNvPr id="56" name="ïṥ1iḍè"/>
          <p:cNvSpPr/>
          <p:nvPr/>
        </p:nvSpPr>
        <p:spPr>
          <a:xfrm>
            <a:off x="1356579" y="3744000"/>
            <a:ext cx="675000" cy="675005"/>
          </a:xfrm>
          <a:prstGeom prst="ellipse">
            <a:avLst/>
          </a:prstGeom>
          <a:gradFill>
            <a:gsLst>
              <a:gs pos="0">
                <a:srgbClr val="66BAAB"/>
              </a:gs>
              <a:gs pos="100000">
                <a:srgbClr val="4AA898"/>
              </a:gs>
            </a:gsLst>
            <a:lin ang="2700000" scaled="0"/>
          </a:gradFill>
          <a:ln w="127000">
            <a:solidFill>
              <a:srgbClr val="66BAAB">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tx1"/>
              </a:solidFill>
            </a:endParaRPr>
          </a:p>
        </p:txBody>
      </p:sp>
      <p:sp>
        <p:nvSpPr>
          <p:cNvPr id="73" name="íşḷíḑè"/>
          <p:cNvSpPr/>
          <p:nvPr/>
        </p:nvSpPr>
        <p:spPr bwMode="auto">
          <a:xfrm>
            <a:off x="1521987" y="3909664"/>
            <a:ext cx="344185" cy="343677"/>
          </a:xfrm>
          <a:custGeom>
            <a:avLst/>
            <a:gdLst>
              <a:gd name="connsiteX0" fmla="*/ 69810 w 606074"/>
              <a:gd name="connsiteY0" fmla="*/ 472023 h 605180"/>
              <a:gd name="connsiteX1" fmla="*/ 133288 w 606074"/>
              <a:gd name="connsiteY1" fmla="*/ 535449 h 605180"/>
              <a:gd name="connsiteX2" fmla="*/ 52364 w 606074"/>
              <a:gd name="connsiteY2" fmla="*/ 567347 h 605180"/>
              <a:gd name="connsiteX3" fmla="*/ 17470 w 606074"/>
              <a:gd name="connsiteY3" fmla="*/ 602213 h 605180"/>
              <a:gd name="connsiteX4" fmla="*/ 10231 w 606074"/>
              <a:gd name="connsiteY4" fmla="*/ 605180 h 605180"/>
              <a:gd name="connsiteX5" fmla="*/ 2992 w 606074"/>
              <a:gd name="connsiteY5" fmla="*/ 602213 h 605180"/>
              <a:gd name="connsiteX6" fmla="*/ 2992 w 606074"/>
              <a:gd name="connsiteY6" fmla="*/ 587747 h 605180"/>
              <a:gd name="connsiteX7" fmla="*/ 37886 w 606074"/>
              <a:gd name="connsiteY7" fmla="*/ 552882 h 605180"/>
              <a:gd name="connsiteX8" fmla="*/ 69810 w 606074"/>
              <a:gd name="connsiteY8" fmla="*/ 472023 h 605180"/>
              <a:gd name="connsiteX9" fmla="*/ 418567 w 606074"/>
              <a:gd name="connsiteY9" fmla="*/ 69165 h 605180"/>
              <a:gd name="connsiteX10" fmla="*/ 536852 w 606074"/>
              <a:gd name="connsiteY10" fmla="*/ 187262 h 605180"/>
              <a:gd name="connsiteX11" fmla="*/ 454963 w 606074"/>
              <a:gd name="connsiteY11" fmla="*/ 281722 h 605180"/>
              <a:gd name="connsiteX12" fmla="*/ 168906 w 606074"/>
              <a:gd name="connsiteY12" fmla="*/ 513374 h 605180"/>
              <a:gd name="connsiteX13" fmla="*/ 91937 w 606074"/>
              <a:gd name="connsiteY13" fmla="*/ 436527 h 605180"/>
              <a:gd name="connsiteX14" fmla="*/ 323957 w 606074"/>
              <a:gd name="connsiteY14" fmla="*/ 150925 h 605180"/>
              <a:gd name="connsiteX15" fmla="*/ 418567 w 606074"/>
              <a:gd name="connsiteY15" fmla="*/ 69165 h 605180"/>
              <a:gd name="connsiteX16" fmla="*/ 456927 w 606074"/>
              <a:gd name="connsiteY16" fmla="*/ 29454 h 605180"/>
              <a:gd name="connsiteX17" fmla="*/ 471365 w 606074"/>
              <a:gd name="connsiteY17" fmla="*/ 35433 h 605180"/>
              <a:gd name="connsiteX18" fmla="*/ 596431 w 606074"/>
              <a:gd name="connsiteY18" fmla="*/ 160293 h 605180"/>
              <a:gd name="connsiteX19" fmla="*/ 601909 w 606074"/>
              <a:gd name="connsiteY19" fmla="*/ 179017 h 605180"/>
              <a:gd name="connsiteX20" fmla="*/ 594481 w 606074"/>
              <a:gd name="connsiteY20" fmla="*/ 213315 h 605180"/>
              <a:gd name="connsiteX21" fmla="*/ 589746 w 606074"/>
              <a:gd name="connsiteY21" fmla="*/ 235283 h 605180"/>
              <a:gd name="connsiteX22" fmla="*/ 448896 w 606074"/>
              <a:gd name="connsiteY22" fmla="*/ 376365 h 605180"/>
              <a:gd name="connsiteX23" fmla="*/ 438404 w 606074"/>
              <a:gd name="connsiteY23" fmla="*/ 378682 h 605180"/>
              <a:gd name="connsiteX24" fmla="*/ 398851 w 606074"/>
              <a:gd name="connsiteY24" fmla="*/ 419561 h 605180"/>
              <a:gd name="connsiteX25" fmla="*/ 378796 w 606074"/>
              <a:gd name="connsiteY25" fmla="*/ 436246 h 605180"/>
              <a:gd name="connsiteX26" fmla="*/ 375082 w 606074"/>
              <a:gd name="connsiteY26" fmla="*/ 435875 h 605180"/>
              <a:gd name="connsiteX27" fmla="*/ 358741 w 606074"/>
              <a:gd name="connsiteY27" fmla="*/ 412145 h 605180"/>
              <a:gd name="connsiteX28" fmla="*/ 429676 w 606074"/>
              <a:gd name="connsiteY28" fmla="*/ 338916 h 605180"/>
              <a:gd name="connsiteX29" fmla="*/ 440168 w 606074"/>
              <a:gd name="connsiteY29" fmla="*/ 336599 h 605180"/>
              <a:gd name="connsiteX30" fmla="*/ 549914 w 606074"/>
              <a:gd name="connsiteY30" fmla="*/ 226755 h 605180"/>
              <a:gd name="connsiteX31" fmla="*/ 554649 w 606074"/>
              <a:gd name="connsiteY31" fmla="*/ 204787 h 605180"/>
              <a:gd name="connsiteX32" fmla="*/ 559663 w 606074"/>
              <a:gd name="connsiteY32" fmla="*/ 181242 h 605180"/>
              <a:gd name="connsiteX33" fmla="*/ 442489 w 606074"/>
              <a:gd name="connsiteY33" fmla="*/ 64261 h 605180"/>
              <a:gd name="connsiteX34" fmla="*/ 442489 w 606074"/>
              <a:gd name="connsiteY34" fmla="*/ 35433 h 605180"/>
              <a:gd name="connsiteX35" fmla="*/ 456927 w 606074"/>
              <a:gd name="connsiteY35" fmla="*/ 29454 h 605180"/>
              <a:gd name="connsiteX36" fmla="*/ 554141 w 606074"/>
              <a:gd name="connsiteY36" fmla="*/ 927 h 605180"/>
              <a:gd name="connsiteX37" fmla="*/ 595871 w 606074"/>
              <a:gd name="connsiteY37" fmla="*/ 10186 h 605180"/>
              <a:gd name="connsiteX38" fmla="*/ 581756 w 606074"/>
              <a:gd name="connsiteY38" fmla="*/ 116797 h 605180"/>
              <a:gd name="connsiteX39" fmla="*/ 489078 w 606074"/>
              <a:gd name="connsiteY39" fmla="*/ 24277 h 605180"/>
              <a:gd name="connsiteX40" fmla="*/ 554141 w 606074"/>
              <a:gd name="connsiteY40" fmla="*/ 927 h 60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6074" h="605180">
                <a:moveTo>
                  <a:pt x="69810" y="472023"/>
                </a:moveTo>
                <a:lnTo>
                  <a:pt x="133288" y="535449"/>
                </a:lnTo>
                <a:cubicBezTo>
                  <a:pt x="97559" y="556312"/>
                  <a:pt x="68697" y="568645"/>
                  <a:pt x="52364" y="567347"/>
                </a:cubicBezTo>
                <a:lnTo>
                  <a:pt x="17470" y="602213"/>
                </a:lnTo>
                <a:cubicBezTo>
                  <a:pt x="15428" y="604160"/>
                  <a:pt x="12829" y="605180"/>
                  <a:pt x="10231" y="605180"/>
                </a:cubicBezTo>
                <a:cubicBezTo>
                  <a:pt x="7632" y="605180"/>
                  <a:pt x="5034" y="604160"/>
                  <a:pt x="2992" y="602213"/>
                </a:cubicBezTo>
                <a:cubicBezTo>
                  <a:pt x="-998" y="598225"/>
                  <a:pt x="-998" y="591734"/>
                  <a:pt x="2992" y="587747"/>
                </a:cubicBezTo>
                <a:lnTo>
                  <a:pt x="37886" y="552882"/>
                </a:lnTo>
                <a:cubicBezTo>
                  <a:pt x="36587" y="536654"/>
                  <a:pt x="48930" y="507723"/>
                  <a:pt x="69810" y="472023"/>
                </a:cubicBezTo>
                <a:close/>
                <a:moveTo>
                  <a:pt x="418567" y="69165"/>
                </a:moveTo>
                <a:lnTo>
                  <a:pt x="536852" y="187262"/>
                </a:lnTo>
                <a:cubicBezTo>
                  <a:pt x="514105" y="218038"/>
                  <a:pt x="486530" y="250204"/>
                  <a:pt x="454963" y="281722"/>
                </a:cubicBezTo>
                <a:cubicBezTo>
                  <a:pt x="386257" y="350411"/>
                  <a:pt x="263515" y="451637"/>
                  <a:pt x="168906" y="513374"/>
                </a:cubicBezTo>
                <a:lnTo>
                  <a:pt x="91937" y="436527"/>
                </a:lnTo>
                <a:cubicBezTo>
                  <a:pt x="153772" y="342068"/>
                  <a:pt x="255159" y="219521"/>
                  <a:pt x="323957" y="150925"/>
                </a:cubicBezTo>
                <a:cubicBezTo>
                  <a:pt x="355525" y="119315"/>
                  <a:pt x="387743" y="91876"/>
                  <a:pt x="418567" y="69165"/>
                </a:cubicBezTo>
                <a:close/>
                <a:moveTo>
                  <a:pt x="456927" y="29454"/>
                </a:moveTo>
                <a:cubicBezTo>
                  <a:pt x="462150" y="29454"/>
                  <a:pt x="467373" y="31447"/>
                  <a:pt x="471365" y="35433"/>
                </a:cubicBezTo>
                <a:lnTo>
                  <a:pt x="596431" y="160293"/>
                </a:lnTo>
                <a:cubicBezTo>
                  <a:pt x="601352" y="165206"/>
                  <a:pt x="603394" y="172251"/>
                  <a:pt x="601909" y="179017"/>
                </a:cubicBezTo>
                <a:lnTo>
                  <a:pt x="594481" y="213315"/>
                </a:lnTo>
                <a:lnTo>
                  <a:pt x="589746" y="235283"/>
                </a:lnTo>
                <a:cubicBezTo>
                  <a:pt x="574519" y="305639"/>
                  <a:pt x="519274" y="360978"/>
                  <a:pt x="448896" y="376365"/>
                </a:cubicBezTo>
                <a:lnTo>
                  <a:pt x="438404" y="378682"/>
                </a:lnTo>
                <a:cubicBezTo>
                  <a:pt x="418163" y="383132"/>
                  <a:pt x="402565" y="399168"/>
                  <a:pt x="398851" y="419561"/>
                </a:cubicBezTo>
                <a:cubicBezTo>
                  <a:pt x="397087" y="429387"/>
                  <a:pt x="388452" y="436246"/>
                  <a:pt x="378796" y="436246"/>
                </a:cubicBezTo>
                <a:cubicBezTo>
                  <a:pt x="377589" y="436246"/>
                  <a:pt x="376382" y="436153"/>
                  <a:pt x="375082" y="435875"/>
                </a:cubicBezTo>
                <a:cubicBezTo>
                  <a:pt x="364033" y="433836"/>
                  <a:pt x="356698" y="423269"/>
                  <a:pt x="358741" y="412145"/>
                </a:cubicBezTo>
                <a:cubicBezTo>
                  <a:pt x="365426" y="375623"/>
                  <a:pt x="393280" y="346795"/>
                  <a:pt x="429676" y="338916"/>
                </a:cubicBezTo>
                <a:lnTo>
                  <a:pt x="440168" y="336599"/>
                </a:lnTo>
                <a:cubicBezTo>
                  <a:pt x="494948" y="324641"/>
                  <a:pt x="538030" y="281445"/>
                  <a:pt x="549914" y="226755"/>
                </a:cubicBezTo>
                <a:lnTo>
                  <a:pt x="554649" y="204787"/>
                </a:lnTo>
                <a:lnTo>
                  <a:pt x="559663" y="181242"/>
                </a:lnTo>
                <a:lnTo>
                  <a:pt x="442489" y="64261"/>
                </a:lnTo>
                <a:cubicBezTo>
                  <a:pt x="434505" y="56289"/>
                  <a:pt x="434505" y="43405"/>
                  <a:pt x="442489" y="35433"/>
                </a:cubicBezTo>
                <a:cubicBezTo>
                  <a:pt x="446482" y="31447"/>
                  <a:pt x="451704" y="29454"/>
                  <a:pt x="456927" y="29454"/>
                </a:cubicBezTo>
                <a:close/>
                <a:moveTo>
                  <a:pt x="554141" y="927"/>
                </a:moveTo>
                <a:cubicBezTo>
                  <a:pt x="572423" y="-1680"/>
                  <a:pt x="586817" y="1147"/>
                  <a:pt x="595871" y="10186"/>
                </a:cubicBezTo>
                <a:cubicBezTo>
                  <a:pt x="613979" y="28263"/>
                  <a:pt x="607200" y="67663"/>
                  <a:pt x="581756" y="116797"/>
                </a:cubicBezTo>
                <a:lnTo>
                  <a:pt x="489078" y="24277"/>
                </a:lnTo>
                <a:cubicBezTo>
                  <a:pt x="513687" y="11577"/>
                  <a:pt x="535858" y="3534"/>
                  <a:pt x="554141" y="927"/>
                </a:cubicBezTo>
                <a:close/>
              </a:path>
            </a:pathLst>
          </a:custGeom>
          <a:solidFill>
            <a:schemeClr val="bg1"/>
          </a:solidFill>
          <a:ln>
            <a:noFill/>
          </a:ln>
        </p:spPr>
        <p:txBody>
          <a:bodyPr vert="horz" wrap="square" lIns="91440" tIns="45720" rIns="91440" bIns="45720" numCol="1" anchor="t" anchorCtr="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200" dirty="0"/>
          </a:p>
        </p:txBody>
      </p:sp>
      <p:sp>
        <p:nvSpPr>
          <p:cNvPr id="50" name="íŝḻîḋè"/>
          <p:cNvSpPr/>
          <p:nvPr/>
        </p:nvSpPr>
        <p:spPr>
          <a:xfrm>
            <a:off x="3117347" y="3744000"/>
            <a:ext cx="675000" cy="675005"/>
          </a:xfrm>
          <a:prstGeom prst="ellipse">
            <a:avLst/>
          </a:prstGeom>
          <a:gradFill>
            <a:gsLst>
              <a:gs pos="0">
                <a:srgbClr val="66BAAB"/>
              </a:gs>
              <a:gs pos="100000">
                <a:srgbClr val="4AA898"/>
              </a:gs>
            </a:gsLst>
            <a:lin ang="2700000" scaled="0"/>
          </a:gradFill>
          <a:ln w="127000">
            <a:solidFill>
              <a:srgbClr val="66BAAB">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tx1"/>
              </a:solidFill>
            </a:endParaRPr>
          </a:p>
        </p:txBody>
      </p:sp>
      <p:sp>
        <p:nvSpPr>
          <p:cNvPr id="74" name="ïślîḑè"/>
          <p:cNvSpPr/>
          <p:nvPr/>
        </p:nvSpPr>
        <p:spPr bwMode="auto">
          <a:xfrm>
            <a:off x="3282755" y="3909666"/>
            <a:ext cx="344185" cy="343671"/>
          </a:xfrm>
          <a:custGeom>
            <a:avLst/>
            <a:gdLst>
              <a:gd name="T0" fmla="*/ 4705 w 4809"/>
              <a:gd name="T1" fmla="*/ 901 h 4809"/>
              <a:gd name="T2" fmla="*/ 3908 w 4809"/>
              <a:gd name="T3" fmla="*/ 104 h 4809"/>
              <a:gd name="T4" fmla="*/ 3531 w 4809"/>
              <a:gd name="T5" fmla="*/ 104 h 4809"/>
              <a:gd name="T6" fmla="*/ 3226 w 4809"/>
              <a:gd name="T7" fmla="*/ 410 h 4809"/>
              <a:gd name="T8" fmla="*/ 3512 w 4809"/>
              <a:gd name="T9" fmla="*/ 697 h 4809"/>
              <a:gd name="T10" fmla="*/ 3512 w 4809"/>
              <a:gd name="T11" fmla="*/ 873 h 4809"/>
              <a:gd name="T12" fmla="*/ 3336 w 4809"/>
              <a:gd name="T13" fmla="*/ 873 h 4809"/>
              <a:gd name="T14" fmla="*/ 3050 w 4809"/>
              <a:gd name="T15" fmla="*/ 586 h 4809"/>
              <a:gd name="T16" fmla="*/ 2566 w 4809"/>
              <a:gd name="T17" fmla="*/ 1070 h 4809"/>
              <a:gd name="T18" fmla="*/ 2852 w 4809"/>
              <a:gd name="T19" fmla="*/ 1356 h 4809"/>
              <a:gd name="T20" fmla="*/ 2852 w 4809"/>
              <a:gd name="T21" fmla="*/ 1532 h 4809"/>
              <a:gd name="T22" fmla="*/ 2676 w 4809"/>
              <a:gd name="T23" fmla="*/ 1532 h 4809"/>
              <a:gd name="T24" fmla="*/ 2390 w 4809"/>
              <a:gd name="T25" fmla="*/ 1246 h 4809"/>
              <a:gd name="T26" fmla="*/ 1906 w 4809"/>
              <a:gd name="T27" fmla="*/ 1730 h 4809"/>
              <a:gd name="T28" fmla="*/ 2192 w 4809"/>
              <a:gd name="T29" fmla="*/ 2016 h 4809"/>
              <a:gd name="T30" fmla="*/ 2192 w 4809"/>
              <a:gd name="T31" fmla="*/ 2192 h 4809"/>
              <a:gd name="T32" fmla="*/ 2016 w 4809"/>
              <a:gd name="T33" fmla="*/ 2192 h 4809"/>
              <a:gd name="T34" fmla="*/ 1730 w 4809"/>
              <a:gd name="T35" fmla="*/ 1906 h 4809"/>
              <a:gd name="T36" fmla="*/ 1246 w 4809"/>
              <a:gd name="T37" fmla="*/ 2390 h 4809"/>
              <a:gd name="T38" fmla="*/ 1532 w 4809"/>
              <a:gd name="T39" fmla="*/ 2676 h 4809"/>
              <a:gd name="T40" fmla="*/ 1532 w 4809"/>
              <a:gd name="T41" fmla="*/ 2852 h 4809"/>
              <a:gd name="T42" fmla="*/ 1356 w 4809"/>
              <a:gd name="T43" fmla="*/ 2852 h 4809"/>
              <a:gd name="T44" fmla="*/ 1070 w 4809"/>
              <a:gd name="T45" fmla="*/ 2566 h 4809"/>
              <a:gd name="T46" fmla="*/ 586 w 4809"/>
              <a:gd name="T47" fmla="*/ 3050 h 4809"/>
              <a:gd name="T48" fmla="*/ 872 w 4809"/>
              <a:gd name="T49" fmla="*/ 3336 h 4809"/>
              <a:gd name="T50" fmla="*/ 872 w 4809"/>
              <a:gd name="T51" fmla="*/ 3512 h 4809"/>
              <a:gd name="T52" fmla="*/ 697 w 4809"/>
              <a:gd name="T53" fmla="*/ 3512 h 4809"/>
              <a:gd name="T54" fmla="*/ 410 w 4809"/>
              <a:gd name="T55" fmla="*/ 3226 h 4809"/>
              <a:gd name="T56" fmla="*/ 104 w 4809"/>
              <a:gd name="T57" fmla="*/ 3531 h 4809"/>
              <a:gd name="T58" fmla="*/ 104 w 4809"/>
              <a:gd name="T59" fmla="*/ 3908 h 4809"/>
              <a:gd name="T60" fmla="*/ 901 w 4809"/>
              <a:gd name="T61" fmla="*/ 4705 h 4809"/>
              <a:gd name="T62" fmla="*/ 1278 w 4809"/>
              <a:gd name="T63" fmla="*/ 4705 h 4809"/>
              <a:gd name="T64" fmla="*/ 4705 w 4809"/>
              <a:gd name="T65" fmla="*/ 1278 h 4809"/>
              <a:gd name="T66" fmla="*/ 4705 w 4809"/>
              <a:gd name="T67" fmla="*/ 901 h 4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09" h="4809">
                <a:moveTo>
                  <a:pt x="4705" y="901"/>
                </a:moveTo>
                <a:lnTo>
                  <a:pt x="3908" y="104"/>
                </a:lnTo>
                <a:cubicBezTo>
                  <a:pt x="3804" y="0"/>
                  <a:pt x="3635" y="0"/>
                  <a:pt x="3531" y="104"/>
                </a:cubicBezTo>
                <a:lnTo>
                  <a:pt x="3226" y="410"/>
                </a:lnTo>
                <a:lnTo>
                  <a:pt x="3512" y="697"/>
                </a:lnTo>
                <a:cubicBezTo>
                  <a:pt x="3561" y="745"/>
                  <a:pt x="3561" y="824"/>
                  <a:pt x="3512" y="873"/>
                </a:cubicBezTo>
                <a:cubicBezTo>
                  <a:pt x="3464" y="921"/>
                  <a:pt x="3385" y="921"/>
                  <a:pt x="3336" y="873"/>
                </a:cubicBezTo>
                <a:lnTo>
                  <a:pt x="3050" y="586"/>
                </a:lnTo>
                <a:lnTo>
                  <a:pt x="2566" y="1070"/>
                </a:lnTo>
                <a:lnTo>
                  <a:pt x="2852" y="1356"/>
                </a:lnTo>
                <a:cubicBezTo>
                  <a:pt x="2901" y="1405"/>
                  <a:pt x="2901" y="1484"/>
                  <a:pt x="2852" y="1532"/>
                </a:cubicBezTo>
                <a:cubicBezTo>
                  <a:pt x="2804" y="1581"/>
                  <a:pt x="2725" y="1581"/>
                  <a:pt x="2676" y="1532"/>
                </a:cubicBezTo>
                <a:lnTo>
                  <a:pt x="2390" y="1246"/>
                </a:lnTo>
                <a:lnTo>
                  <a:pt x="1906" y="1730"/>
                </a:lnTo>
                <a:lnTo>
                  <a:pt x="2192" y="2016"/>
                </a:lnTo>
                <a:cubicBezTo>
                  <a:pt x="2241" y="2065"/>
                  <a:pt x="2241" y="2144"/>
                  <a:pt x="2192" y="2192"/>
                </a:cubicBezTo>
                <a:cubicBezTo>
                  <a:pt x="2144" y="2241"/>
                  <a:pt x="2065" y="2241"/>
                  <a:pt x="2016" y="2192"/>
                </a:cubicBezTo>
                <a:lnTo>
                  <a:pt x="1730" y="1906"/>
                </a:lnTo>
                <a:lnTo>
                  <a:pt x="1246" y="2390"/>
                </a:lnTo>
                <a:lnTo>
                  <a:pt x="1532" y="2676"/>
                </a:lnTo>
                <a:cubicBezTo>
                  <a:pt x="1581" y="2725"/>
                  <a:pt x="1581" y="2804"/>
                  <a:pt x="1532" y="2852"/>
                </a:cubicBezTo>
                <a:cubicBezTo>
                  <a:pt x="1484" y="2901"/>
                  <a:pt x="1405" y="2901"/>
                  <a:pt x="1356" y="2852"/>
                </a:cubicBezTo>
                <a:lnTo>
                  <a:pt x="1070" y="2566"/>
                </a:lnTo>
                <a:lnTo>
                  <a:pt x="586" y="3050"/>
                </a:lnTo>
                <a:lnTo>
                  <a:pt x="872" y="3336"/>
                </a:lnTo>
                <a:cubicBezTo>
                  <a:pt x="921" y="3385"/>
                  <a:pt x="921" y="3464"/>
                  <a:pt x="872" y="3512"/>
                </a:cubicBezTo>
                <a:cubicBezTo>
                  <a:pt x="824" y="3561"/>
                  <a:pt x="745" y="3561"/>
                  <a:pt x="697" y="3512"/>
                </a:cubicBezTo>
                <a:lnTo>
                  <a:pt x="410" y="3226"/>
                </a:lnTo>
                <a:lnTo>
                  <a:pt x="104" y="3531"/>
                </a:lnTo>
                <a:cubicBezTo>
                  <a:pt x="0" y="3635"/>
                  <a:pt x="0" y="3804"/>
                  <a:pt x="104" y="3908"/>
                </a:cubicBezTo>
                <a:lnTo>
                  <a:pt x="901" y="4705"/>
                </a:lnTo>
                <a:cubicBezTo>
                  <a:pt x="1005" y="4809"/>
                  <a:pt x="1174" y="4809"/>
                  <a:pt x="1278" y="4705"/>
                </a:cubicBezTo>
                <a:lnTo>
                  <a:pt x="4705" y="1278"/>
                </a:lnTo>
                <a:cubicBezTo>
                  <a:pt x="4809" y="1174"/>
                  <a:pt x="4809" y="1005"/>
                  <a:pt x="4705" y="901"/>
                </a:cubicBezTo>
                <a:close/>
              </a:path>
            </a:pathLst>
          </a:custGeom>
          <a:solidFill>
            <a:schemeClr val="bg1"/>
          </a:solidFill>
          <a:ln>
            <a:noFill/>
          </a:ln>
        </p:spPr>
        <p:txBody>
          <a:bodyPr vert="horz" wrap="square" lIns="91440" tIns="45720" rIns="91440" bIns="45720" numCol="1" anchor="t" anchorCtr="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200" dirty="0"/>
          </a:p>
        </p:txBody>
      </p:sp>
      <p:sp>
        <p:nvSpPr>
          <p:cNvPr id="44" name="íṩľíḓè"/>
          <p:cNvSpPr/>
          <p:nvPr/>
        </p:nvSpPr>
        <p:spPr>
          <a:xfrm>
            <a:off x="4878115" y="3744000"/>
            <a:ext cx="675000" cy="675005"/>
          </a:xfrm>
          <a:prstGeom prst="ellipse">
            <a:avLst/>
          </a:prstGeom>
          <a:gradFill>
            <a:gsLst>
              <a:gs pos="0">
                <a:srgbClr val="FFA62E"/>
              </a:gs>
              <a:gs pos="52000">
                <a:srgbClr val="FF8811"/>
              </a:gs>
              <a:gs pos="100000">
                <a:srgbClr val="FE970D"/>
              </a:gs>
            </a:gsLst>
            <a:lin ang="2700000" scaled="0"/>
          </a:gradFill>
          <a:ln w="127000">
            <a:solidFill>
              <a:srgbClr val="FFA52D">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75" name="ïṣliḓe"/>
          <p:cNvSpPr/>
          <p:nvPr/>
        </p:nvSpPr>
        <p:spPr bwMode="auto">
          <a:xfrm>
            <a:off x="5043523" y="3924839"/>
            <a:ext cx="344185" cy="313327"/>
          </a:xfrm>
          <a:custGeom>
            <a:avLst/>
            <a:gdLst>
              <a:gd name="T0" fmla="*/ 6827 w 6827"/>
              <a:gd name="T1" fmla="*/ 2610 h 6224"/>
              <a:gd name="T2" fmla="*/ 6827 w 6827"/>
              <a:gd name="T3" fmla="*/ 2008 h 6224"/>
              <a:gd name="T4" fmla="*/ 3413 w 6827"/>
              <a:gd name="T5" fmla="*/ 0 h 6224"/>
              <a:gd name="T6" fmla="*/ 0 w 6827"/>
              <a:gd name="T7" fmla="*/ 2008 h 6224"/>
              <a:gd name="T8" fmla="*/ 0 w 6827"/>
              <a:gd name="T9" fmla="*/ 2610 h 6224"/>
              <a:gd name="T10" fmla="*/ 602 w 6827"/>
              <a:gd name="T11" fmla="*/ 2610 h 6224"/>
              <a:gd name="T12" fmla="*/ 602 w 6827"/>
              <a:gd name="T13" fmla="*/ 5622 h 6224"/>
              <a:gd name="T14" fmla="*/ 201 w 6827"/>
              <a:gd name="T15" fmla="*/ 5622 h 6224"/>
              <a:gd name="T16" fmla="*/ 201 w 6827"/>
              <a:gd name="T17" fmla="*/ 6224 h 6224"/>
              <a:gd name="T18" fmla="*/ 6626 w 6827"/>
              <a:gd name="T19" fmla="*/ 6224 h 6224"/>
              <a:gd name="T20" fmla="*/ 6626 w 6827"/>
              <a:gd name="T21" fmla="*/ 5622 h 6224"/>
              <a:gd name="T22" fmla="*/ 6224 w 6827"/>
              <a:gd name="T23" fmla="*/ 5622 h 6224"/>
              <a:gd name="T24" fmla="*/ 6224 w 6827"/>
              <a:gd name="T25" fmla="*/ 2610 h 6224"/>
              <a:gd name="T26" fmla="*/ 6827 w 6827"/>
              <a:gd name="T27" fmla="*/ 2610 h 6224"/>
              <a:gd name="T28" fmla="*/ 2209 w 6827"/>
              <a:gd name="T29" fmla="*/ 5020 h 6224"/>
              <a:gd name="T30" fmla="*/ 1405 w 6827"/>
              <a:gd name="T31" fmla="*/ 5020 h 6224"/>
              <a:gd name="T32" fmla="*/ 1405 w 6827"/>
              <a:gd name="T33" fmla="*/ 2610 h 6224"/>
              <a:gd name="T34" fmla="*/ 2209 w 6827"/>
              <a:gd name="T35" fmla="*/ 2610 h 6224"/>
              <a:gd name="T36" fmla="*/ 2209 w 6827"/>
              <a:gd name="T37" fmla="*/ 5020 h 6224"/>
              <a:gd name="T38" fmla="*/ 3815 w 6827"/>
              <a:gd name="T39" fmla="*/ 5020 h 6224"/>
              <a:gd name="T40" fmla="*/ 3012 w 6827"/>
              <a:gd name="T41" fmla="*/ 5020 h 6224"/>
              <a:gd name="T42" fmla="*/ 3012 w 6827"/>
              <a:gd name="T43" fmla="*/ 2610 h 6224"/>
              <a:gd name="T44" fmla="*/ 3815 w 6827"/>
              <a:gd name="T45" fmla="*/ 2610 h 6224"/>
              <a:gd name="T46" fmla="*/ 3815 w 6827"/>
              <a:gd name="T47" fmla="*/ 5020 h 6224"/>
              <a:gd name="T48" fmla="*/ 3413 w 6827"/>
              <a:gd name="T49" fmla="*/ 2008 h 6224"/>
              <a:gd name="T50" fmla="*/ 2811 w 6827"/>
              <a:gd name="T51" fmla="*/ 1406 h 6224"/>
              <a:gd name="T52" fmla="*/ 3413 w 6827"/>
              <a:gd name="T53" fmla="*/ 803 h 6224"/>
              <a:gd name="T54" fmla="*/ 4016 w 6827"/>
              <a:gd name="T55" fmla="*/ 1406 h 6224"/>
              <a:gd name="T56" fmla="*/ 3413 w 6827"/>
              <a:gd name="T57" fmla="*/ 2008 h 6224"/>
              <a:gd name="T58" fmla="*/ 5421 w 6827"/>
              <a:gd name="T59" fmla="*/ 5020 h 6224"/>
              <a:gd name="T60" fmla="*/ 4618 w 6827"/>
              <a:gd name="T61" fmla="*/ 5020 h 6224"/>
              <a:gd name="T62" fmla="*/ 4618 w 6827"/>
              <a:gd name="T63" fmla="*/ 2610 h 6224"/>
              <a:gd name="T64" fmla="*/ 5421 w 6827"/>
              <a:gd name="T65" fmla="*/ 2610 h 6224"/>
              <a:gd name="T66" fmla="*/ 5421 w 6827"/>
              <a:gd name="T67" fmla="*/ 5020 h 6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27" h="6224">
                <a:moveTo>
                  <a:pt x="6827" y="2610"/>
                </a:moveTo>
                <a:lnTo>
                  <a:pt x="6827" y="2008"/>
                </a:lnTo>
                <a:lnTo>
                  <a:pt x="3413" y="0"/>
                </a:lnTo>
                <a:lnTo>
                  <a:pt x="0" y="2008"/>
                </a:lnTo>
                <a:lnTo>
                  <a:pt x="0" y="2610"/>
                </a:lnTo>
                <a:lnTo>
                  <a:pt x="602" y="2610"/>
                </a:lnTo>
                <a:lnTo>
                  <a:pt x="602" y="5622"/>
                </a:lnTo>
                <a:lnTo>
                  <a:pt x="201" y="5622"/>
                </a:lnTo>
                <a:lnTo>
                  <a:pt x="201" y="6224"/>
                </a:lnTo>
                <a:lnTo>
                  <a:pt x="6626" y="6224"/>
                </a:lnTo>
                <a:lnTo>
                  <a:pt x="6626" y="5622"/>
                </a:lnTo>
                <a:lnTo>
                  <a:pt x="6224" y="5622"/>
                </a:lnTo>
                <a:lnTo>
                  <a:pt x="6224" y="2610"/>
                </a:lnTo>
                <a:lnTo>
                  <a:pt x="6827" y="2610"/>
                </a:lnTo>
                <a:close/>
                <a:moveTo>
                  <a:pt x="2209" y="5020"/>
                </a:moveTo>
                <a:lnTo>
                  <a:pt x="1405" y="5020"/>
                </a:lnTo>
                <a:lnTo>
                  <a:pt x="1405" y="2610"/>
                </a:lnTo>
                <a:lnTo>
                  <a:pt x="2209" y="2610"/>
                </a:lnTo>
                <a:lnTo>
                  <a:pt x="2209" y="5020"/>
                </a:lnTo>
                <a:close/>
                <a:moveTo>
                  <a:pt x="3815" y="5020"/>
                </a:moveTo>
                <a:lnTo>
                  <a:pt x="3012" y="5020"/>
                </a:lnTo>
                <a:lnTo>
                  <a:pt x="3012" y="2610"/>
                </a:lnTo>
                <a:lnTo>
                  <a:pt x="3815" y="2610"/>
                </a:lnTo>
                <a:lnTo>
                  <a:pt x="3815" y="5020"/>
                </a:lnTo>
                <a:close/>
                <a:moveTo>
                  <a:pt x="3413" y="2008"/>
                </a:moveTo>
                <a:cubicBezTo>
                  <a:pt x="3081" y="2008"/>
                  <a:pt x="2811" y="1738"/>
                  <a:pt x="2811" y="1406"/>
                </a:cubicBezTo>
                <a:cubicBezTo>
                  <a:pt x="2811" y="1073"/>
                  <a:pt x="3081" y="803"/>
                  <a:pt x="3413" y="803"/>
                </a:cubicBezTo>
                <a:cubicBezTo>
                  <a:pt x="3746" y="803"/>
                  <a:pt x="4016" y="1073"/>
                  <a:pt x="4016" y="1406"/>
                </a:cubicBezTo>
                <a:cubicBezTo>
                  <a:pt x="4016" y="1738"/>
                  <a:pt x="3746" y="2008"/>
                  <a:pt x="3413" y="2008"/>
                </a:cubicBezTo>
                <a:close/>
                <a:moveTo>
                  <a:pt x="5421" y="5020"/>
                </a:moveTo>
                <a:lnTo>
                  <a:pt x="4618" y="5020"/>
                </a:lnTo>
                <a:lnTo>
                  <a:pt x="4618" y="2610"/>
                </a:lnTo>
                <a:lnTo>
                  <a:pt x="5421" y="2610"/>
                </a:lnTo>
                <a:lnTo>
                  <a:pt x="5421" y="5020"/>
                </a:lnTo>
                <a:close/>
              </a:path>
            </a:pathLst>
          </a:custGeom>
          <a:solidFill>
            <a:schemeClr val="bg1"/>
          </a:solidFill>
          <a:ln>
            <a:noFill/>
          </a:ln>
        </p:spPr>
        <p:txBody>
          <a:bodyPr vert="horz" wrap="square" lIns="91440" tIns="45720" rIns="91440" bIns="45720" numCol="1" anchor="t" anchorCtr="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200" dirty="0"/>
          </a:p>
        </p:txBody>
      </p:sp>
      <p:sp>
        <p:nvSpPr>
          <p:cNvPr id="38" name="ïṣľîḋê"/>
          <p:cNvSpPr/>
          <p:nvPr/>
        </p:nvSpPr>
        <p:spPr>
          <a:xfrm>
            <a:off x="6638883" y="3744000"/>
            <a:ext cx="675000" cy="675005"/>
          </a:xfrm>
          <a:prstGeom prst="ellipse">
            <a:avLst/>
          </a:prstGeom>
          <a:gradFill>
            <a:gsLst>
              <a:gs pos="0">
                <a:srgbClr val="66BAAB"/>
              </a:gs>
              <a:gs pos="100000">
                <a:srgbClr val="4AA898"/>
              </a:gs>
            </a:gsLst>
            <a:lin ang="2700000" scaled="0"/>
          </a:gradFill>
          <a:ln w="127000">
            <a:solidFill>
              <a:srgbClr val="66BAAB">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tx1"/>
              </a:solidFill>
            </a:endParaRPr>
          </a:p>
        </p:txBody>
      </p:sp>
      <p:sp>
        <p:nvSpPr>
          <p:cNvPr id="76" name="iṧḻîḍè"/>
          <p:cNvSpPr/>
          <p:nvPr/>
        </p:nvSpPr>
        <p:spPr bwMode="auto">
          <a:xfrm>
            <a:off x="6804291" y="3930136"/>
            <a:ext cx="344185" cy="302733"/>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455839 w 606244"/>
              <a:gd name="T11" fmla="*/ 455839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2" h="2442">
                <a:moveTo>
                  <a:pt x="2772" y="934"/>
                </a:moveTo>
                <a:lnTo>
                  <a:pt x="1683" y="2023"/>
                </a:lnTo>
                <a:lnTo>
                  <a:pt x="750" y="1089"/>
                </a:lnTo>
                <a:lnTo>
                  <a:pt x="1838" y="0"/>
                </a:lnTo>
                <a:lnTo>
                  <a:pt x="2772" y="934"/>
                </a:lnTo>
                <a:close/>
                <a:moveTo>
                  <a:pt x="0" y="1839"/>
                </a:moveTo>
                <a:lnTo>
                  <a:pt x="603" y="2442"/>
                </a:lnTo>
                <a:cubicBezTo>
                  <a:pt x="823" y="2442"/>
                  <a:pt x="1044" y="2442"/>
                  <a:pt x="1264" y="2442"/>
                </a:cubicBezTo>
                <a:lnTo>
                  <a:pt x="1542" y="2164"/>
                </a:lnTo>
                <a:lnTo>
                  <a:pt x="608" y="1231"/>
                </a:lnTo>
                <a:lnTo>
                  <a:pt x="0" y="1839"/>
                </a:lnTo>
                <a:close/>
              </a:path>
            </a:pathLst>
          </a:custGeom>
          <a:solidFill>
            <a:schemeClr val="bg1"/>
          </a:solidFill>
          <a:ln>
            <a:noFill/>
          </a:ln>
        </p:spPr>
        <p:txBody>
          <a:bodyPr vert="horz" wrap="square" lIns="91440" tIns="45720" rIns="91440" bIns="45720" numCol="1" anchor="t" anchorCtr="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200" dirty="0"/>
          </a:p>
        </p:txBody>
      </p:sp>
      <p:sp>
        <p:nvSpPr>
          <p:cNvPr id="32" name="ïś1iḑe"/>
          <p:cNvSpPr/>
          <p:nvPr/>
        </p:nvSpPr>
        <p:spPr>
          <a:xfrm>
            <a:off x="8399651" y="3744000"/>
            <a:ext cx="675000" cy="675005"/>
          </a:xfrm>
          <a:prstGeom prst="ellipse">
            <a:avLst/>
          </a:prstGeom>
          <a:gradFill>
            <a:gsLst>
              <a:gs pos="0">
                <a:srgbClr val="66BAAB"/>
              </a:gs>
              <a:gs pos="100000">
                <a:srgbClr val="4AA898"/>
              </a:gs>
            </a:gsLst>
            <a:lin ang="2700000" scaled="0"/>
          </a:gradFill>
          <a:ln w="127000">
            <a:solidFill>
              <a:srgbClr val="66BAAB">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tx1"/>
              </a:solidFill>
            </a:endParaRPr>
          </a:p>
        </p:txBody>
      </p:sp>
      <p:sp>
        <p:nvSpPr>
          <p:cNvPr id="77" name="îṧ1íḑè"/>
          <p:cNvSpPr/>
          <p:nvPr/>
        </p:nvSpPr>
        <p:spPr bwMode="auto">
          <a:xfrm>
            <a:off x="8565059" y="3970725"/>
            <a:ext cx="344185" cy="221555"/>
          </a:xfrm>
          <a:custGeom>
            <a:avLst/>
            <a:gdLst>
              <a:gd name="T0" fmla="*/ 6611 w 6827"/>
              <a:gd name="T1" fmla="*/ 3969 h 4401"/>
              <a:gd name="T2" fmla="*/ 6376 w 6827"/>
              <a:gd name="T3" fmla="*/ 3969 h 4401"/>
              <a:gd name="T4" fmla="*/ 6376 w 6827"/>
              <a:gd name="T5" fmla="*/ 530 h 4401"/>
              <a:gd name="T6" fmla="*/ 5845 w 6827"/>
              <a:gd name="T7" fmla="*/ 0 h 4401"/>
              <a:gd name="T8" fmla="*/ 981 w 6827"/>
              <a:gd name="T9" fmla="*/ 0 h 4401"/>
              <a:gd name="T10" fmla="*/ 451 w 6827"/>
              <a:gd name="T11" fmla="*/ 530 h 4401"/>
              <a:gd name="T12" fmla="*/ 451 w 6827"/>
              <a:gd name="T13" fmla="*/ 3970 h 4401"/>
              <a:gd name="T14" fmla="*/ 216 w 6827"/>
              <a:gd name="T15" fmla="*/ 3970 h 4401"/>
              <a:gd name="T16" fmla="*/ 0 w 6827"/>
              <a:gd name="T17" fmla="*/ 4185 h 4401"/>
              <a:gd name="T18" fmla="*/ 216 w 6827"/>
              <a:gd name="T19" fmla="*/ 4401 h 4401"/>
              <a:gd name="T20" fmla="*/ 6611 w 6827"/>
              <a:gd name="T21" fmla="*/ 4401 h 4401"/>
              <a:gd name="T22" fmla="*/ 6827 w 6827"/>
              <a:gd name="T23" fmla="*/ 4185 h 4401"/>
              <a:gd name="T24" fmla="*/ 6611 w 6827"/>
              <a:gd name="T25" fmla="*/ 3969 h 4401"/>
              <a:gd name="T26" fmla="*/ 2538 w 6827"/>
              <a:gd name="T27" fmla="*/ 3969 h 4401"/>
              <a:gd name="T28" fmla="*/ 1512 w 6827"/>
              <a:gd name="T29" fmla="*/ 3969 h 4401"/>
              <a:gd name="T30" fmla="*/ 1512 w 6827"/>
              <a:gd name="T31" fmla="*/ 3388 h 4401"/>
              <a:gd name="T32" fmla="*/ 2538 w 6827"/>
              <a:gd name="T33" fmla="*/ 3388 h 4401"/>
              <a:gd name="T34" fmla="*/ 2538 w 6827"/>
              <a:gd name="T35" fmla="*/ 3969 h 4401"/>
              <a:gd name="T36" fmla="*/ 5945 w 6827"/>
              <a:gd name="T37" fmla="*/ 3969 h 4401"/>
              <a:gd name="T38" fmla="*/ 2970 w 6827"/>
              <a:gd name="T39" fmla="*/ 3969 h 4401"/>
              <a:gd name="T40" fmla="*/ 2970 w 6827"/>
              <a:gd name="T41" fmla="*/ 3771 h 4401"/>
              <a:gd name="T42" fmla="*/ 5530 w 6827"/>
              <a:gd name="T43" fmla="*/ 3771 h 4401"/>
              <a:gd name="T44" fmla="*/ 5746 w 6827"/>
              <a:gd name="T45" fmla="*/ 3555 h 4401"/>
              <a:gd name="T46" fmla="*/ 5746 w 6827"/>
              <a:gd name="T47" fmla="*/ 846 h 4401"/>
              <a:gd name="T48" fmla="*/ 5530 w 6827"/>
              <a:gd name="T49" fmla="*/ 630 h 4401"/>
              <a:gd name="T50" fmla="*/ 1296 w 6827"/>
              <a:gd name="T51" fmla="*/ 630 h 4401"/>
              <a:gd name="T52" fmla="*/ 1081 w 6827"/>
              <a:gd name="T53" fmla="*/ 846 h 4401"/>
              <a:gd name="T54" fmla="*/ 1081 w 6827"/>
              <a:gd name="T55" fmla="*/ 3969 h 4401"/>
              <a:gd name="T56" fmla="*/ 882 w 6827"/>
              <a:gd name="T57" fmla="*/ 3969 h 4401"/>
              <a:gd name="T58" fmla="*/ 882 w 6827"/>
              <a:gd name="T59" fmla="*/ 530 h 4401"/>
              <a:gd name="T60" fmla="*/ 981 w 6827"/>
              <a:gd name="T61" fmla="*/ 431 h 4401"/>
              <a:gd name="T62" fmla="*/ 5845 w 6827"/>
              <a:gd name="T63" fmla="*/ 431 h 4401"/>
              <a:gd name="T64" fmla="*/ 5945 w 6827"/>
              <a:gd name="T65" fmla="*/ 530 h 4401"/>
              <a:gd name="T66" fmla="*/ 5945 w 6827"/>
              <a:gd name="T67" fmla="*/ 3969 h 4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27" h="4401">
                <a:moveTo>
                  <a:pt x="6611" y="3969"/>
                </a:moveTo>
                <a:lnTo>
                  <a:pt x="6376" y="3969"/>
                </a:lnTo>
                <a:lnTo>
                  <a:pt x="6376" y="530"/>
                </a:lnTo>
                <a:cubicBezTo>
                  <a:pt x="6376" y="238"/>
                  <a:pt x="6138" y="0"/>
                  <a:pt x="5845" y="0"/>
                </a:cubicBezTo>
                <a:lnTo>
                  <a:pt x="981" y="0"/>
                </a:lnTo>
                <a:cubicBezTo>
                  <a:pt x="689" y="0"/>
                  <a:pt x="451" y="238"/>
                  <a:pt x="451" y="530"/>
                </a:cubicBezTo>
                <a:lnTo>
                  <a:pt x="451" y="3970"/>
                </a:lnTo>
                <a:lnTo>
                  <a:pt x="216" y="3970"/>
                </a:lnTo>
                <a:cubicBezTo>
                  <a:pt x="97" y="3970"/>
                  <a:pt x="0" y="4066"/>
                  <a:pt x="0" y="4185"/>
                </a:cubicBezTo>
                <a:cubicBezTo>
                  <a:pt x="0" y="4304"/>
                  <a:pt x="97" y="4401"/>
                  <a:pt x="216" y="4401"/>
                </a:cubicBezTo>
                <a:lnTo>
                  <a:pt x="6611" y="4401"/>
                </a:lnTo>
                <a:cubicBezTo>
                  <a:pt x="6730" y="4401"/>
                  <a:pt x="6827" y="4304"/>
                  <a:pt x="6827" y="4185"/>
                </a:cubicBezTo>
                <a:cubicBezTo>
                  <a:pt x="6827" y="4066"/>
                  <a:pt x="6730" y="3969"/>
                  <a:pt x="6611" y="3969"/>
                </a:cubicBezTo>
                <a:close/>
                <a:moveTo>
                  <a:pt x="2538" y="3969"/>
                </a:moveTo>
                <a:lnTo>
                  <a:pt x="1512" y="3969"/>
                </a:lnTo>
                <a:lnTo>
                  <a:pt x="1512" y="3388"/>
                </a:lnTo>
                <a:lnTo>
                  <a:pt x="2538" y="3388"/>
                </a:lnTo>
                <a:lnTo>
                  <a:pt x="2538" y="3969"/>
                </a:lnTo>
                <a:close/>
                <a:moveTo>
                  <a:pt x="5945" y="3969"/>
                </a:moveTo>
                <a:lnTo>
                  <a:pt x="2970" y="3969"/>
                </a:lnTo>
                <a:lnTo>
                  <a:pt x="2970" y="3771"/>
                </a:lnTo>
                <a:lnTo>
                  <a:pt x="5530" y="3771"/>
                </a:lnTo>
                <a:cubicBezTo>
                  <a:pt x="5649" y="3771"/>
                  <a:pt x="5746" y="3674"/>
                  <a:pt x="5746" y="3555"/>
                </a:cubicBezTo>
                <a:lnTo>
                  <a:pt x="5746" y="846"/>
                </a:lnTo>
                <a:cubicBezTo>
                  <a:pt x="5746" y="726"/>
                  <a:pt x="5649" y="630"/>
                  <a:pt x="5530" y="630"/>
                </a:cubicBezTo>
                <a:lnTo>
                  <a:pt x="1296" y="630"/>
                </a:lnTo>
                <a:cubicBezTo>
                  <a:pt x="1177" y="630"/>
                  <a:pt x="1081" y="726"/>
                  <a:pt x="1081" y="846"/>
                </a:cubicBezTo>
                <a:lnTo>
                  <a:pt x="1081" y="3969"/>
                </a:lnTo>
                <a:lnTo>
                  <a:pt x="882" y="3969"/>
                </a:lnTo>
                <a:lnTo>
                  <a:pt x="882" y="530"/>
                </a:lnTo>
                <a:cubicBezTo>
                  <a:pt x="882" y="476"/>
                  <a:pt x="927" y="431"/>
                  <a:pt x="981" y="431"/>
                </a:cubicBezTo>
                <a:lnTo>
                  <a:pt x="5845" y="431"/>
                </a:lnTo>
                <a:cubicBezTo>
                  <a:pt x="5900" y="431"/>
                  <a:pt x="5945" y="476"/>
                  <a:pt x="5945" y="530"/>
                </a:cubicBezTo>
                <a:lnTo>
                  <a:pt x="5945" y="3969"/>
                </a:lnTo>
                <a:close/>
              </a:path>
            </a:pathLst>
          </a:custGeom>
          <a:solidFill>
            <a:schemeClr val="bg1"/>
          </a:solidFill>
          <a:ln>
            <a:noFill/>
          </a:ln>
        </p:spPr>
        <p:txBody>
          <a:bodyPr vert="horz" wrap="square" lIns="91440" tIns="45720" rIns="91440" bIns="45720" numCol="1" anchor="t" anchorCtr="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200" dirty="0"/>
          </a:p>
        </p:txBody>
      </p:sp>
      <p:sp>
        <p:nvSpPr>
          <p:cNvPr id="26" name="îşlîde"/>
          <p:cNvSpPr/>
          <p:nvPr/>
        </p:nvSpPr>
        <p:spPr>
          <a:xfrm>
            <a:off x="10160421" y="3744000"/>
            <a:ext cx="675000" cy="675005"/>
          </a:xfrm>
          <a:prstGeom prst="ellipse">
            <a:avLst/>
          </a:prstGeom>
          <a:gradFill>
            <a:gsLst>
              <a:gs pos="0">
                <a:srgbClr val="66BAAB"/>
              </a:gs>
              <a:gs pos="100000">
                <a:srgbClr val="4AA898"/>
              </a:gs>
            </a:gsLst>
            <a:lin ang="2700000" scaled="0"/>
          </a:gradFill>
          <a:ln w="127000">
            <a:solidFill>
              <a:srgbClr val="66BAAB">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solidFill>
                <a:schemeClr val="tx1"/>
              </a:solidFill>
            </a:endParaRPr>
          </a:p>
        </p:txBody>
      </p:sp>
      <p:sp>
        <p:nvSpPr>
          <p:cNvPr id="78" name="ísḻíḑè"/>
          <p:cNvSpPr/>
          <p:nvPr/>
        </p:nvSpPr>
        <p:spPr bwMode="auto">
          <a:xfrm>
            <a:off x="10330997" y="3909409"/>
            <a:ext cx="333848" cy="344185"/>
          </a:xfrm>
          <a:custGeom>
            <a:avLst/>
            <a:gdLst>
              <a:gd name="connsiteX0" fmla="*/ 524372 w 583435"/>
              <a:gd name="connsiteY0" fmla="*/ 155667 h 601500"/>
              <a:gd name="connsiteX1" fmla="*/ 583435 w 583435"/>
              <a:gd name="connsiteY1" fmla="*/ 155667 h 601500"/>
              <a:gd name="connsiteX2" fmla="*/ 583435 w 583435"/>
              <a:gd name="connsiteY2" fmla="*/ 548710 h 601500"/>
              <a:gd name="connsiteX3" fmla="*/ 553803 w 583435"/>
              <a:gd name="connsiteY3" fmla="*/ 598042 h 601500"/>
              <a:gd name="connsiteX4" fmla="*/ 524372 w 583435"/>
              <a:gd name="connsiteY4" fmla="*/ 548710 h 601500"/>
              <a:gd name="connsiteX5" fmla="*/ 88735 w 583435"/>
              <a:gd name="connsiteY5" fmla="*/ 128878 h 601500"/>
              <a:gd name="connsiteX6" fmla="*/ 88735 w 583435"/>
              <a:gd name="connsiteY6" fmla="*/ 469802 h 601500"/>
              <a:gd name="connsiteX7" fmla="*/ 395273 w 583435"/>
              <a:gd name="connsiteY7" fmla="*/ 469802 h 601500"/>
              <a:gd name="connsiteX8" fmla="*/ 395273 w 583435"/>
              <a:gd name="connsiteY8" fmla="*/ 128878 h 601500"/>
              <a:gd name="connsiteX9" fmla="*/ 245029 w 583435"/>
              <a:gd name="connsiteY9" fmla="*/ 33629 h 601500"/>
              <a:gd name="connsiteX10" fmla="*/ 224862 w 583435"/>
              <a:gd name="connsiteY10" fmla="*/ 53766 h 601500"/>
              <a:gd name="connsiteX11" fmla="*/ 245029 w 583435"/>
              <a:gd name="connsiteY11" fmla="*/ 73904 h 601500"/>
              <a:gd name="connsiteX12" fmla="*/ 265196 w 583435"/>
              <a:gd name="connsiteY12" fmla="*/ 53766 h 601500"/>
              <a:gd name="connsiteX13" fmla="*/ 245029 w 583435"/>
              <a:gd name="connsiteY13" fmla="*/ 33629 h 601500"/>
              <a:gd name="connsiteX14" fmla="*/ 177470 w 583435"/>
              <a:gd name="connsiteY14" fmla="*/ 0 h 601500"/>
              <a:gd name="connsiteX15" fmla="*/ 306538 w 583435"/>
              <a:gd name="connsiteY15" fmla="*/ 0 h 601500"/>
              <a:gd name="connsiteX16" fmla="*/ 306538 w 583435"/>
              <a:gd name="connsiteY16" fmla="*/ 37657 h 601500"/>
              <a:gd name="connsiteX17" fmla="*/ 360183 w 583435"/>
              <a:gd name="connsiteY17" fmla="*/ 37657 h 601500"/>
              <a:gd name="connsiteX18" fmla="*/ 360183 w 583435"/>
              <a:gd name="connsiteY18" fmla="*/ 69876 h 601500"/>
              <a:gd name="connsiteX19" fmla="*/ 484008 w 583435"/>
              <a:gd name="connsiteY19" fmla="*/ 69876 h 601500"/>
              <a:gd name="connsiteX20" fmla="*/ 484008 w 583435"/>
              <a:gd name="connsiteY20" fmla="*/ 601500 h 601500"/>
              <a:gd name="connsiteX21" fmla="*/ 0 w 583435"/>
              <a:gd name="connsiteY21" fmla="*/ 601500 h 601500"/>
              <a:gd name="connsiteX22" fmla="*/ 0 w 583435"/>
              <a:gd name="connsiteY22" fmla="*/ 69876 h 601500"/>
              <a:gd name="connsiteX23" fmla="*/ 123624 w 583435"/>
              <a:gd name="connsiteY23" fmla="*/ 69876 h 601500"/>
              <a:gd name="connsiteX24" fmla="*/ 123624 w 583435"/>
              <a:gd name="connsiteY24" fmla="*/ 37657 h 601500"/>
              <a:gd name="connsiteX25" fmla="*/ 177470 w 583435"/>
              <a:gd name="connsiteY25" fmla="*/ 37657 h 60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3435" h="601500">
                <a:moveTo>
                  <a:pt x="524372" y="155667"/>
                </a:moveTo>
                <a:lnTo>
                  <a:pt x="583435" y="155667"/>
                </a:lnTo>
                <a:lnTo>
                  <a:pt x="583435" y="548710"/>
                </a:lnTo>
                <a:lnTo>
                  <a:pt x="553803" y="598042"/>
                </a:lnTo>
                <a:lnTo>
                  <a:pt x="524372" y="548710"/>
                </a:lnTo>
                <a:close/>
                <a:moveTo>
                  <a:pt x="88735" y="128878"/>
                </a:moveTo>
                <a:lnTo>
                  <a:pt x="88735" y="469802"/>
                </a:lnTo>
                <a:lnTo>
                  <a:pt x="395273" y="469802"/>
                </a:lnTo>
                <a:lnTo>
                  <a:pt x="395273" y="128878"/>
                </a:lnTo>
                <a:close/>
                <a:moveTo>
                  <a:pt x="245029" y="33629"/>
                </a:moveTo>
                <a:cubicBezTo>
                  <a:pt x="233937" y="33629"/>
                  <a:pt x="224862" y="42490"/>
                  <a:pt x="224862" y="53766"/>
                </a:cubicBezTo>
                <a:cubicBezTo>
                  <a:pt x="224862" y="64842"/>
                  <a:pt x="233937" y="73904"/>
                  <a:pt x="245029" y="73904"/>
                </a:cubicBezTo>
                <a:cubicBezTo>
                  <a:pt x="256121" y="73904"/>
                  <a:pt x="265196" y="64842"/>
                  <a:pt x="265196" y="53766"/>
                </a:cubicBezTo>
                <a:cubicBezTo>
                  <a:pt x="265196" y="42490"/>
                  <a:pt x="256121" y="33629"/>
                  <a:pt x="245029" y="33629"/>
                </a:cubicBezTo>
                <a:close/>
                <a:moveTo>
                  <a:pt x="177470" y="0"/>
                </a:moveTo>
                <a:lnTo>
                  <a:pt x="306538" y="0"/>
                </a:lnTo>
                <a:lnTo>
                  <a:pt x="306538" y="37657"/>
                </a:lnTo>
                <a:lnTo>
                  <a:pt x="360183" y="37657"/>
                </a:lnTo>
                <a:lnTo>
                  <a:pt x="360183" y="69876"/>
                </a:lnTo>
                <a:lnTo>
                  <a:pt x="484008" y="69876"/>
                </a:lnTo>
                <a:lnTo>
                  <a:pt x="484008" y="601500"/>
                </a:lnTo>
                <a:lnTo>
                  <a:pt x="0" y="601500"/>
                </a:lnTo>
                <a:lnTo>
                  <a:pt x="0" y="69876"/>
                </a:lnTo>
                <a:lnTo>
                  <a:pt x="123624" y="69876"/>
                </a:lnTo>
                <a:lnTo>
                  <a:pt x="123624" y="37657"/>
                </a:lnTo>
                <a:lnTo>
                  <a:pt x="177470" y="37657"/>
                </a:lnTo>
                <a:close/>
              </a:path>
            </a:pathLst>
          </a:custGeom>
          <a:solidFill>
            <a:schemeClr val="bg1"/>
          </a:solidFill>
          <a:ln>
            <a:noFill/>
          </a:ln>
        </p:spPr>
        <p:txBody>
          <a:bodyPr vert="horz" wrap="square" lIns="91440" tIns="45720" rIns="91440" bIns="45720" numCol="1" anchor="t" anchorCtr="0" compatLnSpc="1">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200" dirty="0"/>
          </a:p>
        </p:txBody>
      </p:sp>
      <p:sp>
        <p:nvSpPr>
          <p:cNvPr id="60" name="文本框 59"/>
          <p:cNvSpPr txBox="1"/>
          <p:nvPr/>
        </p:nvSpPr>
        <p:spPr>
          <a:xfrm>
            <a:off x="412249" y="539282"/>
            <a:ext cx="5181600" cy="707886"/>
          </a:xfrm>
          <a:prstGeom prst="rect">
            <a:avLst/>
          </a:prstGeom>
          <a:noFill/>
        </p:spPr>
        <p:txBody>
          <a:bodyPr wrap="square" rtlCol="0">
            <a:spAutoFit/>
          </a:bodyPr>
          <a:lstStyle/>
          <a:p>
            <a:r>
              <a:rPr lang="en-US" altLang="zh-CN" sz="4000" dirty="0">
                <a:solidFill>
                  <a:srgbClr val="06383C"/>
                </a:solidFill>
                <a:latin typeface="Arial Black" panose="020B0A04020102020204" pitchFamily="34" charset="0"/>
              </a:rPr>
              <a:t>TITLE HERE</a:t>
            </a:r>
            <a:endParaRPr lang="en-US" altLang="zh-CN" sz="4000" dirty="0">
              <a:solidFill>
                <a:srgbClr val="06383C"/>
              </a:solidFill>
              <a:latin typeface="Arial Black" panose="020B0A04020102020204" pitchFamily="34" charset="0"/>
            </a:endParaRPr>
          </a:p>
        </p:txBody>
      </p:sp>
      <p:sp>
        <p:nvSpPr>
          <p:cNvPr id="61" name="矩形 60"/>
          <p:cNvSpPr/>
          <p:nvPr/>
        </p:nvSpPr>
        <p:spPr>
          <a:xfrm>
            <a:off x="672607" y="1415018"/>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62" name="组合 61"/>
          <p:cNvGrpSpPr/>
          <p:nvPr/>
        </p:nvGrpSpPr>
        <p:grpSpPr>
          <a:xfrm>
            <a:off x="608535" y="1267549"/>
            <a:ext cx="328578" cy="328574"/>
            <a:chOff x="7719249" y="5265420"/>
            <a:chExt cx="499840" cy="499834"/>
          </a:xfrm>
        </p:grpSpPr>
        <p:sp>
          <p:nvSpPr>
            <p:cNvPr id="63" name="椭圆 62"/>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64" name="椭圆 63"/>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pic>
        <p:nvPicPr>
          <p:cNvPr id="65" name="图形 64"/>
          <p:cNvPicPr>
            <a:picLocks noChangeAspect="1"/>
          </p:cNvPicPr>
          <p:nvPr/>
        </p:nvPicPr>
        <p:blipFill>
          <a:blip r:embed="rId2"/>
          <a:stretch>
            <a:fillRect/>
          </a:stretch>
        </p:blipFill>
        <p:spPr>
          <a:xfrm>
            <a:off x="8844121" y="485484"/>
            <a:ext cx="2831940" cy="520356"/>
          </a:xfrm>
          <a:prstGeom prst="rect">
            <a:avLst/>
          </a:prstGeom>
        </p:spPr>
      </p:pic>
      <p:sp>
        <p:nvSpPr>
          <p:cNvPr id="66" name="任意多边形: 形状 65"/>
          <p:cNvSpPr/>
          <p:nvPr/>
        </p:nvSpPr>
        <p:spPr>
          <a:xfrm flipH="1">
            <a:off x="0" y="6231022"/>
            <a:ext cx="12188394" cy="645962"/>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水中的倒影&#10;&#10;描述已自动生成"/>
          <p:cNvPicPr>
            <a:picLocks noChangeAspect="1"/>
          </p:cNvPicPr>
          <p:nvPr/>
        </p:nvPicPr>
        <p:blipFill rotWithShape="1">
          <a:blip r:embed="rId1">
            <a:alphaModFix amt="62000"/>
            <a:extLst>
              <a:ext uri="{28A0092B-C50C-407E-A947-70E740481C1C}">
                <a14:useLocalDpi xmlns:a14="http://schemas.microsoft.com/office/drawing/2010/main" val="0"/>
              </a:ext>
            </a:extLst>
          </a:blip>
          <a:srcRect b="15076"/>
          <a:stretch>
            <a:fillRect/>
          </a:stretch>
        </p:blipFill>
        <p:spPr>
          <a:xfrm>
            <a:off x="0" y="1460480"/>
            <a:ext cx="12192000" cy="5824104"/>
          </a:xfrm>
          <a:prstGeom prst="rect">
            <a:avLst/>
          </a:prstGeom>
        </p:spPr>
      </p:pic>
      <p:grpSp>
        <p:nvGrpSpPr>
          <p:cNvPr id="21" name="图形 14"/>
          <p:cNvGrpSpPr/>
          <p:nvPr/>
        </p:nvGrpSpPr>
        <p:grpSpPr>
          <a:xfrm>
            <a:off x="-660398" y="311863"/>
            <a:ext cx="13512797" cy="6973709"/>
            <a:chOff x="-145187" y="485484"/>
            <a:chExt cx="12482373" cy="6441926"/>
          </a:xfrm>
        </p:grpSpPr>
        <p:sp>
          <p:nvSpPr>
            <p:cNvPr id="22" name="任意多边形: 形状 21"/>
            <p:cNvSpPr/>
            <p:nvPr/>
          </p:nvSpPr>
          <p:spPr>
            <a:xfrm>
              <a:off x="-139712" y="4279662"/>
              <a:ext cx="12467773" cy="2646835"/>
            </a:xfrm>
            <a:custGeom>
              <a:avLst/>
              <a:gdLst>
                <a:gd name="connsiteX0" fmla="*/ 12467774 w 12467773"/>
                <a:gd name="connsiteY0" fmla="*/ 1641311 h 2646835"/>
                <a:gd name="connsiteX1" fmla="*/ 11728686 w 12467773"/>
                <a:gd name="connsiteY1" fmla="*/ 1486194 h 2646835"/>
                <a:gd name="connsiteX2" fmla="*/ 10943063 w 12467773"/>
                <a:gd name="connsiteY2" fmla="*/ 1665947 h 2646835"/>
                <a:gd name="connsiteX3" fmla="*/ 10253248 w 12467773"/>
                <a:gd name="connsiteY3" fmla="*/ 1557365 h 2646835"/>
                <a:gd name="connsiteX4" fmla="*/ 9750485 w 12467773"/>
                <a:gd name="connsiteY4" fmla="*/ 1504443 h 2646835"/>
                <a:gd name="connsiteX5" fmla="*/ 9755047 w 12467773"/>
                <a:gd name="connsiteY5" fmla="*/ 1396773 h 2646835"/>
                <a:gd name="connsiteX6" fmla="*/ 9941188 w 12467773"/>
                <a:gd name="connsiteY6" fmla="*/ 751668 h 2646835"/>
                <a:gd name="connsiteX7" fmla="*/ 9797021 w 12467773"/>
                <a:gd name="connsiteY7" fmla="*/ 751668 h 2646835"/>
                <a:gd name="connsiteX8" fmla="*/ 9743186 w 12467773"/>
                <a:gd name="connsiteY8" fmla="*/ 768092 h 2646835"/>
                <a:gd name="connsiteX9" fmla="*/ 9715812 w 12467773"/>
                <a:gd name="connsiteY9" fmla="*/ 815540 h 2646835"/>
                <a:gd name="connsiteX10" fmla="*/ 9598105 w 12467773"/>
                <a:gd name="connsiteY10" fmla="*/ 1103875 h 2646835"/>
                <a:gd name="connsiteX11" fmla="*/ 9585331 w 12467773"/>
                <a:gd name="connsiteY11" fmla="*/ 1134899 h 2646835"/>
                <a:gd name="connsiteX12" fmla="*/ 9584419 w 12467773"/>
                <a:gd name="connsiteY12" fmla="*/ 1138548 h 2646835"/>
                <a:gd name="connsiteX13" fmla="*/ 9580769 w 12467773"/>
                <a:gd name="connsiteY13" fmla="*/ 1145848 h 2646835"/>
                <a:gd name="connsiteX14" fmla="*/ 9286959 w 12467773"/>
                <a:gd name="connsiteY14" fmla="*/ 1397686 h 2646835"/>
                <a:gd name="connsiteX15" fmla="*/ 9151003 w 12467773"/>
                <a:gd name="connsiteY15" fmla="*/ 1122124 h 2646835"/>
                <a:gd name="connsiteX16" fmla="*/ 9151003 w 12467773"/>
                <a:gd name="connsiteY16" fmla="*/ 1120299 h 2646835"/>
                <a:gd name="connsiteX17" fmla="*/ 9151003 w 12467773"/>
                <a:gd name="connsiteY17" fmla="*/ 934159 h 2646835"/>
                <a:gd name="connsiteX18" fmla="*/ 9412877 w 12467773"/>
                <a:gd name="connsiteY18" fmla="*/ 518992 h 2646835"/>
                <a:gd name="connsiteX19" fmla="*/ 9838994 w 12467773"/>
                <a:gd name="connsiteY19" fmla="*/ 426834 h 2646835"/>
                <a:gd name="connsiteX20" fmla="*/ 10109992 w 12467773"/>
                <a:gd name="connsiteY20" fmla="*/ 267155 h 2646835"/>
                <a:gd name="connsiteX21" fmla="*/ 10158352 w 12467773"/>
                <a:gd name="connsiteY21" fmla="*/ 102001 h 2646835"/>
                <a:gd name="connsiteX22" fmla="*/ 10158352 w 12467773"/>
                <a:gd name="connsiteY22" fmla="*/ 23530 h 2646835"/>
                <a:gd name="connsiteX23" fmla="*/ 10084444 w 12467773"/>
                <a:gd name="connsiteY23" fmla="*/ 2543 h 2646835"/>
                <a:gd name="connsiteX24" fmla="*/ 9111767 w 12467773"/>
                <a:gd name="connsiteY24" fmla="*/ 103826 h 2646835"/>
                <a:gd name="connsiteX25" fmla="*/ 9115417 w 12467773"/>
                <a:gd name="connsiteY25" fmla="*/ 105650 h 2646835"/>
                <a:gd name="connsiteX26" fmla="*/ 8989498 w 12467773"/>
                <a:gd name="connsiteY26" fmla="*/ 223357 h 2646835"/>
                <a:gd name="connsiteX27" fmla="*/ 8989498 w 12467773"/>
                <a:gd name="connsiteY27" fmla="*/ 1166835 h 2646835"/>
                <a:gd name="connsiteX28" fmla="*/ 8952088 w 12467773"/>
                <a:gd name="connsiteY28" fmla="*/ 1205158 h 2646835"/>
                <a:gd name="connsiteX29" fmla="*/ 8914677 w 12467773"/>
                <a:gd name="connsiteY29" fmla="*/ 1166835 h 2646835"/>
                <a:gd name="connsiteX30" fmla="*/ 8914677 w 12467773"/>
                <a:gd name="connsiteY30" fmla="*/ 1166835 h 2646835"/>
                <a:gd name="connsiteX31" fmla="*/ 8914677 w 12467773"/>
                <a:gd name="connsiteY31" fmla="*/ 225182 h 2646835"/>
                <a:gd name="connsiteX32" fmla="*/ 8789671 w 12467773"/>
                <a:gd name="connsiteY32" fmla="*/ 107475 h 2646835"/>
                <a:gd name="connsiteX33" fmla="*/ 8792408 w 12467773"/>
                <a:gd name="connsiteY33" fmla="*/ 105650 h 2646835"/>
                <a:gd name="connsiteX34" fmla="*/ 7819732 w 12467773"/>
                <a:gd name="connsiteY34" fmla="*/ 4368 h 2646835"/>
                <a:gd name="connsiteX35" fmla="*/ 7745824 w 12467773"/>
                <a:gd name="connsiteY35" fmla="*/ 25355 h 2646835"/>
                <a:gd name="connsiteX36" fmla="*/ 7745824 w 12467773"/>
                <a:gd name="connsiteY36" fmla="*/ 103826 h 2646835"/>
                <a:gd name="connsiteX37" fmla="*/ 7794184 w 12467773"/>
                <a:gd name="connsiteY37" fmla="*/ 268980 h 2646835"/>
                <a:gd name="connsiteX38" fmla="*/ 8065183 w 12467773"/>
                <a:gd name="connsiteY38" fmla="*/ 428659 h 2646835"/>
                <a:gd name="connsiteX39" fmla="*/ 8492211 w 12467773"/>
                <a:gd name="connsiteY39" fmla="*/ 520817 h 2646835"/>
                <a:gd name="connsiteX40" fmla="*/ 8754085 w 12467773"/>
                <a:gd name="connsiteY40" fmla="*/ 935984 h 2646835"/>
                <a:gd name="connsiteX41" fmla="*/ 8754085 w 12467773"/>
                <a:gd name="connsiteY41" fmla="*/ 1122124 h 2646835"/>
                <a:gd name="connsiteX42" fmla="*/ 8754085 w 12467773"/>
                <a:gd name="connsiteY42" fmla="*/ 1123949 h 2646835"/>
                <a:gd name="connsiteX43" fmla="*/ 8617217 w 12467773"/>
                <a:gd name="connsiteY43" fmla="*/ 1399511 h 2646835"/>
                <a:gd name="connsiteX44" fmla="*/ 8324320 w 12467773"/>
                <a:gd name="connsiteY44" fmla="*/ 1147673 h 2646835"/>
                <a:gd name="connsiteX45" fmla="*/ 8320670 w 12467773"/>
                <a:gd name="connsiteY45" fmla="*/ 1140373 h 2646835"/>
                <a:gd name="connsiteX46" fmla="*/ 8318845 w 12467773"/>
                <a:gd name="connsiteY46" fmla="*/ 1136724 h 2646835"/>
                <a:gd name="connsiteX47" fmla="*/ 8306071 w 12467773"/>
                <a:gd name="connsiteY47" fmla="*/ 1105700 h 2646835"/>
                <a:gd name="connsiteX48" fmla="*/ 8188364 w 12467773"/>
                <a:gd name="connsiteY48" fmla="*/ 817365 h 2646835"/>
                <a:gd name="connsiteX49" fmla="*/ 8160078 w 12467773"/>
                <a:gd name="connsiteY49" fmla="*/ 769917 h 2646835"/>
                <a:gd name="connsiteX50" fmla="*/ 8106243 w 12467773"/>
                <a:gd name="connsiteY50" fmla="*/ 753493 h 2646835"/>
                <a:gd name="connsiteX51" fmla="*/ 7960250 w 12467773"/>
                <a:gd name="connsiteY51" fmla="*/ 753493 h 2646835"/>
                <a:gd name="connsiteX52" fmla="*/ 8146391 w 12467773"/>
                <a:gd name="connsiteY52" fmla="*/ 1398598 h 2646835"/>
                <a:gd name="connsiteX53" fmla="*/ 8101681 w 12467773"/>
                <a:gd name="connsiteY53" fmla="*/ 1561015 h 2646835"/>
                <a:gd name="connsiteX54" fmla="*/ 7514973 w 12467773"/>
                <a:gd name="connsiteY54" fmla="*/ 1383999 h 2646835"/>
                <a:gd name="connsiteX55" fmla="*/ 5749374 w 12467773"/>
                <a:gd name="connsiteY55" fmla="*/ 1500793 h 2646835"/>
                <a:gd name="connsiteX56" fmla="*/ 3932678 w 12467773"/>
                <a:gd name="connsiteY56" fmla="*/ 1253518 h 2646835"/>
                <a:gd name="connsiteX57" fmla="*/ 1975463 w 12467773"/>
                <a:gd name="connsiteY57" fmla="*/ 1640398 h 2646835"/>
                <a:gd name="connsiteX58" fmla="*/ 0 w 12467773"/>
                <a:gd name="connsiteY58" fmla="*/ 1435096 h 2646835"/>
                <a:gd name="connsiteX59" fmla="*/ 0 w 12467773"/>
                <a:gd name="connsiteY59" fmla="*/ 2646836 h 2646835"/>
                <a:gd name="connsiteX60" fmla="*/ 12467774 w 12467773"/>
                <a:gd name="connsiteY60" fmla="*/ 2646836 h 2646835"/>
                <a:gd name="connsiteX61" fmla="*/ 12467774 w 12467773"/>
                <a:gd name="connsiteY61" fmla="*/ 1641311 h 264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467773" h="2646835">
                  <a:moveTo>
                    <a:pt x="12467774" y="1641311"/>
                  </a:moveTo>
                  <a:cubicBezTo>
                    <a:pt x="12147503" y="1489843"/>
                    <a:pt x="11895665" y="1474332"/>
                    <a:pt x="11728686" y="1486194"/>
                  </a:cubicBezTo>
                  <a:cubicBezTo>
                    <a:pt x="11374653" y="1510830"/>
                    <a:pt x="11314431" y="1665035"/>
                    <a:pt x="10943063" y="1665947"/>
                  </a:cubicBezTo>
                  <a:cubicBezTo>
                    <a:pt x="10628266" y="1666860"/>
                    <a:pt x="10635565" y="1557365"/>
                    <a:pt x="10253248" y="1557365"/>
                  </a:cubicBezTo>
                  <a:cubicBezTo>
                    <a:pt x="10016010" y="1557365"/>
                    <a:pt x="9799758" y="1600251"/>
                    <a:pt x="9750485" y="1504443"/>
                  </a:cubicBezTo>
                  <a:cubicBezTo>
                    <a:pt x="9732236" y="1469770"/>
                    <a:pt x="9743186" y="1427796"/>
                    <a:pt x="9755047" y="1396773"/>
                  </a:cubicBezTo>
                  <a:lnTo>
                    <a:pt x="9941188" y="751668"/>
                  </a:lnTo>
                  <a:lnTo>
                    <a:pt x="9797021" y="751668"/>
                  </a:lnTo>
                  <a:cubicBezTo>
                    <a:pt x="9776034" y="751668"/>
                    <a:pt x="9760523" y="756230"/>
                    <a:pt x="9743186" y="768092"/>
                  </a:cubicBezTo>
                  <a:cubicBezTo>
                    <a:pt x="9725849" y="779954"/>
                    <a:pt x="9715812" y="815540"/>
                    <a:pt x="9715812" y="815540"/>
                  </a:cubicBezTo>
                  <a:cubicBezTo>
                    <a:pt x="9715812" y="815540"/>
                    <a:pt x="9634604" y="1013543"/>
                    <a:pt x="9598105" y="1103875"/>
                  </a:cubicBezTo>
                  <a:cubicBezTo>
                    <a:pt x="9594455" y="1113913"/>
                    <a:pt x="9589893" y="1124862"/>
                    <a:pt x="9585331" y="1134899"/>
                  </a:cubicBezTo>
                  <a:lnTo>
                    <a:pt x="9584419" y="1138548"/>
                  </a:lnTo>
                  <a:cubicBezTo>
                    <a:pt x="9583506" y="1141286"/>
                    <a:pt x="9582594" y="1143111"/>
                    <a:pt x="9580769" y="1145848"/>
                  </a:cubicBezTo>
                  <a:cubicBezTo>
                    <a:pt x="9526021" y="1265380"/>
                    <a:pt x="9425651" y="1404073"/>
                    <a:pt x="9286959" y="1397686"/>
                  </a:cubicBezTo>
                  <a:cubicBezTo>
                    <a:pt x="9178376" y="1393123"/>
                    <a:pt x="9151003" y="1286366"/>
                    <a:pt x="9151003" y="1122124"/>
                  </a:cubicBezTo>
                  <a:lnTo>
                    <a:pt x="9151003" y="1120299"/>
                  </a:lnTo>
                  <a:lnTo>
                    <a:pt x="9151003" y="934159"/>
                  </a:lnTo>
                  <a:cubicBezTo>
                    <a:pt x="9151003" y="723382"/>
                    <a:pt x="9206662" y="563703"/>
                    <a:pt x="9412877" y="518992"/>
                  </a:cubicBezTo>
                  <a:lnTo>
                    <a:pt x="9838994" y="426834"/>
                  </a:lnTo>
                  <a:cubicBezTo>
                    <a:pt x="9934801" y="406760"/>
                    <a:pt x="10084444" y="379387"/>
                    <a:pt x="10109992" y="267155"/>
                  </a:cubicBezTo>
                  <a:cubicBezTo>
                    <a:pt x="10109992" y="267155"/>
                    <a:pt x="10149228" y="133937"/>
                    <a:pt x="10158352" y="102001"/>
                  </a:cubicBezTo>
                  <a:cubicBezTo>
                    <a:pt x="10166565" y="70065"/>
                    <a:pt x="10173864" y="49991"/>
                    <a:pt x="10158352" y="23530"/>
                  </a:cubicBezTo>
                  <a:cubicBezTo>
                    <a:pt x="10143753" y="-1106"/>
                    <a:pt x="10109992" y="-2932"/>
                    <a:pt x="10084444" y="2543"/>
                  </a:cubicBezTo>
                  <a:cubicBezTo>
                    <a:pt x="9813444" y="59115"/>
                    <a:pt x="9478574" y="95613"/>
                    <a:pt x="9111767" y="103826"/>
                  </a:cubicBezTo>
                  <a:lnTo>
                    <a:pt x="9115417" y="105650"/>
                  </a:lnTo>
                  <a:cubicBezTo>
                    <a:pt x="9048808" y="105650"/>
                    <a:pt x="8994061" y="157660"/>
                    <a:pt x="8989498" y="223357"/>
                  </a:cubicBezTo>
                  <a:lnTo>
                    <a:pt x="8989498" y="1166835"/>
                  </a:lnTo>
                  <a:cubicBezTo>
                    <a:pt x="8989498" y="1187821"/>
                    <a:pt x="8973074" y="1205158"/>
                    <a:pt x="8952088" y="1205158"/>
                  </a:cubicBezTo>
                  <a:cubicBezTo>
                    <a:pt x="8932014" y="1205158"/>
                    <a:pt x="8914677" y="1187821"/>
                    <a:pt x="8914677" y="1166835"/>
                  </a:cubicBezTo>
                  <a:lnTo>
                    <a:pt x="8914677" y="1166835"/>
                  </a:lnTo>
                  <a:lnTo>
                    <a:pt x="8914677" y="225182"/>
                  </a:lnTo>
                  <a:cubicBezTo>
                    <a:pt x="8910115" y="159485"/>
                    <a:pt x="8855367" y="107475"/>
                    <a:pt x="8789671" y="107475"/>
                  </a:cubicBezTo>
                  <a:lnTo>
                    <a:pt x="8792408" y="105650"/>
                  </a:lnTo>
                  <a:cubicBezTo>
                    <a:pt x="8425602" y="97438"/>
                    <a:pt x="8090731" y="60028"/>
                    <a:pt x="7819732" y="4368"/>
                  </a:cubicBezTo>
                  <a:cubicBezTo>
                    <a:pt x="7795096" y="-194"/>
                    <a:pt x="7761336" y="718"/>
                    <a:pt x="7745824" y="25355"/>
                  </a:cubicBezTo>
                  <a:cubicBezTo>
                    <a:pt x="7730312" y="51816"/>
                    <a:pt x="7737611" y="71890"/>
                    <a:pt x="7745824" y="103826"/>
                  </a:cubicBezTo>
                  <a:cubicBezTo>
                    <a:pt x="7754948" y="135762"/>
                    <a:pt x="7794184" y="268980"/>
                    <a:pt x="7794184" y="268980"/>
                  </a:cubicBezTo>
                  <a:cubicBezTo>
                    <a:pt x="7819732" y="381212"/>
                    <a:pt x="7970287" y="407673"/>
                    <a:pt x="8065183" y="428659"/>
                  </a:cubicBezTo>
                  <a:lnTo>
                    <a:pt x="8492211" y="520817"/>
                  </a:lnTo>
                  <a:cubicBezTo>
                    <a:pt x="8698426" y="564615"/>
                    <a:pt x="8754085" y="725207"/>
                    <a:pt x="8754085" y="935984"/>
                  </a:cubicBezTo>
                  <a:lnTo>
                    <a:pt x="8754085" y="1122124"/>
                  </a:lnTo>
                  <a:lnTo>
                    <a:pt x="8754085" y="1123949"/>
                  </a:lnTo>
                  <a:cubicBezTo>
                    <a:pt x="8754085" y="1288191"/>
                    <a:pt x="8726712" y="1394948"/>
                    <a:pt x="8617217" y="1399511"/>
                  </a:cubicBezTo>
                  <a:cubicBezTo>
                    <a:pt x="8478524" y="1405898"/>
                    <a:pt x="8378154" y="1268117"/>
                    <a:pt x="8324320" y="1147673"/>
                  </a:cubicBezTo>
                  <a:cubicBezTo>
                    <a:pt x="8322495" y="1144936"/>
                    <a:pt x="8321582" y="1142198"/>
                    <a:pt x="8320670" y="1140373"/>
                  </a:cubicBezTo>
                  <a:lnTo>
                    <a:pt x="8318845" y="1136724"/>
                  </a:lnTo>
                  <a:cubicBezTo>
                    <a:pt x="8314283" y="1125774"/>
                    <a:pt x="8309720" y="1115737"/>
                    <a:pt x="8306071" y="1105700"/>
                  </a:cubicBezTo>
                  <a:cubicBezTo>
                    <a:pt x="8269573" y="1015367"/>
                    <a:pt x="8188364" y="817365"/>
                    <a:pt x="8188364" y="817365"/>
                  </a:cubicBezTo>
                  <a:cubicBezTo>
                    <a:pt x="8188364" y="817365"/>
                    <a:pt x="8177414" y="781779"/>
                    <a:pt x="8160078" y="769917"/>
                  </a:cubicBezTo>
                  <a:cubicBezTo>
                    <a:pt x="8142741" y="758055"/>
                    <a:pt x="8127229" y="753493"/>
                    <a:pt x="8106243" y="753493"/>
                  </a:cubicBezTo>
                  <a:lnTo>
                    <a:pt x="7960250" y="753493"/>
                  </a:lnTo>
                  <a:cubicBezTo>
                    <a:pt x="8129967" y="1042741"/>
                    <a:pt x="8148216" y="1277242"/>
                    <a:pt x="8146391" y="1398598"/>
                  </a:cubicBezTo>
                  <a:cubicBezTo>
                    <a:pt x="8144566" y="1498056"/>
                    <a:pt x="8129054" y="1537291"/>
                    <a:pt x="8101681" y="1561015"/>
                  </a:cubicBezTo>
                  <a:cubicBezTo>
                    <a:pt x="7984887" y="1662297"/>
                    <a:pt x="7683777" y="1466120"/>
                    <a:pt x="7514973" y="1383999"/>
                  </a:cubicBezTo>
                  <a:cubicBezTo>
                    <a:pt x="6964763" y="1118475"/>
                    <a:pt x="6473862" y="1415022"/>
                    <a:pt x="5749374" y="1500793"/>
                  </a:cubicBezTo>
                  <a:cubicBezTo>
                    <a:pt x="4853344" y="1606638"/>
                    <a:pt x="4902617" y="1234356"/>
                    <a:pt x="3932678" y="1253518"/>
                  </a:cubicBezTo>
                  <a:cubicBezTo>
                    <a:pt x="3053984" y="1270854"/>
                    <a:pt x="2874231" y="1550978"/>
                    <a:pt x="1975463" y="1640398"/>
                  </a:cubicBezTo>
                  <a:cubicBezTo>
                    <a:pt x="1527448" y="1685109"/>
                    <a:pt x="854970" y="1686934"/>
                    <a:pt x="0" y="1435096"/>
                  </a:cubicBezTo>
                  <a:lnTo>
                    <a:pt x="0" y="2646836"/>
                  </a:lnTo>
                  <a:lnTo>
                    <a:pt x="12467774" y="2646836"/>
                  </a:lnTo>
                  <a:lnTo>
                    <a:pt x="12467774" y="1641311"/>
                  </a:lnTo>
                  <a:close/>
                </a:path>
              </a:pathLst>
            </a:custGeom>
            <a:gradFill>
              <a:gsLst>
                <a:gs pos="43000">
                  <a:srgbClr val="4AA898">
                    <a:alpha val="20000"/>
                  </a:srgbClr>
                </a:gs>
                <a:gs pos="0">
                  <a:srgbClr val="66BAAB">
                    <a:alpha val="5000"/>
                  </a:srgbClr>
                </a:gs>
                <a:gs pos="85000">
                  <a:srgbClr val="7AC0B5">
                    <a:alpha val="0"/>
                  </a:srgbClr>
                </a:gs>
              </a:gsLst>
              <a:lin ang="5400000" scaled="0"/>
            </a:gradFill>
            <a:ln w="19050">
              <a:gradFill>
                <a:gsLst>
                  <a:gs pos="0">
                    <a:srgbClr val="7AC0B5"/>
                  </a:gs>
                  <a:gs pos="100000">
                    <a:srgbClr val="4AA898"/>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6839383" y="490934"/>
              <a:ext cx="3921108" cy="3577488"/>
            </a:xfrm>
            <a:custGeom>
              <a:avLst/>
              <a:gdLst>
                <a:gd name="connsiteX0" fmla="*/ 1993067 w 3921108"/>
                <a:gd name="connsiteY0" fmla="*/ 124118 h 3577488"/>
                <a:gd name="connsiteX1" fmla="*/ 1599798 w 3921108"/>
                <a:gd name="connsiteY1" fmla="*/ 504611 h 3577488"/>
                <a:gd name="connsiteX2" fmla="*/ 1748528 w 3921108"/>
                <a:gd name="connsiteY2" fmla="*/ 552971 h 3577488"/>
                <a:gd name="connsiteX3" fmla="*/ 2457506 w 3921108"/>
                <a:gd name="connsiteY3" fmla="*/ 204414 h 3577488"/>
                <a:gd name="connsiteX4" fmla="*/ 3293314 w 3921108"/>
                <a:gd name="connsiteY4" fmla="*/ 1849 h 3577488"/>
                <a:gd name="connsiteX5" fmla="*/ 3279627 w 3921108"/>
                <a:gd name="connsiteY5" fmla="*/ 65721 h 3577488"/>
                <a:gd name="connsiteX6" fmla="*/ 2668283 w 3921108"/>
                <a:gd name="connsiteY6" fmla="*/ 1317608 h 3577488"/>
                <a:gd name="connsiteX7" fmla="*/ 3081624 w 3921108"/>
                <a:gd name="connsiteY7" fmla="*/ 1285672 h 3577488"/>
                <a:gd name="connsiteX8" fmla="*/ 3540589 w 3921108"/>
                <a:gd name="connsiteY8" fmla="*/ 1169790 h 3577488"/>
                <a:gd name="connsiteX9" fmla="*/ 3672895 w 3921108"/>
                <a:gd name="connsiteY9" fmla="*/ 2599606 h 3577488"/>
                <a:gd name="connsiteX10" fmla="*/ 2762265 w 3921108"/>
                <a:gd name="connsiteY10" fmla="*/ 3474649 h 3577488"/>
                <a:gd name="connsiteX11" fmla="*/ 2744016 w 3921108"/>
                <a:gd name="connsiteY11" fmla="*/ 3408040 h 3577488"/>
                <a:gd name="connsiteX12" fmla="*/ 2796939 w 3921108"/>
                <a:gd name="connsiteY12" fmla="*/ 2807645 h 3577488"/>
                <a:gd name="connsiteX13" fmla="*/ 2632697 w 3921108"/>
                <a:gd name="connsiteY13" fmla="*/ 2972800 h 3577488"/>
                <a:gd name="connsiteX14" fmla="*/ 2446556 w 3921108"/>
                <a:gd name="connsiteY14" fmla="*/ 3206388 h 3577488"/>
                <a:gd name="connsiteX15" fmla="*/ 2429219 w 3921108"/>
                <a:gd name="connsiteY15" fmla="*/ 3103281 h 3577488"/>
                <a:gd name="connsiteX16" fmla="*/ 2421008 w 3921108"/>
                <a:gd name="connsiteY16" fmla="*/ 3046708 h 3577488"/>
                <a:gd name="connsiteX17" fmla="*/ 2135409 w 3921108"/>
                <a:gd name="connsiteY17" fmla="*/ 3282121 h 3577488"/>
                <a:gd name="connsiteX18" fmla="*/ 2113510 w 3921108"/>
                <a:gd name="connsiteY18" fmla="*/ 3221900 h 3577488"/>
                <a:gd name="connsiteX19" fmla="*/ 2142709 w 3921108"/>
                <a:gd name="connsiteY19" fmla="*/ 3143429 h 3577488"/>
                <a:gd name="connsiteX20" fmla="*/ 1372598 w 3921108"/>
                <a:gd name="connsiteY20" fmla="*/ 3560420 h 3577488"/>
                <a:gd name="connsiteX21" fmla="*/ 1229342 w 3921108"/>
                <a:gd name="connsiteY21" fmla="*/ 3572282 h 3577488"/>
                <a:gd name="connsiteX22" fmla="*/ 1232080 w 3921108"/>
                <a:gd name="connsiteY22" fmla="*/ 3511147 h 3577488"/>
                <a:gd name="connsiteX23" fmla="*/ 1901821 w 3921108"/>
                <a:gd name="connsiteY23" fmla="*/ 2933564 h 3577488"/>
                <a:gd name="connsiteX24" fmla="*/ 1946531 w 3921108"/>
                <a:gd name="connsiteY24" fmla="*/ 2757460 h 3577488"/>
                <a:gd name="connsiteX25" fmla="*/ 1590674 w 3921108"/>
                <a:gd name="connsiteY25" fmla="*/ 2809470 h 3577488"/>
                <a:gd name="connsiteX26" fmla="*/ 1037727 w 3921108"/>
                <a:gd name="connsiteY26" fmla="*/ 3012947 h 3577488"/>
                <a:gd name="connsiteX27" fmla="*/ 205569 w 3921108"/>
                <a:gd name="connsiteY27" fmla="*/ 2745598 h 3577488"/>
                <a:gd name="connsiteX28" fmla="*/ 12128 w 3921108"/>
                <a:gd name="connsiteY28" fmla="*/ 1962713 h 3577488"/>
                <a:gd name="connsiteX29" fmla="*/ 1162733 w 3921108"/>
                <a:gd name="connsiteY29" fmla="*/ 454426 h 3577488"/>
                <a:gd name="connsiteX30" fmla="*/ 2015878 w 3921108"/>
                <a:gd name="connsiteY30" fmla="*/ 56596 h 3577488"/>
                <a:gd name="connsiteX31" fmla="*/ 1993067 w 3921108"/>
                <a:gd name="connsiteY31" fmla="*/ 124118 h 357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921108" h="3577488">
                  <a:moveTo>
                    <a:pt x="1993067" y="124118"/>
                  </a:moveTo>
                  <a:cubicBezTo>
                    <a:pt x="1993067" y="124118"/>
                    <a:pt x="1702906" y="285622"/>
                    <a:pt x="1599798" y="504611"/>
                  </a:cubicBezTo>
                  <a:cubicBezTo>
                    <a:pt x="1556001" y="596769"/>
                    <a:pt x="1580637" y="656078"/>
                    <a:pt x="1748528" y="552971"/>
                  </a:cubicBezTo>
                  <a:cubicBezTo>
                    <a:pt x="1986679" y="406066"/>
                    <a:pt x="2202018" y="294747"/>
                    <a:pt x="2457506" y="204414"/>
                  </a:cubicBezTo>
                  <a:cubicBezTo>
                    <a:pt x="2739453" y="104044"/>
                    <a:pt x="3255903" y="-16400"/>
                    <a:pt x="3293314" y="1849"/>
                  </a:cubicBezTo>
                  <a:cubicBezTo>
                    <a:pt x="3308825" y="9149"/>
                    <a:pt x="3309737" y="38347"/>
                    <a:pt x="3279627" y="65721"/>
                  </a:cubicBezTo>
                  <a:cubicBezTo>
                    <a:pt x="2547838" y="737287"/>
                    <a:pt x="2469367" y="1238224"/>
                    <a:pt x="2668283" y="1317608"/>
                  </a:cubicBezTo>
                  <a:cubicBezTo>
                    <a:pt x="2766827" y="1356843"/>
                    <a:pt x="2932894" y="1334032"/>
                    <a:pt x="3081624" y="1285672"/>
                  </a:cubicBezTo>
                  <a:cubicBezTo>
                    <a:pt x="3229442" y="1237312"/>
                    <a:pt x="3374522" y="1175265"/>
                    <a:pt x="3540589" y="1169790"/>
                  </a:cubicBezTo>
                  <a:cubicBezTo>
                    <a:pt x="3931119" y="1157928"/>
                    <a:pt x="4094448" y="1897929"/>
                    <a:pt x="3672895" y="2599606"/>
                  </a:cubicBezTo>
                  <a:cubicBezTo>
                    <a:pt x="3436569" y="2992874"/>
                    <a:pt x="2806975" y="3492898"/>
                    <a:pt x="2762265" y="3474649"/>
                  </a:cubicBezTo>
                  <a:cubicBezTo>
                    <a:pt x="2742191" y="3466437"/>
                    <a:pt x="2735805" y="3444538"/>
                    <a:pt x="2744016" y="3408040"/>
                  </a:cubicBezTo>
                  <a:cubicBezTo>
                    <a:pt x="2749491" y="3384316"/>
                    <a:pt x="2975779" y="2887029"/>
                    <a:pt x="2796939" y="2807645"/>
                  </a:cubicBezTo>
                  <a:cubicBezTo>
                    <a:pt x="2768653" y="2794871"/>
                    <a:pt x="2699306" y="2814945"/>
                    <a:pt x="2632697" y="2972800"/>
                  </a:cubicBezTo>
                  <a:cubicBezTo>
                    <a:pt x="2547838" y="3176277"/>
                    <a:pt x="2482142" y="3214600"/>
                    <a:pt x="2446556" y="3206388"/>
                  </a:cubicBezTo>
                  <a:cubicBezTo>
                    <a:pt x="2411883" y="3198176"/>
                    <a:pt x="2423745" y="3141604"/>
                    <a:pt x="2429219" y="3103281"/>
                  </a:cubicBezTo>
                  <a:cubicBezTo>
                    <a:pt x="2434695" y="3064957"/>
                    <a:pt x="2442906" y="3033022"/>
                    <a:pt x="2421008" y="3046708"/>
                  </a:cubicBezTo>
                  <a:cubicBezTo>
                    <a:pt x="2400021" y="3060395"/>
                    <a:pt x="2199281" y="3287596"/>
                    <a:pt x="2135409" y="3282121"/>
                  </a:cubicBezTo>
                  <a:cubicBezTo>
                    <a:pt x="2112598" y="3280297"/>
                    <a:pt x="2098911" y="3255660"/>
                    <a:pt x="2113510" y="3221900"/>
                  </a:cubicBezTo>
                  <a:cubicBezTo>
                    <a:pt x="2128110" y="3188139"/>
                    <a:pt x="2142709" y="3143429"/>
                    <a:pt x="2142709" y="3143429"/>
                  </a:cubicBezTo>
                  <a:cubicBezTo>
                    <a:pt x="2142709" y="3143429"/>
                    <a:pt x="1795976" y="3480124"/>
                    <a:pt x="1372598" y="3560420"/>
                  </a:cubicBezTo>
                  <a:cubicBezTo>
                    <a:pt x="1340662" y="3566807"/>
                    <a:pt x="1256716" y="3586881"/>
                    <a:pt x="1229342" y="3572282"/>
                  </a:cubicBezTo>
                  <a:cubicBezTo>
                    <a:pt x="1215655" y="3564982"/>
                    <a:pt x="1204706" y="3529397"/>
                    <a:pt x="1232080" y="3511147"/>
                  </a:cubicBezTo>
                  <a:cubicBezTo>
                    <a:pt x="1259453" y="3492898"/>
                    <a:pt x="1707468" y="3260223"/>
                    <a:pt x="1901821" y="2933564"/>
                  </a:cubicBezTo>
                  <a:cubicBezTo>
                    <a:pt x="1960218" y="2834107"/>
                    <a:pt x="1962043" y="2783922"/>
                    <a:pt x="1946531" y="2757460"/>
                  </a:cubicBezTo>
                  <a:cubicBezTo>
                    <a:pt x="1907296" y="2689939"/>
                    <a:pt x="1716592" y="2756548"/>
                    <a:pt x="1590674" y="2809470"/>
                  </a:cubicBezTo>
                  <a:cubicBezTo>
                    <a:pt x="1464755" y="2863305"/>
                    <a:pt x="1276790" y="2972800"/>
                    <a:pt x="1037727" y="3012947"/>
                  </a:cubicBezTo>
                  <a:cubicBezTo>
                    <a:pt x="741179" y="3063132"/>
                    <a:pt x="387147" y="2973712"/>
                    <a:pt x="205569" y="2745598"/>
                  </a:cubicBezTo>
                  <a:cubicBezTo>
                    <a:pt x="-5208" y="2482812"/>
                    <a:pt x="-17983" y="2224587"/>
                    <a:pt x="12128" y="1962713"/>
                  </a:cubicBezTo>
                  <a:cubicBezTo>
                    <a:pt x="106111" y="1142417"/>
                    <a:pt x="889909" y="621405"/>
                    <a:pt x="1162733" y="454426"/>
                  </a:cubicBezTo>
                  <a:cubicBezTo>
                    <a:pt x="1491217" y="251861"/>
                    <a:pt x="1978467" y="41997"/>
                    <a:pt x="2015878" y="56596"/>
                  </a:cubicBezTo>
                  <a:cubicBezTo>
                    <a:pt x="2035039" y="64808"/>
                    <a:pt x="2043252" y="94007"/>
                    <a:pt x="1993067" y="124118"/>
                  </a:cubicBezTo>
                </a:path>
              </a:pathLst>
            </a:custGeom>
            <a:gradFill>
              <a:gsLst>
                <a:gs pos="13000">
                  <a:srgbClr val="4AA898">
                    <a:alpha val="38000"/>
                  </a:srgbClr>
                </a:gs>
                <a:gs pos="0">
                  <a:srgbClr val="66BAAB">
                    <a:alpha val="75000"/>
                  </a:srgbClr>
                </a:gs>
                <a:gs pos="85000">
                  <a:srgbClr val="7AC0B5">
                    <a:alpha val="0"/>
                  </a:srgbClr>
                </a:gs>
              </a:gsLst>
              <a:lin ang="5400000" scaled="0"/>
            </a:gradFill>
            <a:ln w="19050">
              <a:gradFill>
                <a:gsLst>
                  <a:gs pos="0">
                    <a:srgbClr val="7AC0B5"/>
                  </a:gs>
                  <a:gs pos="100000">
                    <a:srgbClr val="4AA898"/>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grpSp>
      <p:grpSp>
        <p:nvGrpSpPr>
          <p:cNvPr id="25" name="组合 24"/>
          <p:cNvGrpSpPr/>
          <p:nvPr/>
        </p:nvGrpSpPr>
        <p:grpSpPr>
          <a:xfrm>
            <a:off x="5846080" y="5693683"/>
            <a:ext cx="499840" cy="499834"/>
            <a:chOff x="7719249" y="5265420"/>
            <a:chExt cx="499840" cy="499834"/>
          </a:xfrm>
        </p:grpSpPr>
        <p:sp>
          <p:nvSpPr>
            <p:cNvPr id="26" name="椭圆 25"/>
            <p:cNvSpPr/>
            <p:nvPr/>
          </p:nvSpPr>
          <p:spPr>
            <a:xfrm>
              <a:off x="7719249" y="5265420"/>
              <a:ext cx="499840" cy="499834"/>
            </a:xfrm>
            <a:prstGeom prst="ellipse">
              <a:avLst/>
            </a:prstGeom>
            <a:gradFill>
              <a:gsLst>
                <a:gs pos="0">
                  <a:srgbClr val="7AC0B5">
                    <a:alpha val="10000"/>
                  </a:srgbClr>
                </a:gs>
                <a:gs pos="100000">
                  <a:srgbClr val="4AA898">
                    <a:alpha val="1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pic>
        <p:nvPicPr>
          <p:cNvPr id="11" name="图形 10"/>
          <p:cNvPicPr>
            <a:picLocks noChangeAspect="1"/>
          </p:cNvPicPr>
          <p:nvPr/>
        </p:nvPicPr>
        <p:blipFill>
          <a:blip r:embed="rId2"/>
          <a:stretch>
            <a:fillRect/>
          </a:stretch>
        </p:blipFill>
        <p:spPr>
          <a:xfrm>
            <a:off x="519611" y="485484"/>
            <a:ext cx="2831940" cy="520356"/>
          </a:xfrm>
          <a:prstGeom prst="rect">
            <a:avLst/>
          </a:prstGeom>
        </p:spPr>
      </p:pic>
      <p:grpSp>
        <p:nvGrpSpPr>
          <p:cNvPr id="12" name="组合 11"/>
          <p:cNvGrpSpPr/>
          <p:nvPr/>
        </p:nvGrpSpPr>
        <p:grpSpPr>
          <a:xfrm>
            <a:off x="452261" y="2348356"/>
            <a:ext cx="5468025" cy="2161288"/>
            <a:chOff x="452261" y="2357519"/>
            <a:chExt cx="5468025" cy="2161288"/>
          </a:xfrm>
        </p:grpSpPr>
        <p:sp>
          <p:nvSpPr>
            <p:cNvPr id="14" name="文本框 13"/>
            <p:cNvSpPr txBox="1"/>
            <p:nvPr/>
          </p:nvSpPr>
          <p:spPr>
            <a:xfrm>
              <a:off x="452261" y="2357519"/>
              <a:ext cx="5181600" cy="646331"/>
            </a:xfrm>
            <a:prstGeom prst="rect">
              <a:avLst/>
            </a:prstGeom>
            <a:noFill/>
          </p:spPr>
          <p:txBody>
            <a:bodyPr wrap="square" rtlCol="0">
              <a:spAutoFit/>
            </a:bodyPr>
            <a:lstStyle/>
            <a:p>
              <a:r>
                <a:rPr lang="en-US" altLang="zh-CN" sz="3600" dirty="0">
                  <a:solidFill>
                    <a:srgbClr val="06383C"/>
                  </a:solidFill>
                  <a:latin typeface="Arial Black" panose="020B0A04020102020204" pitchFamily="34" charset="0"/>
                </a:rPr>
                <a:t>CONCLUSION</a:t>
              </a:r>
              <a:endParaRPr lang="en-US" altLang="zh-CN" sz="3600" dirty="0">
                <a:solidFill>
                  <a:srgbClr val="06383C"/>
                </a:solidFill>
                <a:latin typeface="Arial Black" panose="020B0A04020102020204" pitchFamily="34" charset="0"/>
              </a:endParaRPr>
            </a:p>
          </p:txBody>
        </p:sp>
        <p:sp>
          <p:nvSpPr>
            <p:cNvPr id="15" name="矩形 14"/>
            <p:cNvSpPr/>
            <p:nvPr/>
          </p:nvSpPr>
          <p:spPr>
            <a:xfrm>
              <a:off x="610148" y="3161404"/>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文本框 15"/>
            <p:cNvSpPr txBox="1"/>
            <p:nvPr/>
          </p:nvSpPr>
          <p:spPr>
            <a:xfrm>
              <a:off x="519611" y="3418762"/>
              <a:ext cx="5400675" cy="110004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600"/>
                </a:spcBef>
                <a:spcAft>
                  <a:spcPts val="0"/>
                </a:spcAft>
                <a:buClrTx/>
                <a:buSzTx/>
                <a:buFontTx/>
                <a:buNone/>
                <a:defRPr/>
              </a:pPr>
              <a:r>
                <a:rPr kumimoji="0" lang="en-US" altLang="zh-CN" sz="1400" b="0" i="0" u="none" strike="noStrike" kern="1200" cap="none" spc="0" normalizeH="0" baseline="0" noProof="0" dirty="0">
                  <a:ln>
                    <a:noFill/>
                  </a:ln>
                  <a:solidFill>
                    <a:schemeClr val="bg2">
                      <a:lumMod val="75000"/>
                    </a:schemeClr>
                  </a:solidFill>
                  <a:effectLst/>
                  <a:uLnTx/>
                  <a:uFillTx/>
                  <a:latin typeface="Lato" panose="020F0502020204030203" pitchFamily="34" charset="0"/>
                  <a:ea typeface="思源黑体 CN Light" panose="020B0300000000000000" pitchFamily="34" charset="-122"/>
                  <a:cs typeface="Open Sans" panose="020B0606030504020204" pitchFamily="34" charset="0"/>
                </a:rPr>
                <a:t>Lorem ipsum dolor sit amet, consectetuer adipiscing elit. Maecenas porttitor congue massa. Fusce posuere, magna sed pulvinar ultricies, purus lectus malesuada libero, sit amet commodo magna eros quis </a:t>
              </a:r>
              <a:r>
                <a:rPr kumimoji="0" lang="en-US" altLang="zh-CN" sz="1400" b="0" i="0" u="none" strike="noStrike" kern="1200" cap="none" spc="0" normalizeH="0" baseline="0" noProof="0" dirty="0" err="1">
                  <a:ln>
                    <a:noFill/>
                  </a:ln>
                  <a:solidFill>
                    <a:schemeClr val="bg2">
                      <a:lumMod val="75000"/>
                    </a:schemeClr>
                  </a:solidFill>
                  <a:effectLst/>
                  <a:uLnTx/>
                  <a:uFillTx/>
                  <a:latin typeface="Lato" panose="020F0502020204030203" pitchFamily="34" charset="0"/>
                  <a:ea typeface="思源黑体 CN Light" panose="020B0300000000000000" pitchFamily="34" charset="-122"/>
                  <a:cs typeface="Open Sans" panose="020B0606030504020204" pitchFamily="34" charset="0"/>
                </a:rPr>
                <a:t>urna</a:t>
              </a:r>
              <a:r>
                <a:rPr kumimoji="0" lang="en-US" altLang="zh-CN" sz="1400" b="0" i="0" u="none" strike="noStrike" kern="1200" cap="none" spc="0" normalizeH="0" baseline="0" noProof="0" dirty="0">
                  <a:ln>
                    <a:noFill/>
                  </a:ln>
                  <a:solidFill>
                    <a:schemeClr val="bg2">
                      <a:lumMod val="75000"/>
                    </a:schemeClr>
                  </a:solidFill>
                  <a:effectLst/>
                  <a:uLnTx/>
                  <a:uFillTx/>
                  <a:latin typeface="Lato" panose="020F0502020204030203" pitchFamily="34" charset="0"/>
                  <a:ea typeface="思源黑体 CN Light" panose="020B0300000000000000" pitchFamily="34" charset="-122"/>
                  <a:cs typeface="Open Sans" panose="020B0606030504020204" pitchFamily="34" charset="0"/>
                </a:rPr>
                <a:t>.</a:t>
              </a:r>
              <a:endParaRPr kumimoji="0" lang="en-US" altLang="zh-CN" sz="1400" b="0" i="0" u="none" strike="noStrike" kern="1200" cap="none" spc="0" normalizeH="0" baseline="0" noProof="0" dirty="0">
                <a:ln>
                  <a:noFill/>
                </a:ln>
                <a:solidFill>
                  <a:schemeClr val="bg2">
                    <a:lumMod val="75000"/>
                  </a:schemeClr>
                </a:solidFill>
                <a:effectLst/>
                <a:uLnTx/>
                <a:uFillTx/>
                <a:latin typeface="Lato" panose="020F0502020204030203" pitchFamily="34" charset="0"/>
                <a:ea typeface="思源黑体 CN Light" panose="020B0300000000000000" pitchFamily="34" charset="-122"/>
                <a:cs typeface="Open Sans" panose="020B060603050402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descr="水中的倒影&#10;&#10;描述已自动生成"/>
          <p:cNvPicPr>
            <a:picLocks noChangeAspect="1"/>
          </p:cNvPicPr>
          <p:nvPr/>
        </p:nvPicPr>
        <p:blipFill rotWithShape="1">
          <a:blip r:embed="rId1">
            <a:alphaModFix amt="62000"/>
            <a:extLst>
              <a:ext uri="{28A0092B-C50C-407E-A947-70E740481C1C}">
                <a14:useLocalDpi xmlns:a14="http://schemas.microsoft.com/office/drawing/2010/main" val="0"/>
              </a:ext>
            </a:extLst>
          </a:blip>
          <a:srcRect b="32573"/>
          <a:stretch>
            <a:fillRect/>
          </a:stretch>
        </p:blipFill>
        <p:spPr>
          <a:xfrm>
            <a:off x="0" y="2233837"/>
            <a:ext cx="12192000" cy="4624163"/>
          </a:xfrm>
          <a:prstGeom prst="rect">
            <a:avLst/>
          </a:prstGeom>
        </p:spPr>
      </p:pic>
      <p:pic>
        <p:nvPicPr>
          <p:cNvPr id="11" name="图形 10"/>
          <p:cNvPicPr>
            <a:picLocks noChangeAspect="1"/>
          </p:cNvPicPr>
          <p:nvPr/>
        </p:nvPicPr>
        <p:blipFill>
          <a:blip r:embed="rId2"/>
          <a:stretch>
            <a:fillRect/>
          </a:stretch>
        </p:blipFill>
        <p:spPr>
          <a:xfrm>
            <a:off x="4680030" y="485484"/>
            <a:ext cx="2831940" cy="520356"/>
          </a:xfrm>
          <a:prstGeom prst="rect">
            <a:avLst/>
          </a:prstGeom>
        </p:spPr>
      </p:pic>
      <p:grpSp>
        <p:nvGrpSpPr>
          <p:cNvPr id="26" name="组合 25"/>
          <p:cNvGrpSpPr/>
          <p:nvPr/>
        </p:nvGrpSpPr>
        <p:grpSpPr>
          <a:xfrm rot="1800000">
            <a:off x="-2837565" y="-560678"/>
            <a:ext cx="8758494" cy="8561932"/>
            <a:chOff x="-1584327" y="-636879"/>
            <a:chExt cx="8758494" cy="8561932"/>
          </a:xfrm>
        </p:grpSpPr>
        <p:sp>
          <p:nvSpPr>
            <p:cNvPr id="21" name="任意多边形: 形状 20"/>
            <p:cNvSpPr/>
            <p:nvPr/>
          </p:nvSpPr>
          <p:spPr>
            <a:xfrm>
              <a:off x="-887180" y="-636879"/>
              <a:ext cx="8061347" cy="8179266"/>
            </a:xfrm>
            <a:custGeom>
              <a:avLst/>
              <a:gdLst>
                <a:gd name="connsiteX0" fmla="*/ 1517986 w 8061347"/>
                <a:gd name="connsiteY0" fmla="*/ 79814 h 8179266"/>
                <a:gd name="connsiteX1" fmla="*/ 1835341 w 8061347"/>
                <a:gd name="connsiteY1" fmla="*/ 725960 h 8179266"/>
                <a:gd name="connsiteX2" fmla="*/ 1858213 w 8061347"/>
                <a:gd name="connsiteY2" fmla="*/ 1470743 h 8179266"/>
                <a:gd name="connsiteX3" fmla="*/ 2308514 w 8061347"/>
                <a:gd name="connsiteY3" fmla="*/ 1546508 h 8179266"/>
                <a:gd name="connsiteX4" fmla="*/ 2738802 w 8061347"/>
                <a:gd name="connsiteY4" fmla="*/ 1678025 h 8179266"/>
                <a:gd name="connsiteX5" fmla="*/ 2883184 w 8061347"/>
                <a:gd name="connsiteY5" fmla="*/ 2168352 h 8179266"/>
                <a:gd name="connsiteX6" fmla="*/ 3199110 w 8061347"/>
                <a:gd name="connsiteY6" fmla="*/ 2655821 h 8179266"/>
                <a:gd name="connsiteX7" fmla="*/ 4338442 w 8061347"/>
                <a:gd name="connsiteY7" fmla="*/ 3020350 h 8179266"/>
                <a:gd name="connsiteX8" fmla="*/ 4648650 w 8061347"/>
                <a:gd name="connsiteY8" fmla="*/ 4359816 h 8179266"/>
                <a:gd name="connsiteX9" fmla="*/ 4086846 w 8061347"/>
                <a:gd name="connsiteY9" fmla="*/ 5819363 h 8179266"/>
                <a:gd name="connsiteX10" fmla="*/ 4674381 w 8061347"/>
                <a:gd name="connsiteY10" fmla="*/ 6418334 h 8179266"/>
                <a:gd name="connsiteX11" fmla="*/ 5896627 w 8061347"/>
                <a:gd name="connsiteY11" fmla="*/ 6189610 h 8179266"/>
                <a:gd name="connsiteX12" fmla="*/ 6674290 w 8061347"/>
                <a:gd name="connsiteY12" fmla="*/ 6368301 h 8179266"/>
                <a:gd name="connsiteX13" fmla="*/ 7410497 w 8061347"/>
                <a:gd name="connsiteY13" fmla="*/ 5969463 h 8179266"/>
                <a:gd name="connsiteX14" fmla="*/ 8060931 w 8061347"/>
                <a:gd name="connsiteY14" fmla="*/ 6559857 h 8179266"/>
                <a:gd name="connsiteX15" fmla="*/ 7563456 w 8061347"/>
                <a:gd name="connsiteY15" fmla="*/ 7370398 h 8179266"/>
                <a:gd name="connsiteX16" fmla="*/ 6731471 w 8061347"/>
                <a:gd name="connsiteY16" fmla="*/ 7660593 h 8179266"/>
                <a:gd name="connsiteX17" fmla="*/ 4851643 w 8061347"/>
                <a:gd name="connsiteY17" fmla="*/ 8099457 h 8179266"/>
                <a:gd name="connsiteX18" fmla="*/ 4154033 w 8061347"/>
                <a:gd name="connsiteY18" fmla="*/ 8163786 h 8179266"/>
                <a:gd name="connsiteX19" fmla="*/ 3373512 w 8061347"/>
                <a:gd name="connsiteY19" fmla="*/ 7850720 h 8179266"/>
                <a:gd name="connsiteX20" fmla="*/ 1998307 w 8061347"/>
                <a:gd name="connsiteY20" fmla="*/ 7955075 h 8179266"/>
                <a:gd name="connsiteX21" fmla="*/ 746041 w 8061347"/>
                <a:gd name="connsiteY21" fmla="*/ 7571962 h 8179266"/>
                <a:gd name="connsiteX22" fmla="*/ 764625 w 8061347"/>
                <a:gd name="connsiteY22" fmla="*/ 6579870 h 8179266"/>
                <a:gd name="connsiteX23" fmla="*/ 1091986 w 8061347"/>
                <a:gd name="connsiteY23" fmla="*/ 5610652 h 8179266"/>
                <a:gd name="connsiteX24" fmla="*/ 451558 w 8061347"/>
                <a:gd name="connsiteY24" fmla="*/ 4031025 h 8179266"/>
                <a:gd name="connsiteX25" fmla="*/ 85599 w 8061347"/>
                <a:gd name="connsiteY25" fmla="*/ 2407083 h 8179266"/>
                <a:gd name="connsiteX26" fmla="*/ 680283 w 8061347"/>
                <a:gd name="connsiteY26" fmla="*/ 1343515 h 8179266"/>
                <a:gd name="connsiteX27" fmla="*/ 581645 w 8061347"/>
                <a:gd name="connsiteY27" fmla="*/ 757409 h 8179266"/>
                <a:gd name="connsiteX28" fmla="*/ 1517986 w 8061347"/>
                <a:gd name="connsiteY28" fmla="*/ 79814 h 817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061347" h="8179266">
                  <a:moveTo>
                    <a:pt x="1517986" y="79814"/>
                  </a:moveTo>
                  <a:cubicBezTo>
                    <a:pt x="1742421" y="201324"/>
                    <a:pt x="1876797" y="472934"/>
                    <a:pt x="1835341" y="725960"/>
                  </a:cubicBezTo>
                  <a:cubicBezTo>
                    <a:pt x="1798173" y="958973"/>
                    <a:pt x="1572308" y="1299200"/>
                    <a:pt x="1858213" y="1470743"/>
                  </a:cubicBezTo>
                  <a:cubicBezTo>
                    <a:pt x="1989729" y="1550797"/>
                    <a:pt x="2154125" y="1545079"/>
                    <a:pt x="2308514" y="1546508"/>
                  </a:cubicBezTo>
                  <a:cubicBezTo>
                    <a:pt x="2462903" y="1547938"/>
                    <a:pt x="2631587" y="1566521"/>
                    <a:pt x="2738802" y="1678025"/>
                  </a:cubicBezTo>
                  <a:cubicBezTo>
                    <a:pt x="2867459" y="1809541"/>
                    <a:pt x="2853164" y="2001097"/>
                    <a:pt x="2883184" y="2168352"/>
                  </a:cubicBezTo>
                  <a:cubicBezTo>
                    <a:pt x="2920352" y="2371345"/>
                    <a:pt x="3027566" y="2537170"/>
                    <a:pt x="3199110" y="2655821"/>
                  </a:cubicBezTo>
                  <a:cubicBezTo>
                    <a:pt x="3536478" y="2887404"/>
                    <a:pt x="3975343" y="2851666"/>
                    <a:pt x="4338442" y="3020350"/>
                  </a:cubicBezTo>
                  <a:cubicBezTo>
                    <a:pt x="4871656" y="3269087"/>
                    <a:pt x="4800180" y="3882354"/>
                    <a:pt x="4648650" y="4359816"/>
                  </a:cubicBezTo>
                  <a:cubicBezTo>
                    <a:pt x="4495690" y="4841567"/>
                    <a:pt x="4116866" y="5306163"/>
                    <a:pt x="4086846" y="5819363"/>
                  </a:cubicBezTo>
                  <a:cubicBezTo>
                    <a:pt x="4068262" y="6139577"/>
                    <a:pt x="4381328" y="6381166"/>
                    <a:pt x="4674381" y="6418334"/>
                  </a:cubicBezTo>
                  <a:cubicBezTo>
                    <a:pt x="5104669" y="6474086"/>
                    <a:pt x="5476346" y="6175315"/>
                    <a:pt x="5896627" y="6189610"/>
                  </a:cubicBezTo>
                  <a:cubicBezTo>
                    <a:pt x="6158231" y="6198187"/>
                    <a:pt x="6404109" y="6429770"/>
                    <a:pt x="6674290" y="6368301"/>
                  </a:cubicBezTo>
                  <a:cubicBezTo>
                    <a:pt x="6953048" y="6305402"/>
                    <a:pt x="7126020" y="6020926"/>
                    <a:pt x="7410497" y="5969463"/>
                  </a:cubicBezTo>
                  <a:cubicBezTo>
                    <a:pt x="7737858" y="5910852"/>
                    <a:pt x="8049495" y="6228207"/>
                    <a:pt x="8060931" y="6559857"/>
                  </a:cubicBezTo>
                  <a:cubicBezTo>
                    <a:pt x="8072367" y="6891507"/>
                    <a:pt x="7846502" y="7197426"/>
                    <a:pt x="7563456" y="7370398"/>
                  </a:cubicBezTo>
                  <a:cubicBezTo>
                    <a:pt x="7311859" y="7524788"/>
                    <a:pt x="7018806" y="7593405"/>
                    <a:pt x="6731471" y="7660593"/>
                  </a:cubicBezTo>
                  <a:cubicBezTo>
                    <a:pt x="6105338" y="7806404"/>
                    <a:pt x="5477776" y="7953646"/>
                    <a:pt x="4851643" y="8099457"/>
                  </a:cubicBezTo>
                  <a:cubicBezTo>
                    <a:pt x="4622919" y="8152349"/>
                    <a:pt x="4385617" y="8206671"/>
                    <a:pt x="4154033" y="8163786"/>
                  </a:cubicBezTo>
                  <a:cubicBezTo>
                    <a:pt x="3878135" y="8112323"/>
                    <a:pt x="3642263" y="7930773"/>
                    <a:pt x="3373512" y="7850720"/>
                  </a:cubicBezTo>
                  <a:cubicBezTo>
                    <a:pt x="2927499" y="7719203"/>
                    <a:pt x="2457185" y="7879310"/>
                    <a:pt x="1998307" y="7955075"/>
                  </a:cubicBezTo>
                  <a:cubicBezTo>
                    <a:pt x="1539428" y="8030840"/>
                    <a:pt x="981913" y="7972230"/>
                    <a:pt x="746041" y="7571962"/>
                  </a:cubicBezTo>
                  <a:cubicBezTo>
                    <a:pt x="571639" y="7276050"/>
                    <a:pt x="641685" y="6898655"/>
                    <a:pt x="764625" y="6579870"/>
                  </a:cubicBezTo>
                  <a:cubicBezTo>
                    <a:pt x="888994" y="6259657"/>
                    <a:pt x="1063396" y="5950879"/>
                    <a:pt x="1091986" y="5610652"/>
                  </a:cubicBezTo>
                  <a:cubicBezTo>
                    <a:pt x="1140590" y="5033123"/>
                    <a:pt x="767484" y="4517064"/>
                    <a:pt x="451558" y="4031025"/>
                  </a:cubicBezTo>
                  <a:cubicBezTo>
                    <a:pt x="135633" y="3544986"/>
                    <a:pt x="-147414" y="2937437"/>
                    <a:pt x="85599" y="2407083"/>
                  </a:cubicBezTo>
                  <a:cubicBezTo>
                    <a:pt x="251425" y="2029688"/>
                    <a:pt x="657410" y="1755219"/>
                    <a:pt x="680283" y="1343515"/>
                  </a:cubicBezTo>
                  <a:cubicBezTo>
                    <a:pt x="691719" y="1144811"/>
                    <a:pt x="607377" y="954684"/>
                    <a:pt x="581645" y="757409"/>
                  </a:cubicBezTo>
                  <a:cubicBezTo>
                    <a:pt x="520176" y="245639"/>
                    <a:pt x="1029087" y="-183219"/>
                    <a:pt x="1517986" y="79814"/>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sp>
          <p:nvSpPr>
            <p:cNvPr id="22" name="任意多边形: 形状 21"/>
            <p:cNvSpPr/>
            <p:nvPr/>
          </p:nvSpPr>
          <p:spPr>
            <a:xfrm>
              <a:off x="-1584327" y="234558"/>
              <a:ext cx="8595502" cy="7690495"/>
            </a:xfrm>
            <a:custGeom>
              <a:avLst/>
              <a:gdLst>
                <a:gd name="connsiteX0" fmla="*/ 2012141 w 8595502"/>
                <a:gd name="connsiteY0" fmla="*/ 1511344 h 7690495"/>
                <a:gd name="connsiteX1" fmla="*/ 3420225 w 8595502"/>
                <a:gd name="connsiteY1" fmla="*/ 2173214 h 7690495"/>
                <a:gd name="connsiteX2" fmla="*/ 3886251 w 8595502"/>
                <a:gd name="connsiteY2" fmla="*/ 3345426 h 7690495"/>
                <a:gd name="connsiteX3" fmla="*/ 3846224 w 8595502"/>
                <a:gd name="connsiteY3" fmla="*/ 4650584 h 7690495"/>
                <a:gd name="connsiteX4" fmla="*/ 4535256 w 8595502"/>
                <a:gd name="connsiteY4" fmla="*/ 5678413 h 7690495"/>
                <a:gd name="connsiteX5" fmla="*/ 6236393 w 8595502"/>
                <a:gd name="connsiteY5" fmla="*/ 5485427 h 7690495"/>
                <a:gd name="connsiteX6" fmla="*/ 7239922 w 8595502"/>
                <a:gd name="connsiteY6" fmla="*/ 5745601 h 7690495"/>
                <a:gd name="connsiteX7" fmla="*/ 8254886 w 8595502"/>
                <a:gd name="connsiteY7" fmla="*/ 5649823 h 7690495"/>
                <a:gd name="connsiteX8" fmla="*/ 8572241 w 8595502"/>
                <a:gd name="connsiteY8" fmla="*/ 6386029 h 7690495"/>
                <a:gd name="connsiteX9" fmla="*/ 7984705 w 8595502"/>
                <a:gd name="connsiteY9" fmla="*/ 6999295 h 7690495"/>
                <a:gd name="connsiteX10" fmla="*/ 7131277 w 8595502"/>
                <a:gd name="connsiteY10" fmla="*/ 7190852 h 7690495"/>
                <a:gd name="connsiteX11" fmla="*/ 4513813 w 8595502"/>
                <a:gd name="connsiteY11" fmla="*/ 7515355 h 7690495"/>
                <a:gd name="connsiteX12" fmla="*/ 3031394 w 8595502"/>
                <a:gd name="connsiteY12" fmla="*/ 7674032 h 7690495"/>
                <a:gd name="connsiteX13" fmla="*/ 1743390 w 8595502"/>
                <a:gd name="connsiteY13" fmla="*/ 7473898 h 7690495"/>
                <a:gd name="connsiteX14" fmla="*/ 1052928 w 8595502"/>
                <a:gd name="connsiteY14" fmla="*/ 6576156 h 7690495"/>
                <a:gd name="connsiteX15" fmla="*/ 446809 w 8595502"/>
                <a:gd name="connsiteY15" fmla="*/ 4481900 h 7690495"/>
                <a:gd name="connsiteX16" fmla="*/ 652661 w 8595502"/>
                <a:gd name="connsiteY16" fmla="*/ 3285386 h 7690495"/>
                <a:gd name="connsiteX17" fmla="*/ 35105 w 8595502"/>
                <a:gd name="connsiteY17" fmla="*/ 1717196 h 7690495"/>
                <a:gd name="connsiteX18" fmla="*/ 343883 w 8595502"/>
                <a:gd name="connsiteY18" fmla="*/ 464930 h 7690495"/>
                <a:gd name="connsiteX19" fmla="*/ 1544686 w 8595502"/>
                <a:gd name="connsiteY19" fmla="*/ 111837 h 7690495"/>
                <a:gd name="connsiteX20" fmla="*/ 2012141 w 8595502"/>
                <a:gd name="connsiteY20" fmla="*/ 1511344 h 769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95502" h="7690495">
                  <a:moveTo>
                    <a:pt x="2012141" y="1511344"/>
                  </a:moveTo>
                  <a:cubicBezTo>
                    <a:pt x="2336644" y="1925906"/>
                    <a:pt x="2999944" y="1858719"/>
                    <a:pt x="3420225" y="2173214"/>
                  </a:cubicBezTo>
                  <a:cubicBezTo>
                    <a:pt x="3769030" y="2434818"/>
                    <a:pt x="3884821" y="2909420"/>
                    <a:pt x="3886251" y="3345426"/>
                  </a:cubicBezTo>
                  <a:cubicBezTo>
                    <a:pt x="3887680" y="3781432"/>
                    <a:pt x="3799050" y="4217437"/>
                    <a:pt x="3846224" y="4650584"/>
                  </a:cubicBezTo>
                  <a:cubicBezTo>
                    <a:pt x="3893398" y="5083730"/>
                    <a:pt x="4122123" y="5539749"/>
                    <a:pt x="4535256" y="5678413"/>
                  </a:cubicBezTo>
                  <a:cubicBezTo>
                    <a:pt x="5084195" y="5861393"/>
                    <a:pt x="5661724" y="5418239"/>
                    <a:pt x="6236393" y="5485427"/>
                  </a:cubicBezTo>
                  <a:cubicBezTo>
                    <a:pt x="6580910" y="5525454"/>
                    <a:pt x="6892547" y="5747030"/>
                    <a:pt x="7239922" y="5745601"/>
                  </a:cubicBezTo>
                  <a:cubicBezTo>
                    <a:pt x="7584437" y="5744171"/>
                    <a:pt x="7934671" y="5522595"/>
                    <a:pt x="8254886" y="5649823"/>
                  </a:cubicBezTo>
                  <a:cubicBezTo>
                    <a:pt x="8526496" y="5758467"/>
                    <a:pt x="8650865" y="6104412"/>
                    <a:pt x="8572241" y="6386029"/>
                  </a:cubicBezTo>
                  <a:cubicBezTo>
                    <a:pt x="8492187" y="6667646"/>
                    <a:pt x="8252027" y="6880645"/>
                    <a:pt x="7984705" y="6999295"/>
                  </a:cubicBezTo>
                  <a:cubicBezTo>
                    <a:pt x="7717384" y="7117947"/>
                    <a:pt x="7421472" y="7155114"/>
                    <a:pt x="7131277" y="7190852"/>
                  </a:cubicBezTo>
                  <a:cubicBezTo>
                    <a:pt x="6259266" y="7299496"/>
                    <a:pt x="5387254" y="7406710"/>
                    <a:pt x="4513813" y="7515355"/>
                  </a:cubicBezTo>
                  <a:cubicBezTo>
                    <a:pt x="4020626" y="7576824"/>
                    <a:pt x="3527440" y="7636865"/>
                    <a:pt x="3031394" y="7674032"/>
                  </a:cubicBezTo>
                  <a:cubicBezTo>
                    <a:pt x="2589670" y="7706911"/>
                    <a:pt x="2115067" y="7712629"/>
                    <a:pt x="1743390" y="7473898"/>
                  </a:cubicBezTo>
                  <a:cubicBezTo>
                    <a:pt x="1421746" y="7268047"/>
                    <a:pt x="1230190" y="6914954"/>
                    <a:pt x="1052928" y="6576156"/>
                  </a:cubicBezTo>
                  <a:cubicBezTo>
                    <a:pt x="708412" y="5921433"/>
                    <a:pt x="355319" y="5213817"/>
                    <a:pt x="446809" y="4481900"/>
                  </a:cubicBezTo>
                  <a:cubicBezTo>
                    <a:pt x="498272" y="4078773"/>
                    <a:pt x="684110" y="3689942"/>
                    <a:pt x="652661" y="3285386"/>
                  </a:cubicBezTo>
                  <a:cubicBezTo>
                    <a:pt x="609775" y="2722152"/>
                    <a:pt x="162333" y="2267563"/>
                    <a:pt x="35105" y="1717196"/>
                  </a:cubicBezTo>
                  <a:cubicBezTo>
                    <a:pt x="-64962" y="1282619"/>
                    <a:pt x="52259" y="802298"/>
                    <a:pt x="343883" y="464930"/>
                  </a:cubicBezTo>
                  <a:cubicBezTo>
                    <a:pt x="635506" y="126133"/>
                    <a:pt x="1120116" y="-168350"/>
                    <a:pt x="1544686" y="111837"/>
                  </a:cubicBezTo>
                  <a:cubicBezTo>
                    <a:pt x="2057886" y="449206"/>
                    <a:pt x="1659048" y="1061043"/>
                    <a:pt x="2012141" y="1511344"/>
                  </a:cubicBezTo>
                  <a:close/>
                </a:path>
              </a:pathLst>
            </a:custGeom>
            <a:solidFill>
              <a:srgbClr val="4AA8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sp>
          <p:nvSpPr>
            <p:cNvPr id="23" name="任意多边形: 形状 22"/>
            <p:cNvSpPr/>
            <p:nvPr/>
          </p:nvSpPr>
          <p:spPr>
            <a:xfrm>
              <a:off x="-521860" y="5673108"/>
              <a:ext cx="6450634" cy="1731437"/>
            </a:xfrm>
            <a:custGeom>
              <a:avLst/>
              <a:gdLst>
                <a:gd name="connsiteX0" fmla="*/ 1161243 w 6450634"/>
                <a:gd name="connsiteY0" fmla="*/ 211272 h 1731437"/>
                <a:gd name="connsiteX1" fmla="*/ 1647282 w 6450634"/>
                <a:gd name="connsiteY1" fmla="*/ 1131 h 1731437"/>
                <a:gd name="connsiteX2" fmla="*/ 2440670 w 6450634"/>
                <a:gd name="connsiteY2" fmla="*/ 422842 h 1731437"/>
                <a:gd name="connsiteX3" fmla="*/ 3628607 w 6450634"/>
                <a:gd name="connsiteY3" fmla="*/ 394251 h 1731437"/>
                <a:gd name="connsiteX4" fmla="*/ 4374820 w 6450634"/>
                <a:gd name="connsiteY4" fmla="*/ 791659 h 1731437"/>
                <a:gd name="connsiteX5" fmla="*/ 5175355 w 6450634"/>
                <a:gd name="connsiteY5" fmla="*/ 937471 h 1731437"/>
                <a:gd name="connsiteX6" fmla="*/ 5607073 w 6450634"/>
                <a:gd name="connsiteY6" fmla="*/ 580090 h 1731437"/>
                <a:gd name="connsiteX7" fmla="*/ 6218910 w 6450634"/>
                <a:gd name="connsiteY7" fmla="*/ 554358 h 1731437"/>
                <a:gd name="connsiteX8" fmla="*/ 6424762 w 6450634"/>
                <a:gd name="connsiteY8" fmla="*/ 1114733 h 1731437"/>
                <a:gd name="connsiteX9" fmla="*/ 5831508 w 6450634"/>
                <a:gd name="connsiteY9" fmla="*/ 1464967 h 1731437"/>
                <a:gd name="connsiteX10" fmla="*/ 5103879 w 6450634"/>
                <a:gd name="connsiteY10" fmla="*/ 1397779 h 1731437"/>
                <a:gd name="connsiteX11" fmla="*/ 3914513 w 6450634"/>
                <a:gd name="connsiteY11" fmla="*/ 1610778 h 1731437"/>
                <a:gd name="connsiteX12" fmla="*/ 2717998 w 6450634"/>
                <a:gd name="connsiteY12" fmla="*/ 1669389 h 1731437"/>
                <a:gd name="connsiteX13" fmla="*/ 1743061 w 6450634"/>
                <a:gd name="connsiteY13" fmla="*/ 1264833 h 1731437"/>
                <a:gd name="connsiteX14" fmla="*/ 758116 w 6450634"/>
                <a:gd name="connsiteY14" fmla="*/ 1329162 h 1731437"/>
                <a:gd name="connsiteX15" fmla="*/ 96245 w 6450634"/>
                <a:gd name="connsiteY15" fmla="*/ 888867 h 1731437"/>
                <a:gd name="connsiteX16" fmla="*/ 24769 w 6450634"/>
                <a:gd name="connsiteY16" fmla="*/ 384244 h 1731437"/>
                <a:gd name="connsiteX17" fmla="*/ 1161243 w 6450634"/>
                <a:gd name="connsiteY17" fmla="*/ 211272 h 173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50634" h="1731437">
                  <a:moveTo>
                    <a:pt x="1161243" y="211272"/>
                  </a:moveTo>
                  <a:cubicBezTo>
                    <a:pt x="1327068" y="148372"/>
                    <a:pt x="1470021" y="13997"/>
                    <a:pt x="1647282" y="1131"/>
                  </a:cubicBezTo>
                  <a:cubicBezTo>
                    <a:pt x="1951771" y="-21741"/>
                    <a:pt x="2157624" y="308480"/>
                    <a:pt x="2440670" y="422842"/>
                  </a:cubicBezTo>
                  <a:cubicBezTo>
                    <a:pt x="2812347" y="572942"/>
                    <a:pt x="3234058" y="327063"/>
                    <a:pt x="3628607" y="394251"/>
                  </a:cubicBezTo>
                  <a:cubicBezTo>
                    <a:pt x="3908794" y="441425"/>
                    <a:pt x="4136089" y="638700"/>
                    <a:pt x="4374820" y="791659"/>
                  </a:cubicBezTo>
                  <a:cubicBezTo>
                    <a:pt x="4613551" y="946048"/>
                    <a:pt x="4920900" y="1063269"/>
                    <a:pt x="5175355" y="937471"/>
                  </a:cubicBezTo>
                  <a:cubicBezTo>
                    <a:pt x="5344040" y="854559"/>
                    <a:pt x="5451254" y="684445"/>
                    <a:pt x="5607073" y="580090"/>
                  </a:cubicBezTo>
                  <a:cubicBezTo>
                    <a:pt x="5785763" y="460009"/>
                    <a:pt x="6035931" y="441425"/>
                    <a:pt x="6218910" y="554358"/>
                  </a:cubicBezTo>
                  <a:cubicBezTo>
                    <a:pt x="6403319" y="667291"/>
                    <a:pt x="6500527" y="913169"/>
                    <a:pt x="6424762" y="1114733"/>
                  </a:cubicBezTo>
                  <a:cubicBezTo>
                    <a:pt x="6338990" y="1342027"/>
                    <a:pt x="6074528" y="1454960"/>
                    <a:pt x="5831508" y="1464967"/>
                  </a:cubicBezTo>
                  <a:cubicBezTo>
                    <a:pt x="5588488" y="1474973"/>
                    <a:pt x="5348328" y="1409215"/>
                    <a:pt x="5103879" y="1397779"/>
                  </a:cubicBezTo>
                  <a:cubicBezTo>
                    <a:pt x="4699323" y="1377765"/>
                    <a:pt x="4304773" y="1507853"/>
                    <a:pt x="3914513" y="1610778"/>
                  </a:cubicBezTo>
                  <a:cubicBezTo>
                    <a:pt x="3522822" y="1713704"/>
                    <a:pt x="3103970" y="1790899"/>
                    <a:pt x="2717998" y="1669389"/>
                  </a:cubicBezTo>
                  <a:cubicBezTo>
                    <a:pt x="2380630" y="1562174"/>
                    <a:pt x="2093295" y="1310577"/>
                    <a:pt x="1743061" y="1264833"/>
                  </a:cubicBezTo>
                  <a:cubicBezTo>
                    <a:pt x="1415699" y="1221947"/>
                    <a:pt x="1086908" y="1367758"/>
                    <a:pt x="758116" y="1329162"/>
                  </a:cubicBezTo>
                  <a:cubicBezTo>
                    <a:pt x="485077" y="1296282"/>
                    <a:pt x="232050" y="1127598"/>
                    <a:pt x="96245" y="888867"/>
                  </a:cubicBezTo>
                  <a:cubicBezTo>
                    <a:pt x="10474" y="737337"/>
                    <a:pt x="-29553" y="551499"/>
                    <a:pt x="24769" y="384244"/>
                  </a:cubicBezTo>
                  <a:cubicBezTo>
                    <a:pt x="190594" y="-133244"/>
                    <a:pt x="831022" y="337070"/>
                    <a:pt x="1161243" y="211272"/>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grpSp>
      <p:grpSp>
        <p:nvGrpSpPr>
          <p:cNvPr id="31" name="组合 30"/>
          <p:cNvGrpSpPr/>
          <p:nvPr/>
        </p:nvGrpSpPr>
        <p:grpSpPr>
          <a:xfrm rot="1052935">
            <a:off x="7906655" y="-839703"/>
            <a:ext cx="6256476" cy="9581246"/>
            <a:chOff x="8032341" y="-899399"/>
            <a:chExt cx="6256476" cy="9581246"/>
          </a:xfrm>
        </p:grpSpPr>
        <p:sp>
          <p:nvSpPr>
            <p:cNvPr id="28" name="任意多边形: 形状 27"/>
            <p:cNvSpPr/>
            <p:nvPr/>
          </p:nvSpPr>
          <p:spPr>
            <a:xfrm>
              <a:off x="8249140" y="-453104"/>
              <a:ext cx="6039677" cy="9134951"/>
            </a:xfrm>
            <a:custGeom>
              <a:avLst/>
              <a:gdLst>
                <a:gd name="connsiteX0" fmla="*/ 380115 w 6039677"/>
                <a:gd name="connsiteY0" fmla="*/ 1994961 h 9134951"/>
                <a:gd name="connsiteX1" fmla="*/ 2055333 w 6039677"/>
                <a:gd name="connsiteY1" fmla="*/ 2817368 h 9134951"/>
                <a:gd name="connsiteX2" fmla="*/ 2499220 w 6039677"/>
                <a:gd name="connsiteY2" fmla="*/ 4025896 h 9134951"/>
                <a:gd name="connsiteX3" fmla="*/ 2479458 w 6039677"/>
                <a:gd name="connsiteY3" fmla="*/ 5346916 h 9134951"/>
                <a:gd name="connsiteX4" fmla="*/ 3032797 w 6039677"/>
                <a:gd name="connsiteY4" fmla="*/ 6500718 h 9134951"/>
                <a:gd name="connsiteX5" fmla="*/ 3601337 w 6039677"/>
                <a:gd name="connsiteY5" fmla="*/ 6784988 h 9134951"/>
                <a:gd name="connsiteX6" fmla="*/ 4025462 w 6039677"/>
                <a:gd name="connsiteY6" fmla="*/ 7233436 h 9134951"/>
                <a:gd name="connsiteX7" fmla="*/ 3812640 w 6039677"/>
                <a:gd name="connsiteY7" fmla="*/ 8168335 h 9134951"/>
                <a:gd name="connsiteX8" fmla="*/ 4128834 w 6039677"/>
                <a:gd name="connsiteY8" fmla="*/ 8969460 h 9134951"/>
                <a:gd name="connsiteX9" fmla="*/ 4984685 w 6039677"/>
                <a:gd name="connsiteY9" fmla="*/ 9057629 h 9134951"/>
                <a:gd name="connsiteX10" fmla="*/ 5583628 w 6039677"/>
                <a:gd name="connsiteY10" fmla="*/ 7750291 h 9134951"/>
                <a:gd name="connsiteX11" fmla="*/ 5484818 w 6039677"/>
                <a:gd name="connsiteY11" fmla="*/ 6231650 h 9134951"/>
                <a:gd name="connsiteX12" fmla="*/ 5908943 w 6039677"/>
                <a:gd name="connsiteY12" fmla="*/ 4915190 h 9134951"/>
                <a:gd name="connsiteX13" fmla="*/ 5598830 w 6039677"/>
                <a:gd name="connsiteY13" fmla="*/ 1614920 h 9134951"/>
                <a:gd name="connsiteX14" fmla="*/ 4986205 w 6039677"/>
                <a:gd name="connsiteY14" fmla="*/ 473280 h 9134951"/>
                <a:gd name="connsiteX15" fmla="*/ 4247406 w 6039677"/>
                <a:gd name="connsiteY15" fmla="*/ 263497 h 9134951"/>
                <a:gd name="connsiteX16" fmla="*/ 3052559 w 6039677"/>
                <a:gd name="connsiteY16" fmla="*/ 628336 h 9134951"/>
                <a:gd name="connsiteX17" fmla="*/ 2099418 w 6039677"/>
                <a:gd name="connsiteY17" fmla="*/ 374469 h 9134951"/>
                <a:gd name="connsiteX18" fmla="*/ 1173639 w 6039677"/>
                <a:gd name="connsiteY18" fmla="*/ 11151 h 9134951"/>
                <a:gd name="connsiteX19" fmla="*/ 380115 w 6039677"/>
                <a:gd name="connsiteY19" fmla="*/ 1994961 h 913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39677" h="9134951">
                  <a:moveTo>
                    <a:pt x="380115" y="1994961"/>
                  </a:moveTo>
                  <a:cubicBezTo>
                    <a:pt x="855925" y="2403884"/>
                    <a:pt x="1599284" y="2387162"/>
                    <a:pt x="2055333" y="2817368"/>
                  </a:cubicBezTo>
                  <a:cubicBezTo>
                    <a:pt x="2376087" y="3119880"/>
                    <a:pt x="2487059" y="3585049"/>
                    <a:pt x="2499220" y="4025896"/>
                  </a:cubicBezTo>
                  <a:cubicBezTo>
                    <a:pt x="2512902" y="4466743"/>
                    <a:pt x="2444494" y="4907589"/>
                    <a:pt x="2479458" y="5346916"/>
                  </a:cubicBezTo>
                  <a:cubicBezTo>
                    <a:pt x="2514422" y="5786243"/>
                    <a:pt x="2672519" y="6246851"/>
                    <a:pt x="3032797" y="6500718"/>
                  </a:cubicBezTo>
                  <a:cubicBezTo>
                    <a:pt x="3206095" y="6622331"/>
                    <a:pt x="3412837" y="6687698"/>
                    <a:pt x="3601337" y="6784988"/>
                  </a:cubicBezTo>
                  <a:cubicBezTo>
                    <a:pt x="3789838" y="6882279"/>
                    <a:pt x="3970737" y="7028214"/>
                    <a:pt x="4025462" y="7233436"/>
                  </a:cubicBezTo>
                  <a:cubicBezTo>
                    <a:pt x="4107552" y="7546589"/>
                    <a:pt x="3867366" y="7849101"/>
                    <a:pt x="3812640" y="8168335"/>
                  </a:cubicBezTo>
                  <a:cubicBezTo>
                    <a:pt x="3762475" y="8466287"/>
                    <a:pt x="3888648" y="8787040"/>
                    <a:pt x="4128834" y="8969460"/>
                  </a:cubicBezTo>
                  <a:cubicBezTo>
                    <a:pt x="4369019" y="9151879"/>
                    <a:pt x="4712576" y="9186843"/>
                    <a:pt x="4984685" y="9057629"/>
                  </a:cubicBezTo>
                  <a:cubicBezTo>
                    <a:pt x="5443774" y="8840246"/>
                    <a:pt x="5604911" y="8258025"/>
                    <a:pt x="5583628" y="7750291"/>
                  </a:cubicBezTo>
                  <a:cubicBezTo>
                    <a:pt x="5563866" y="7242557"/>
                    <a:pt x="5416411" y="6736343"/>
                    <a:pt x="5484818" y="6231650"/>
                  </a:cubicBezTo>
                  <a:cubicBezTo>
                    <a:pt x="5547145" y="5774081"/>
                    <a:pt x="5779730" y="5357557"/>
                    <a:pt x="5908943" y="4915190"/>
                  </a:cubicBezTo>
                  <a:cubicBezTo>
                    <a:pt x="6223616" y="3838916"/>
                    <a:pt x="5910463" y="2691195"/>
                    <a:pt x="5598830" y="1614920"/>
                  </a:cubicBezTo>
                  <a:cubicBezTo>
                    <a:pt x="5475697" y="1192316"/>
                    <a:pt x="5334322" y="740828"/>
                    <a:pt x="4986205" y="473280"/>
                  </a:cubicBezTo>
                  <a:cubicBezTo>
                    <a:pt x="4777943" y="313663"/>
                    <a:pt x="4507354" y="236134"/>
                    <a:pt x="4247406" y="263497"/>
                  </a:cubicBezTo>
                  <a:cubicBezTo>
                    <a:pt x="3830882" y="306062"/>
                    <a:pt x="3469083" y="593372"/>
                    <a:pt x="3052559" y="628336"/>
                  </a:cubicBezTo>
                  <a:cubicBezTo>
                    <a:pt x="2721164" y="657219"/>
                    <a:pt x="2397369" y="521925"/>
                    <a:pt x="2099418" y="374469"/>
                  </a:cubicBezTo>
                  <a:cubicBezTo>
                    <a:pt x="1799946" y="227013"/>
                    <a:pt x="1501994" y="58276"/>
                    <a:pt x="1173639" y="11151"/>
                  </a:cubicBezTo>
                  <a:cubicBezTo>
                    <a:pt x="85203" y="-142386"/>
                    <a:pt x="-393648" y="1329130"/>
                    <a:pt x="380115" y="1994961"/>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sp>
          <p:nvSpPr>
            <p:cNvPr id="29" name="任意多边形: 形状 28"/>
            <p:cNvSpPr/>
            <p:nvPr/>
          </p:nvSpPr>
          <p:spPr>
            <a:xfrm>
              <a:off x="8032341" y="-867604"/>
              <a:ext cx="5660597" cy="8675620"/>
            </a:xfrm>
            <a:custGeom>
              <a:avLst/>
              <a:gdLst>
                <a:gd name="connsiteX0" fmla="*/ 111 w 5660597"/>
                <a:gd name="connsiteY0" fmla="*/ 731827 h 8675620"/>
                <a:gd name="connsiteX1" fmla="*/ 673543 w 5660597"/>
                <a:gd name="connsiteY1" fmla="*/ 1622641 h 8675620"/>
                <a:gd name="connsiteX2" fmla="*/ 2227148 w 5660597"/>
                <a:gd name="connsiteY2" fmla="*/ 1805061 h 8675620"/>
                <a:gd name="connsiteX3" fmla="*/ 3162048 w 5660597"/>
                <a:gd name="connsiteY3" fmla="*/ 2495214 h 8675620"/>
                <a:gd name="connsiteX4" fmla="*/ 3335346 w 5660597"/>
                <a:gd name="connsiteY4" fmla="*/ 3644456 h 8675620"/>
                <a:gd name="connsiteX5" fmla="*/ 3133164 w 5660597"/>
                <a:gd name="connsiteY5" fmla="*/ 4263161 h 8675620"/>
                <a:gd name="connsiteX6" fmla="*/ 3203092 w 5660597"/>
                <a:gd name="connsiteY6" fmla="*/ 4889468 h 8675620"/>
                <a:gd name="connsiteX7" fmla="*/ 3900846 w 5660597"/>
                <a:gd name="connsiteY7" fmla="*/ 5565939 h 8675620"/>
                <a:gd name="connsiteX8" fmla="*/ 3745790 w 5660597"/>
                <a:gd name="connsiteY8" fmla="*/ 6490197 h 8675620"/>
                <a:gd name="connsiteX9" fmla="*/ 4422262 w 5660597"/>
                <a:gd name="connsiteY9" fmla="*/ 6946245 h 8675620"/>
                <a:gd name="connsiteX10" fmla="*/ 4347774 w 5660597"/>
                <a:gd name="connsiteY10" fmla="*/ 7422056 h 8675620"/>
                <a:gd name="connsiteX11" fmla="*/ 4074145 w 5660597"/>
                <a:gd name="connsiteY11" fmla="*/ 7844661 h 8675620"/>
                <a:gd name="connsiteX12" fmla="*/ 4613802 w 5660597"/>
                <a:gd name="connsiteY12" fmla="*/ 8667068 h 8675620"/>
                <a:gd name="connsiteX13" fmla="*/ 5527419 w 5660597"/>
                <a:gd name="connsiteY13" fmla="*/ 8148693 h 8675620"/>
                <a:gd name="connsiteX14" fmla="*/ 5586706 w 5660597"/>
                <a:gd name="connsiteY14" fmla="*/ 7054177 h 8675620"/>
                <a:gd name="connsiteX15" fmla="*/ 5244669 w 5660597"/>
                <a:gd name="connsiteY15" fmla="*/ 5930778 h 8675620"/>
                <a:gd name="connsiteX16" fmla="*/ 5518298 w 5660597"/>
                <a:gd name="connsiteY16" fmla="*/ 4720730 h 8675620"/>
                <a:gd name="connsiteX17" fmla="*/ 5519819 w 5660597"/>
                <a:gd name="connsiteY17" fmla="*/ 3507641 h 8675620"/>
                <a:gd name="connsiteX18" fmla="*/ 4926955 w 5660597"/>
                <a:gd name="connsiteY18" fmla="*/ 2758202 h 8675620"/>
                <a:gd name="connsiteX19" fmla="*/ 4957359 w 5660597"/>
                <a:gd name="connsiteY19" fmla="*/ 1724492 h 8675620"/>
                <a:gd name="connsiteX20" fmla="*/ 4853987 w 5660597"/>
                <a:gd name="connsiteY20" fmla="*/ 712065 h 8675620"/>
                <a:gd name="connsiteX21" fmla="*/ 3671302 w 5660597"/>
                <a:gd name="connsiteY21" fmla="*/ 509883 h 8675620"/>
                <a:gd name="connsiteX22" fmla="*/ 2692317 w 5660597"/>
                <a:gd name="connsiteY22" fmla="*/ 646698 h 8675620"/>
                <a:gd name="connsiteX23" fmla="*/ 1783261 w 5660597"/>
                <a:gd name="connsiteY23" fmla="*/ 268178 h 8675620"/>
                <a:gd name="connsiteX24" fmla="*/ 197732 w 5660597"/>
                <a:gd name="connsiteY24" fmla="*/ 237775 h 8675620"/>
                <a:gd name="connsiteX25" fmla="*/ 111 w 5660597"/>
                <a:gd name="connsiteY25" fmla="*/ 731827 h 8675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660597" h="8675620">
                  <a:moveTo>
                    <a:pt x="111" y="731827"/>
                  </a:moveTo>
                  <a:cubicBezTo>
                    <a:pt x="6192" y="1107307"/>
                    <a:pt x="308704" y="1476706"/>
                    <a:pt x="673543" y="1622641"/>
                  </a:cubicBezTo>
                  <a:cubicBezTo>
                    <a:pt x="1159994" y="1818742"/>
                    <a:pt x="1717894" y="1678887"/>
                    <a:pt x="2227148" y="1805061"/>
                  </a:cubicBezTo>
                  <a:cubicBezTo>
                    <a:pt x="2613269" y="1900831"/>
                    <a:pt x="2956826" y="2154698"/>
                    <a:pt x="3162048" y="2495214"/>
                  </a:cubicBezTo>
                  <a:cubicBezTo>
                    <a:pt x="3367269" y="2835730"/>
                    <a:pt x="3431116" y="3258335"/>
                    <a:pt x="3335346" y="3644456"/>
                  </a:cubicBezTo>
                  <a:cubicBezTo>
                    <a:pt x="3283660" y="3854238"/>
                    <a:pt x="3186370" y="4051859"/>
                    <a:pt x="3133164" y="4263161"/>
                  </a:cubicBezTo>
                  <a:cubicBezTo>
                    <a:pt x="3079959" y="4472944"/>
                    <a:pt x="3078439" y="4711609"/>
                    <a:pt x="3203092" y="4889468"/>
                  </a:cubicBezTo>
                  <a:cubicBezTo>
                    <a:pt x="3393112" y="5160056"/>
                    <a:pt x="3838519" y="5240625"/>
                    <a:pt x="3900846" y="5565939"/>
                  </a:cubicBezTo>
                  <a:cubicBezTo>
                    <a:pt x="3961653" y="5882133"/>
                    <a:pt x="3592253" y="6207447"/>
                    <a:pt x="3745790" y="6490197"/>
                  </a:cubicBezTo>
                  <a:cubicBezTo>
                    <a:pt x="3878044" y="6734943"/>
                    <a:pt x="4288488" y="6701500"/>
                    <a:pt x="4422262" y="6946245"/>
                  </a:cubicBezTo>
                  <a:cubicBezTo>
                    <a:pt x="4502830" y="7093701"/>
                    <a:pt x="4440504" y="7280681"/>
                    <a:pt x="4347774" y="7422056"/>
                  </a:cubicBezTo>
                  <a:cubicBezTo>
                    <a:pt x="4255044" y="7561911"/>
                    <a:pt x="4130390" y="7686564"/>
                    <a:pt x="4074145" y="7844661"/>
                  </a:cubicBezTo>
                  <a:cubicBezTo>
                    <a:pt x="3947971" y="8197338"/>
                    <a:pt x="4244403" y="8609302"/>
                    <a:pt x="4613802" y="8667068"/>
                  </a:cubicBezTo>
                  <a:cubicBezTo>
                    <a:pt x="4983201" y="8724834"/>
                    <a:pt x="5358681" y="8483129"/>
                    <a:pt x="5527419" y="8148693"/>
                  </a:cubicBezTo>
                  <a:cubicBezTo>
                    <a:pt x="5697677" y="7815778"/>
                    <a:pt x="5690076" y="7412935"/>
                    <a:pt x="5586706" y="7054177"/>
                  </a:cubicBezTo>
                  <a:cubicBezTo>
                    <a:pt x="5478774" y="6675657"/>
                    <a:pt x="5272032" y="6321460"/>
                    <a:pt x="5244669" y="5930778"/>
                  </a:cubicBezTo>
                  <a:cubicBezTo>
                    <a:pt x="5215786" y="5515774"/>
                    <a:pt x="5390605" y="5117492"/>
                    <a:pt x="5518298" y="4720730"/>
                  </a:cubicBezTo>
                  <a:cubicBezTo>
                    <a:pt x="5645992" y="4323968"/>
                    <a:pt x="5725040" y="3870960"/>
                    <a:pt x="5519819" y="3507641"/>
                  </a:cubicBezTo>
                  <a:cubicBezTo>
                    <a:pt x="5361721" y="3229452"/>
                    <a:pt x="5057689" y="3050073"/>
                    <a:pt x="4926955" y="2758202"/>
                  </a:cubicBezTo>
                  <a:cubicBezTo>
                    <a:pt x="4782540" y="2437448"/>
                    <a:pt x="4879830" y="2066528"/>
                    <a:pt x="4957359" y="1724492"/>
                  </a:cubicBezTo>
                  <a:cubicBezTo>
                    <a:pt x="5034887" y="1380936"/>
                    <a:pt x="5077451" y="984174"/>
                    <a:pt x="4853987" y="712065"/>
                  </a:cubicBezTo>
                  <a:cubicBezTo>
                    <a:pt x="4586439" y="385230"/>
                    <a:pt x="4081745" y="408033"/>
                    <a:pt x="3671302" y="509883"/>
                  </a:cubicBezTo>
                  <a:cubicBezTo>
                    <a:pt x="3358148" y="587412"/>
                    <a:pt x="3014592" y="716625"/>
                    <a:pt x="2692317" y="646698"/>
                  </a:cubicBezTo>
                  <a:cubicBezTo>
                    <a:pt x="2370043" y="576770"/>
                    <a:pt x="2076652" y="411073"/>
                    <a:pt x="1783261" y="268178"/>
                  </a:cubicBezTo>
                  <a:cubicBezTo>
                    <a:pt x="1334813" y="50795"/>
                    <a:pt x="597535" y="-192431"/>
                    <a:pt x="197732" y="237775"/>
                  </a:cubicBezTo>
                  <a:cubicBezTo>
                    <a:pt x="56357" y="391311"/>
                    <a:pt x="-2929" y="563089"/>
                    <a:pt x="111" y="731827"/>
                  </a:cubicBezTo>
                  <a:close/>
                </a:path>
              </a:pathLst>
            </a:custGeom>
            <a:solidFill>
              <a:srgbClr val="4AA8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sp>
          <p:nvSpPr>
            <p:cNvPr id="30" name="任意多边形: 形状 29"/>
            <p:cNvSpPr/>
            <p:nvPr/>
          </p:nvSpPr>
          <p:spPr>
            <a:xfrm>
              <a:off x="9960759" y="-899399"/>
              <a:ext cx="3532175" cy="3492835"/>
            </a:xfrm>
            <a:custGeom>
              <a:avLst/>
              <a:gdLst>
                <a:gd name="connsiteX0" fmla="*/ 778 w 3532175"/>
                <a:gd name="connsiteY0" fmla="*/ 756021 h 3492835"/>
                <a:gd name="connsiteX1" fmla="*/ 303290 w 3532175"/>
                <a:gd name="connsiteY1" fmla="*/ 1271356 h 3492835"/>
                <a:gd name="connsiteX2" fmla="*/ 847508 w 3532175"/>
                <a:gd name="connsiteY2" fmla="*/ 1435533 h 3492835"/>
                <a:gd name="connsiteX3" fmla="*/ 1344601 w 3532175"/>
                <a:gd name="connsiteY3" fmla="*/ 1692440 h 3492835"/>
                <a:gd name="connsiteX4" fmla="*/ 1492057 w 3532175"/>
                <a:gd name="connsiteY4" fmla="*/ 2209295 h 3492835"/>
                <a:gd name="connsiteX5" fmla="*/ 1729202 w 3532175"/>
                <a:gd name="connsiteY5" fmla="*/ 2679025 h 3492835"/>
                <a:gd name="connsiteX6" fmla="*/ 2206533 w 3532175"/>
                <a:gd name="connsiteY6" fmla="*/ 2815839 h 3492835"/>
                <a:gd name="connsiteX7" fmla="*/ 2509045 w 3532175"/>
                <a:gd name="connsiteY7" fmla="*/ 3179158 h 3492835"/>
                <a:gd name="connsiteX8" fmla="*/ 2855642 w 3532175"/>
                <a:gd name="connsiteY8" fmla="*/ 3487751 h 3492835"/>
                <a:gd name="connsiteX9" fmla="*/ 3194638 w 3532175"/>
                <a:gd name="connsiteY9" fmla="*/ 3366138 h 3492835"/>
                <a:gd name="connsiteX10" fmla="*/ 3383138 w 3532175"/>
                <a:gd name="connsiteY10" fmla="*/ 3046904 h 3492835"/>
                <a:gd name="connsiteX11" fmla="*/ 3349694 w 3532175"/>
                <a:gd name="connsiteY11" fmla="*/ 1323041 h 3492835"/>
                <a:gd name="connsiteX12" fmla="*/ 3130791 w 3532175"/>
                <a:gd name="connsiteY12" fmla="*/ 762102 h 3492835"/>
                <a:gd name="connsiteX13" fmla="*/ 2993976 w 3532175"/>
                <a:gd name="connsiteY13" fmla="*/ 158598 h 3492835"/>
                <a:gd name="connsiteX14" fmla="*/ 2501444 w 3532175"/>
                <a:gd name="connsiteY14" fmla="*/ 9622 h 3492835"/>
                <a:gd name="connsiteX15" fmla="*/ 2001311 w 3532175"/>
                <a:gd name="connsiteY15" fmla="*/ 208763 h 3492835"/>
                <a:gd name="connsiteX16" fmla="*/ 1484456 w 3532175"/>
                <a:gd name="connsiteY16" fmla="*/ 345578 h 3492835"/>
                <a:gd name="connsiteX17" fmla="*/ 1052730 w 3532175"/>
                <a:gd name="connsiteY17" fmla="*/ 202682 h 3492835"/>
                <a:gd name="connsiteX18" fmla="*/ 278968 w 3532175"/>
                <a:gd name="connsiteY18" fmla="*/ 182920 h 3492835"/>
                <a:gd name="connsiteX19" fmla="*/ 778 w 3532175"/>
                <a:gd name="connsiteY19" fmla="*/ 756021 h 3492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2175" h="3492835">
                  <a:moveTo>
                    <a:pt x="778" y="756021"/>
                  </a:moveTo>
                  <a:cubicBezTo>
                    <a:pt x="11419" y="962763"/>
                    <a:pt x="128472" y="1160384"/>
                    <a:pt x="303290" y="1271356"/>
                  </a:cubicBezTo>
                  <a:cubicBezTo>
                    <a:pt x="464427" y="1371686"/>
                    <a:pt x="660528" y="1396009"/>
                    <a:pt x="847508" y="1435533"/>
                  </a:cubicBezTo>
                  <a:cubicBezTo>
                    <a:pt x="1034488" y="1475057"/>
                    <a:pt x="1230589" y="1540424"/>
                    <a:pt x="1344601" y="1692440"/>
                  </a:cubicBezTo>
                  <a:cubicBezTo>
                    <a:pt x="1452533" y="1836856"/>
                    <a:pt x="1466214" y="2029916"/>
                    <a:pt x="1492057" y="2209295"/>
                  </a:cubicBezTo>
                  <a:cubicBezTo>
                    <a:pt x="1517900" y="2388674"/>
                    <a:pt x="1574145" y="2584775"/>
                    <a:pt x="1729202" y="2679025"/>
                  </a:cubicBezTo>
                  <a:cubicBezTo>
                    <a:pt x="1872097" y="2765674"/>
                    <a:pt x="2059077" y="2739831"/>
                    <a:pt x="2206533" y="2815839"/>
                  </a:cubicBezTo>
                  <a:cubicBezTo>
                    <a:pt x="2347908" y="2888807"/>
                    <a:pt x="2426956" y="3042343"/>
                    <a:pt x="2509045" y="3179158"/>
                  </a:cubicBezTo>
                  <a:cubicBezTo>
                    <a:pt x="2589613" y="3317493"/>
                    <a:pt x="2699065" y="3460388"/>
                    <a:pt x="2855642" y="3487751"/>
                  </a:cubicBezTo>
                  <a:cubicBezTo>
                    <a:pt x="2978775" y="3510553"/>
                    <a:pt x="3106468" y="3454307"/>
                    <a:pt x="3194638" y="3366138"/>
                  </a:cubicBezTo>
                  <a:cubicBezTo>
                    <a:pt x="3282807" y="3277968"/>
                    <a:pt x="3339053" y="3162436"/>
                    <a:pt x="3383138" y="3046904"/>
                  </a:cubicBezTo>
                  <a:cubicBezTo>
                    <a:pt x="3592920" y="2496606"/>
                    <a:pt x="3580759" y="1865739"/>
                    <a:pt x="3349694" y="1323041"/>
                  </a:cubicBezTo>
                  <a:cubicBezTo>
                    <a:pt x="3270646" y="1137582"/>
                    <a:pt x="3167275" y="959723"/>
                    <a:pt x="3130791" y="762102"/>
                  </a:cubicBezTo>
                  <a:cubicBezTo>
                    <a:pt x="3092787" y="556880"/>
                    <a:pt x="3124710" y="322775"/>
                    <a:pt x="2993976" y="158598"/>
                  </a:cubicBezTo>
                  <a:cubicBezTo>
                    <a:pt x="2881485" y="18743"/>
                    <a:pt x="2679303" y="-20781"/>
                    <a:pt x="2501444" y="9622"/>
                  </a:cubicBezTo>
                  <a:cubicBezTo>
                    <a:pt x="2323585" y="41545"/>
                    <a:pt x="2162448" y="131235"/>
                    <a:pt x="2001311" y="208763"/>
                  </a:cubicBezTo>
                  <a:cubicBezTo>
                    <a:pt x="1838653" y="287812"/>
                    <a:pt x="1663835" y="357739"/>
                    <a:pt x="1484456" y="345578"/>
                  </a:cubicBezTo>
                  <a:cubicBezTo>
                    <a:pt x="1332440" y="334936"/>
                    <a:pt x="1191065" y="266529"/>
                    <a:pt x="1052730" y="202682"/>
                  </a:cubicBezTo>
                  <a:cubicBezTo>
                    <a:pt x="788222" y="79549"/>
                    <a:pt x="544996" y="33945"/>
                    <a:pt x="278968" y="182920"/>
                  </a:cubicBezTo>
                  <a:cubicBezTo>
                    <a:pt x="88947" y="289332"/>
                    <a:pt x="-9863" y="546239"/>
                    <a:pt x="778" y="756021"/>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latin typeface="Lato Black" panose="020F0A02020204030203" pitchFamily="34" charset="0"/>
              </a:endParaRPr>
            </a:p>
          </p:txBody>
        </p:sp>
      </p:grpSp>
      <p:sp>
        <p:nvSpPr>
          <p:cNvPr id="33" name="文本框 32"/>
          <p:cNvSpPr txBox="1"/>
          <p:nvPr/>
        </p:nvSpPr>
        <p:spPr>
          <a:xfrm>
            <a:off x="3691792" y="2459504"/>
            <a:ext cx="4808416" cy="1938992"/>
          </a:xfrm>
          <a:prstGeom prst="rect">
            <a:avLst/>
          </a:prstGeom>
          <a:noFill/>
        </p:spPr>
        <p:txBody>
          <a:bodyPr wrap="square" rtlCol="0">
            <a:spAutoFit/>
          </a:bodyPr>
          <a:lstStyle/>
          <a:p>
            <a:pPr algn="ctr"/>
            <a:r>
              <a:rPr lang="en-US" altLang="zh-CN" sz="3600" dirty="0">
                <a:solidFill>
                  <a:srgbClr val="06383C"/>
                </a:solidFill>
                <a:latin typeface="Arial Black" panose="020B0A04020102020204" pitchFamily="34" charset="0"/>
              </a:rPr>
              <a:t>PRESENTATION</a:t>
            </a:r>
            <a:endParaRPr lang="en-US" altLang="zh-CN" sz="3600" dirty="0">
              <a:solidFill>
                <a:srgbClr val="06383C"/>
              </a:solidFill>
              <a:latin typeface="Arial Black" panose="020B0A04020102020204" pitchFamily="34" charset="0"/>
            </a:endParaRPr>
          </a:p>
          <a:p>
            <a:pPr algn="ctr"/>
            <a:r>
              <a:rPr lang="en-US" altLang="zh-CN" sz="3600" dirty="0">
                <a:solidFill>
                  <a:srgbClr val="06383C"/>
                </a:solidFill>
                <a:latin typeface="Arial Black" panose="020B0A04020102020204" pitchFamily="34" charset="0"/>
              </a:rPr>
              <a:t>POWERPOINT</a:t>
            </a:r>
            <a:endParaRPr lang="en-US" altLang="zh-CN" sz="3600" dirty="0">
              <a:solidFill>
                <a:srgbClr val="06383C"/>
              </a:solidFill>
              <a:latin typeface="Arial Black" panose="020B0A04020102020204" pitchFamily="34" charset="0"/>
            </a:endParaRPr>
          </a:p>
          <a:p>
            <a:pPr algn="ctr"/>
            <a:r>
              <a:rPr lang="en-US" altLang="zh-CN" sz="4800" dirty="0">
                <a:gradFill>
                  <a:gsLst>
                    <a:gs pos="0">
                      <a:srgbClr val="66BAAB"/>
                    </a:gs>
                    <a:gs pos="100000">
                      <a:srgbClr val="4AA898"/>
                    </a:gs>
                  </a:gsLst>
                  <a:lin ang="2700000" scaled="0"/>
                </a:gradFill>
                <a:latin typeface="Arial Black" panose="020B0A04020102020204" pitchFamily="34" charset="0"/>
              </a:rPr>
              <a:t>THANK YOU</a:t>
            </a:r>
            <a:endParaRPr lang="en-US" altLang="zh-CN" sz="4800" dirty="0">
              <a:gradFill>
                <a:gsLst>
                  <a:gs pos="0">
                    <a:srgbClr val="66BAAB"/>
                  </a:gs>
                  <a:gs pos="100000">
                    <a:srgbClr val="4AA898"/>
                  </a:gs>
                </a:gsLst>
                <a:lin ang="2700000" scaled="0"/>
              </a:gradFill>
              <a:latin typeface="Arial Black" panose="020B0A04020102020204" pitchFamily="34" charset="0"/>
            </a:endParaRPr>
          </a:p>
        </p:txBody>
      </p:sp>
      <p:sp>
        <p:nvSpPr>
          <p:cNvPr id="34" name="文本框 33"/>
          <p:cNvSpPr txBox="1"/>
          <p:nvPr/>
        </p:nvSpPr>
        <p:spPr>
          <a:xfrm>
            <a:off x="3166920" y="5612637"/>
            <a:ext cx="5858160" cy="696088"/>
          </a:xfrm>
          <a:prstGeom prst="rect">
            <a:avLst/>
          </a:prstGeom>
          <a:noFill/>
        </p:spPr>
        <p:txBody>
          <a:bodyPr wrap="square" rtlCol="0">
            <a:spAutoFit/>
          </a:bodyPr>
          <a:lstStyle/>
          <a:p>
            <a:pPr lvl="0" algn="ctr">
              <a:lnSpc>
                <a:spcPct val="150000"/>
              </a:lnSpc>
              <a:spcBef>
                <a:spcPts val="1200"/>
              </a:spcBef>
              <a:defRPr/>
            </a:pPr>
            <a:r>
              <a:rPr lang="en-US" altLang="zh-CN" sz="14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rPr>
              <a:t>Supporting text here. Keep your notes concise and relevant, eliminating extraneous content. Supporting text here</a:t>
            </a:r>
            <a:endParaRPr lang="en-US" altLang="zh-CN" sz="14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alphaModFix amt="62000"/>
            <a:extLst>
              <a:ext uri="{28A0092B-C50C-407E-A947-70E740481C1C}">
                <a14:useLocalDpi xmlns:a14="http://schemas.microsoft.com/office/drawing/2010/main" val="0"/>
              </a:ext>
            </a:extLst>
          </a:blip>
          <a:stretch>
            <a:fillRect/>
          </a:stretch>
        </p:blipFill>
        <p:spPr>
          <a:xfrm>
            <a:off x="0" y="5442987"/>
            <a:ext cx="12192000" cy="1433997"/>
          </a:xfrm>
          <a:prstGeom prst="rect">
            <a:avLst/>
          </a:prstGeom>
          <a:effectLst>
            <a:innerShdw>
              <a:schemeClr val="bg2">
                <a:lumMod val="90000"/>
              </a:schemeClr>
            </a:innerShdw>
          </a:effectLst>
        </p:spPr>
      </p:pic>
      <p:sp>
        <p:nvSpPr>
          <p:cNvPr id="12" name="椭圆 11"/>
          <p:cNvSpPr/>
          <p:nvPr/>
        </p:nvSpPr>
        <p:spPr>
          <a:xfrm>
            <a:off x="3682226" y="2541930"/>
            <a:ext cx="2499360" cy="2499360"/>
          </a:xfrm>
          <a:prstGeom prst="ellipse">
            <a:avLst/>
          </a:prstGeom>
          <a:noFill/>
          <a:ln w="19050">
            <a:gradFill>
              <a:gsLst>
                <a:gs pos="53000">
                  <a:srgbClr val="4AA898"/>
                </a:gs>
                <a:gs pos="0">
                  <a:srgbClr val="7AC0B5"/>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3505200" y="910248"/>
            <a:ext cx="5181600" cy="707886"/>
          </a:xfrm>
          <a:prstGeom prst="rect">
            <a:avLst/>
          </a:prstGeom>
          <a:noFill/>
        </p:spPr>
        <p:txBody>
          <a:bodyPr wrap="square" rtlCol="0">
            <a:spAutoFit/>
          </a:bodyPr>
          <a:lstStyle/>
          <a:p>
            <a:pPr algn="ctr"/>
            <a:r>
              <a:rPr lang="en-US" altLang="zh-CN" sz="4000" dirty="0">
                <a:solidFill>
                  <a:srgbClr val="06383C"/>
                </a:solidFill>
                <a:latin typeface="Arial Black" panose="020B0A04020102020204" pitchFamily="34" charset="0"/>
              </a:rPr>
              <a:t>CATALOGUE</a:t>
            </a:r>
            <a:endParaRPr lang="en-US" altLang="zh-CN" sz="4000" dirty="0">
              <a:solidFill>
                <a:srgbClr val="06383C"/>
              </a:solidFill>
              <a:latin typeface="Arial Black" panose="020B0A04020102020204" pitchFamily="34" charset="0"/>
            </a:endParaRPr>
          </a:p>
        </p:txBody>
      </p:sp>
      <p:sp>
        <p:nvSpPr>
          <p:cNvPr id="55" name="任意多边形: 形状 54"/>
          <p:cNvSpPr/>
          <p:nvPr/>
        </p:nvSpPr>
        <p:spPr>
          <a:xfrm rot="2538333">
            <a:off x="-1791458" y="2989510"/>
            <a:ext cx="4479127" cy="3636099"/>
          </a:xfrm>
          <a:custGeom>
            <a:avLst/>
            <a:gdLst>
              <a:gd name="connsiteX0" fmla="*/ 0 w 4479127"/>
              <a:gd name="connsiteY0" fmla="*/ 23029 h 3636099"/>
              <a:gd name="connsiteX1" fmla="*/ 21223 w 4479127"/>
              <a:gd name="connsiteY1" fmla="*/ 10768 h 3636099"/>
              <a:gd name="connsiteX2" fmla="*/ 93677 w 4479127"/>
              <a:gd name="connsiteY2" fmla="*/ 168 h 3636099"/>
              <a:gd name="connsiteX3" fmla="*/ 2029953 w 4479127"/>
              <a:gd name="connsiteY3" fmla="*/ 2008658 h 3636099"/>
              <a:gd name="connsiteX4" fmla="*/ 4103659 w 4479127"/>
              <a:gd name="connsiteY4" fmla="*/ 2247582 h 3636099"/>
              <a:gd name="connsiteX5" fmla="*/ 4451461 w 4479127"/>
              <a:gd name="connsiteY5" fmla="*/ 2519375 h 3636099"/>
              <a:gd name="connsiteX6" fmla="*/ 4479127 w 4479127"/>
              <a:gd name="connsiteY6" fmla="*/ 2552300 h 3636099"/>
              <a:gd name="connsiteX7" fmla="*/ 3288279 w 4479127"/>
              <a:gd name="connsiteY7" fmla="*/ 3636099 h 36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127" h="3636099">
                <a:moveTo>
                  <a:pt x="0" y="23029"/>
                </a:moveTo>
                <a:lnTo>
                  <a:pt x="21223" y="10768"/>
                </a:lnTo>
                <a:cubicBezTo>
                  <a:pt x="43536" y="2865"/>
                  <a:pt x="67633" y="-860"/>
                  <a:pt x="93677" y="168"/>
                </a:cubicBezTo>
                <a:cubicBezTo>
                  <a:pt x="2527130" y="96156"/>
                  <a:pt x="1361623" y="1634089"/>
                  <a:pt x="2029953" y="2008658"/>
                </a:cubicBezTo>
                <a:cubicBezTo>
                  <a:pt x="2698283" y="2383227"/>
                  <a:pt x="3562925" y="1989632"/>
                  <a:pt x="4103659" y="2247582"/>
                </a:cubicBezTo>
                <a:cubicBezTo>
                  <a:pt x="4238842" y="2312069"/>
                  <a:pt x="4351495" y="2407656"/>
                  <a:pt x="4451461" y="2519375"/>
                </a:cubicBezTo>
                <a:lnTo>
                  <a:pt x="4479127" y="2552300"/>
                </a:lnTo>
                <a:lnTo>
                  <a:pt x="3288279" y="3636099"/>
                </a:ln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6" name="任意多边形: 形状 55"/>
          <p:cNvSpPr/>
          <p:nvPr/>
        </p:nvSpPr>
        <p:spPr>
          <a:xfrm rot="14336173">
            <a:off x="9818346" y="3287761"/>
            <a:ext cx="3700397" cy="3451215"/>
          </a:xfrm>
          <a:custGeom>
            <a:avLst/>
            <a:gdLst>
              <a:gd name="connsiteX0" fmla="*/ 3700397 w 3700397"/>
              <a:gd name="connsiteY0" fmla="*/ 3451215 h 3451215"/>
              <a:gd name="connsiteX1" fmla="*/ 0 w 3700397"/>
              <a:gd name="connsiteY1" fmla="*/ 1222182 h 3451215"/>
              <a:gd name="connsiteX2" fmla="*/ 736214 w 3700397"/>
              <a:gd name="connsiteY2" fmla="*/ 0 h 3451215"/>
              <a:gd name="connsiteX3" fmla="*/ 791754 w 3700397"/>
              <a:gd name="connsiteY3" fmla="*/ 30703 h 3451215"/>
              <a:gd name="connsiteX4" fmla="*/ 1416600 w 3700397"/>
              <a:gd name="connsiteY4" fmla="*/ 1850292 h 3451215"/>
              <a:gd name="connsiteX5" fmla="*/ 2838583 w 3700397"/>
              <a:gd name="connsiteY5" fmla="*/ 2089217 h 3451215"/>
              <a:gd name="connsiteX6" fmla="*/ 3641353 w 3700397"/>
              <a:gd name="connsiteY6" fmla="*/ 3397996 h 3451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0397" h="3451215">
                <a:moveTo>
                  <a:pt x="3700397" y="3451215"/>
                </a:moveTo>
                <a:lnTo>
                  <a:pt x="0" y="1222182"/>
                </a:lnTo>
                <a:lnTo>
                  <a:pt x="736214" y="0"/>
                </a:lnTo>
                <a:lnTo>
                  <a:pt x="791754" y="30703"/>
                </a:lnTo>
                <a:cubicBezTo>
                  <a:pt x="1502028" y="473616"/>
                  <a:pt x="1044241" y="1545955"/>
                  <a:pt x="1416600" y="1850292"/>
                </a:cubicBezTo>
                <a:cubicBezTo>
                  <a:pt x="1874887" y="2224862"/>
                  <a:pt x="2467791" y="1831267"/>
                  <a:pt x="2838583" y="2089217"/>
                </a:cubicBezTo>
                <a:cubicBezTo>
                  <a:pt x="3209375" y="2347167"/>
                  <a:pt x="3332975" y="3102697"/>
                  <a:pt x="3641353" y="3397996"/>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椭圆 2"/>
          <p:cNvSpPr/>
          <p:nvPr/>
        </p:nvSpPr>
        <p:spPr>
          <a:xfrm>
            <a:off x="1363825" y="2538101"/>
            <a:ext cx="2503190" cy="2503190"/>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椭圆 22"/>
          <p:cNvSpPr/>
          <p:nvPr/>
        </p:nvSpPr>
        <p:spPr>
          <a:xfrm>
            <a:off x="8315197" y="2541930"/>
            <a:ext cx="2499360" cy="2499360"/>
          </a:xfrm>
          <a:prstGeom prst="ellipse">
            <a:avLst/>
          </a:prstGeom>
          <a:noFill/>
          <a:ln w="19050">
            <a:gradFill>
              <a:gsLst>
                <a:gs pos="53000">
                  <a:srgbClr val="4AA898"/>
                </a:gs>
                <a:gs pos="0">
                  <a:srgbClr val="7AC0B5"/>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文本框 24"/>
          <p:cNvSpPr txBox="1"/>
          <p:nvPr/>
        </p:nvSpPr>
        <p:spPr>
          <a:xfrm>
            <a:off x="1642745" y="2945130"/>
            <a:ext cx="1945640" cy="1938020"/>
          </a:xfrm>
          <a:prstGeom prst="rect">
            <a:avLst/>
          </a:prstGeom>
          <a:noFill/>
        </p:spPr>
        <p:txBody>
          <a:bodyPr wrap="square" rtlCol="0">
            <a:spAutoFit/>
          </a:bodyPr>
          <a:lstStyle/>
          <a:p>
            <a:pPr algn="ctr"/>
            <a:r>
              <a:rPr lang="en-US" altLang="zh-CN" sz="2400" dirty="0">
                <a:solidFill>
                  <a:schemeClr val="bg1"/>
                </a:solidFill>
                <a:latin typeface="Arial Black" panose="020B0A04020102020204" pitchFamily="34" charset="0"/>
              </a:rPr>
              <a:t>01</a:t>
            </a:r>
            <a:endParaRPr lang="en-US" altLang="zh-CN" sz="2400" dirty="0">
              <a:solidFill>
                <a:schemeClr val="bg1"/>
              </a:solidFill>
              <a:latin typeface="Arial Black" panose="020B0A04020102020204" pitchFamily="34" charset="0"/>
            </a:endParaRPr>
          </a:p>
          <a:p>
            <a:pPr algn="ctr"/>
            <a:r>
              <a:rPr lang="zh-CN" altLang="en-US" sz="3200" dirty="0">
                <a:solidFill>
                  <a:schemeClr val="bg1"/>
                </a:solidFill>
                <a:latin typeface="Arial Black" panose="020B0A04020102020204" pitchFamily="34" charset="0"/>
              </a:rPr>
              <a:t>无源领域自适应的背景</a:t>
            </a:r>
            <a:endParaRPr lang="zh-CN" altLang="en-US" sz="3200" dirty="0">
              <a:solidFill>
                <a:schemeClr val="bg1"/>
              </a:solidFill>
              <a:latin typeface="Arial Black" panose="020B0A04020102020204" pitchFamily="34" charset="0"/>
            </a:endParaRPr>
          </a:p>
        </p:txBody>
      </p:sp>
      <p:sp>
        <p:nvSpPr>
          <p:cNvPr id="43" name="文本框 42"/>
          <p:cNvSpPr txBox="1"/>
          <p:nvPr/>
        </p:nvSpPr>
        <p:spPr>
          <a:xfrm>
            <a:off x="3959225" y="2945130"/>
            <a:ext cx="1945640" cy="1938020"/>
          </a:xfrm>
          <a:prstGeom prst="rect">
            <a:avLst/>
          </a:prstGeom>
          <a:noFill/>
        </p:spPr>
        <p:txBody>
          <a:bodyPr wrap="square" rtlCol="0">
            <a:spAutoFit/>
          </a:bodyPr>
          <a:lstStyle/>
          <a:p>
            <a:pPr algn="ctr"/>
            <a:r>
              <a:rPr lang="en-US" altLang="zh-CN" sz="2400" dirty="0">
                <a:solidFill>
                  <a:srgbClr val="4AA898"/>
                </a:solidFill>
                <a:latin typeface="Arial Black" panose="020B0A04020102020204" pitchFamily="34" charset="0"/>
              </a:rPr>
              <a:t>02</a:t>
            </a:r>
            <a:endParaRPr lang="en-US" altLang="zh-CN" sz="2400" dirty="0">
              <a:solidFill>
                <a:srgbClr val="4AA898"/>
              </a:solidFill>
              <a:latin typeface="Arial Black" panose="020B0A04020102020204" pitchFamily="34" charset="0"/>
            </a:endParaRPr>
          </a:p>
          <a:p>
            <a:pPr algn="ctr"/>
            <a:r>
              <a:rPr lang="zh-CN" altLang="en-US" sz="3200" dirty="0">
                <a:solidFill>
                  <a:srgbClr val="4AA898"/>
                </a:solidFill>
                <a:latin typeface="Arial Black" panose="020B0A04020102020204" pitchFamily="34" charset="0"/>
              </a:rPr>
              <a:t>无源领域自适应的定义</a:t>
            </a:r>
            <a:endParaRPr lang="zh-CN" altLang="en-US" sz="3200" dirty="0">
              <a:solidFill>
                <a:srgbClr val="4AA898"/>
              </a:solidFill>
              <a:latin typeface="Arial Black" panose="020B0A04020102020204" pitchFamily="34" charset="0"/>
            </a:endParaRPr>
          </a:p>
        </p:txBody>
      </p:sp>
      <p:sp>
        <p:nvSpPr>
          <p:cNvPr id="53" name="文本框 52"/>
          <p:cNvSpPr txBox="1"/>
          <p:nvPr/>
        </p:nvSpPr>
        <p:spPr>
          <a:xfrm>
            <a:off x="8592185" y="2931795"/>
            <a:ext cx="1945640" cy="1445260"/>
          </a:xfrm>
          <a:prstGeom prst="rect">
            <a:avLst/>
          </a:prstGeom>
          <a:noFill/>
        </p:spPr>
        <p:txBody>
          <a:bodyPr wrap="square" rtlCol="0">
            <a:spAutoFit/>
          </a:bodyPr>
          <a:lstStyle/>
          <a:p>
            <a:pPr algn="ctr"/>
            <a:r>
              <a:rPr lang="en-US" altLang="zh-CN" sz="2400" dirty="0">
                <a:solidFill>
                  <a:srgbClr val="4AA898"/>
                </a:solidFill>
                <a:latin typeface="Arial Black" panose="020B0A04020102020204" pitchFamily="34" charset="0"/>
              </a:rPr>
              <a:t>04</a:t>
            </a:r>
            <a:endParaRPr lang="en-US" altLang="zh-CN" sz="2400" dirty="0">
              <a:solidFill>
                <a:srgbClr val="4AA898"/>
              </a:solidFill>
              <a:latin typeface="Arial Black" panose="020B0A04020102020204" pitchFamily="34" charset="0"/>
            </a:endParaRPr>
          </a:p>
          <a:p>
            <a:pPr algn="ctr"/>
            <a:r>
              <a:rPr lang="zh-CN" altLang="en-US" sz="3200" dirty="0">
                <a:solidFill>
                  <a:srgbClr val="4AA898"/>
                </a:solidFill>
                <a:latin typeface="Arial Black" panose="020B0A04020102020204" pitchFamily="34" charset="0"/>
              </a:rPr>
              <a:t>本学期计划</a:t>
            </a:r>
            <a:endParaRPr lang="zh-CN" altLang="en-US" sz="3200" dirty="0">
              <a:solidFill>
                <a:srgbClr val="4AA898"/>
              </a:solidFill>
              <a:latin typeface="Arial Black" panose="020B0A04020102020204" pitchFamily="34" charset="0"/>
            </a:endParaRPr>
          </a:p>
        </p:txBody>
      </p:sp>
      <p:pic>
        <p:nvPicPr>
          <p:cNvPr id="59" name="图形 5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9611" y="485484"/>
            <a:ext cx="2831940" cy="520356"/>
          </a:xfrm>
          <a:prstGeom prst="rect">
            <a:avLst/>
          </a:prstGeom>
        </p:spPr>
      </p:pic>
      <p:grpSp>
        <p:nvGrpSpPr>
          <p:cNvPr id="11" name="组合 10"/>
          <p:cNvGrpSpPr/>
          <p:nvPr/>
        </p:nvGrpSpPr>
        <p:grpSpPr>
          <a:xfrm>
            <a:off x="5363562" y="1640097"/>
            <a:ext cx="1308207" cy="328574"/>
            <a:chOff x="5363562" y="1640097"/>
            <a:chExt cx="1308207" cy="328574"/>
          </a:xfrm>
        </p:grpSpPr>
        <p:sp>
          <p:nvSpPr>
            <p:cNvPr id="58" name="矩形 57"/>
            <p:cNvSpPr/>
            <p:nvPr/>
          </p:nvSpPr>
          <p:spPr>
            <a:xfrm>
              <a:off x="5520231" y="1775991"/>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0" name="组合 59"/>
            <p:cNvGrpSpPr/>
            <p:nvPr/>
          </p:nvGrpSpPr>
          <p:grpSpPr>
            <a:xfrm>
              <a:off x="5363562" y="1640097"/>
              <a:ext cx="328578" cy="328574"/>
              <a:chOff x="7719249" y="5265420"/>
              <a:chExt cx="499840" cy="499834"/>
            </a:xfrm>
          </p:grpSpPr>
          <p:sp>
            <p:nvSpPr>
              <p:cNvPr id="61" name="椭圆 60"/>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
        <p:nvSpPr>
          <p:cNvPr id="57" name="椭圆 56"/>
          <p:cNvSpPr/>
          <p:nvPr/>
        </p:nvSpPr>
        <p:spPr>
          <a:xfrm>
            <a:off x="5996797" y="2538101"/>
            <a:ext cx="2503190" cy="2503190"/>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文本框 45"/>
          <p:cNvSpPr txBox="1"/>
          <p:nvPr/>
        </p:nvSpPr>
        <p:spPr>
          <a:xfrm>
            <a:off x="6275705" y="2931795"/>
            <a:ext cx="1945640" cy="1938020"/>
          </a:xfrm>
          <a:prstGeom prst="rect">
            <a:avLst/>
          </a:prstGeom>
          <a:noFill/>
        </p:spPr>
        <p:txBody>
          <a:bodyPr wrap="square" rtlCol="0">
            <a:spAutoFit/>
          </a:bodyPr>
          <a:lstStyle/>
          <a:p>
            <a:pPr algn="ctr"/>
            <a:r>
              <a:rPr lang="en-US" altLang="zh-CN" sz="2400" dirty="0">
                <a:solidFill>
                  <a:schemeClr val="bg1"/>
                </a:solidFill>
                <a:latin typeface="Arial Black" panose="020B0A04020102020204" pitchFamily="34" charset="0"/>
              </a:rPr>
              <a:t>03</a:t>
            </a:r>
            <a:endParaRPr lang="en-US" altLang="zh-CN" sz="2400" dirty="0">
              <a:solidFill>
                <a:schemeClr val="bg1"/>
              </a:solidFill>
              <a:latin typeface="Arial Black" panose="020B0A04020102020204" pitchFamily="34" charset="0"/>
            </a:endParaRPr>
          </a:p>
          <a:p>
            <a:pPr algn="ctr"/>
            <a:r>
              <a:rPr lang="zh-CN" altLang="en-US" sz="3200" dirty="0">
                <a:solidFill>
                  <a:schemeClr val="bg1"/>
                </a:solidFill>
                <a:latin typeface="Arial Black" panose="020B0A04020102020204" pitchFamily="34" charset="0"/>
              </a:rPr>
              <a:t>无源领域自适应的用法</a:t>
            </a:r>
            <a:endParaRPr lang="zh-CN" altLang="en-US" sz="3200" dirty="0">
              <a:solidFill>
                <a:schemeClr val="bg1"/>
              </a:solidFill>
              <a:latin typeface="Arial Black" panose="020B0A04020102020204" pitchFamily="34" charset="0"/>
            </a:endParaRPr>
          </a:p>
        </p:txBody>
      </p:sp>
      <p:grpSp>
        <p:nvGrpSpPr>
          <p:cNvPr id="39" name="组合 38"/>
          <p:cNvGrpSpPr/>
          <p:nvPr/>
        </p:nvGrpSpPr>
        <p:grpSpPr>
          <a:xfrm>
            <a:off x="4162614" y="2390762"/>
            <a:ext cx="499840" cy="499834"/>
            <a:chOff x="7719249" y="5265420"/>
            <a:chExt cx="499840" cy="499834"/>
          </a:xfrm>
        </p:grpSpPr>
        <p:sp>
          <p:nvSpPr>
            <p:cNvPr id="40" name="椭圆 39"/>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8" name="组合 47"/>
          <p:cNvGrpSpPr/>
          <p:nvPr/>
        </p:nvGrpSpPr>
        <p:grpSpPr>
          <a:xfrm>
            <a:off x="10072119" y="4541457"/>
            <a:ext cx="499840" cy="499834"/>
            <a:chOff x="7719249" y="5265420"/>
            <a:chExt cx="499840" cy="499834"/>
          </a:xfrm>
        </p:grpSpPr>
        <p:sp>
          <p:nvSpPr>
            <p:cNvPr id="49" name="椭圆 48"/>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椭圆 49"/>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7AC0B5"/>
              </a:gs>
              <a:gs pos="100000">
                <a:srgbClr val="4AA898"/>
              </a:gs>
            </a:gsLst>
            <a:lin ang="2700000" scaled="0"/>
          </a:gradFill>
          <a:ln>
            <a:noFill/>
          </a:ln>
        </p:spPr>
      </p:pic>
      <p:sp>
        <p:nvSpPr>
          <p:cNvPr id="13" name="文本框 12"/>
          <p:cNvSpPr txBox="1"/>
          <p:nvPr/>
        </p:nvSpPr>
        <p:spPr>
          <a:xfrm>
            <a:off x="516255" y="2021840"/>
            <a:ext cx="5694045" cy="2061210"/>
          </a:xfrm>
          <a:prstGeom prst="rect">
            <a:avLst/>
          </a:prstGeom>
          <a:noFill/>
        </p:spPr>
        <p:txBody>
          <a:bodyPr wrap="square" rtlCol="0">
            <a:spAutoFit/>
          </a:bodyPr>
          <a:lstStyle/>
          <a:p>
            <a:r>
              <a:rPr lang="en-US" altLang="zh-CN" sz="8800" dirty="0">
                <a:gradFill>
                  <a:gsLst>
                    <a:gs pos="0">
                      <a:srgbClr val="7AC0B5"/>
                    </a:gs>
                    <a:gs pos="100000">
                      <a:srgbClr val="4AA898"/>
                    </a:gs>
                  </a:gsLst>
                  <a:lin ang="2700000" scaled="0"/>
                </a:gradFill>
                <a:latin typeface="Akrobat Black" panose="00000A00000000000000" pitchFamily="50" charset="0"/>
              </a:rPr>
              <a:t>01</a:t>
            </a:r>
            <a:endParaRPr lang="en-US" altLang="zh-CN" sz="8800" dirty="0">
              <a:gradFill>
                <a:gsLst>
                  <a:gs pos="0">
                    <a:srgbClr val="7AC0B5"/>
                  </a:gs>
                  <a:gs pos="100000">
                    <a:srgbClr val="4AA898"/>
                  </a:gs>
                </a:gsLst>
                <a:lin ang="2700000" scaled="0"/>
              </a:gradFill>
              <a:latin typeface="Akrobat Black" panose="00000A00000000000000" pitchFamily="50" charset="0"/>
            </a:endParaRPr>
          </a:p>
          <a:p>
            <a:r>
              <a:rPr lang="zh-CN" altLang="en-US" sz="4000" dirty="0">
                <a:solidFill>
                  <a:srgbClr val="06383C"/>
                </a:solidFill>
                <a:latin typeface="Arial Black" panose="020B0A04020102020204" pitchFamily="34" charset="0"/>
              </a:rPr>
              <a:t>无源领域自适应的背景</a:t>
            </a:r>
            <a:endParaRPr lang="zh-CN" altLang="en-US" sz="4000" dirty="0">
              <a:solidFill>
                <a:srgbClr val="06383C"/>
              </a:solidFill>
              <a:latin typeface="Arial Black" panose="020B0A04020102020204" pitchFamily="34" charset="0"/>
            </a:endParaRPr>
          </a:p>
        </p:txBody>
      </p:sp>
      <p:sp>
        <p:nvSpPr>
          <p:cNvPr id="14" name="任意多边形: 形状 13"/>
          <p:cNvSpPr/>
          <p:nvPr/>
        </p:nvSpPr>
        <p:spPr>
          <a:xfrm>
            <a:off x="0" y="5725116"/>
            <a:ext cx="12192000" cy="1132885"/>
          </a:xfrm>
          <a:custGeom>
            <a:avLst/>
            <a:gdLst>
              <a:gd name="connsiteX0" fmla="*/ 9685027 w 12192000"/>
              <a:gd name="connsiteY0" fmla="*/ 99 h 1132885"/>
              <a:gd name="connsiteX1" fmla="*/ 11617411 w 12192000"/>
              <a:gd name="connsiteY1" fmla="*/ 569004 h 1132885"/>
              <a:gd name="connsiteX2" fmla="*/ 12125125 w 12192000"/>
              <a:gd name="connsiteY2" fmla="*/ 556893 h 1132885"/>
              <a:gd name="connsiteX3" fmla="*/ 12192000 w 12192000"/>
              <a:gd name="connsiteY3" fmla="*/ 548451 h 1132885"/>
              <a:gd name="connsiteX4" fmla="*/ 12192000 w 12192000"/>
              <a:gd name="connsiteY4" fmla="*/ 1132885 h 1132885"/>
              <a:gd name="connsiteX5" fmla="*/ 0 w 12192000"/>
              <a:gd name="connsiteY5" fmla="*/ 1132885 h 1132885"/>
              <a:gd name="connsiteX6" fmla="*/ 0 w 12192000"/>
              <a:gd name="connsiteY6" fmla="*/ 655684 h 1132885"/>
              <a:gd name="connsiteX7" fmla="*/ 185744 w 12192000"/>
              <a:gd name="connsiteY7" fmla="*/ 612581 h 1132885"/>
              <a:gd name="connsiteX8" fmla="*/ 1818091 w 12192000"/>
              <a:gd name="connsiteY8" fmla="*/ 386124 h 1132885"/>
              <a:gd name="connsiteX9" fmla="*/ 4088851 w 12192000"/>
              <a:gd name="connsiteY9" fmla="*/ 828084 h 1132885"/>
              <a:gd name="connsiteX10" fmla="*/ 5704291 w 12192000"/>
              <a:gd name="connsiteY10" fmla="*/ 294684 h 1132885"/>
              <a:gd name="connsiteX11" fmla="*/ 7578811 w 12192000"/>
              <a:gd name="connsiteY11" fmla="*/ 767124 h 1132885"/>
              <a:gd name="connsiteX12" fmla="*/ 9499051 w 12192000"/>
              <a:gd name="connsiteY12" fmla="*/ 5124 h 1132885"/>
              <a:gd name="connsiteX13" fmla="*/ 9685027 w 12192000"/>
              <a:gd name="connsiteY13" fmla="*/ 99 h 113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1132885">
                <a:moveTo>
                  <a:pt x="9685027" y="99"/>
                </a:moveTo>
                <a:cubicBezTo>
                  <a:pt x="10572489" y="8071"/>
                  <a:pt x="10848267" y="492804"/>
                  <a:pt x="11617411" y="569004"/>
                </a:cubicBezTo>
                <a:cubicBezTo>
                  <a:pt x="11771240" y="584244"/>
                  <a:pt x="11943106" y="576624"/>
                  <a:pt x="12125125" y="556893"/>
                </a:cubicBezTo>
                <a:lnTo>
                  <a:pt x="12192000" y="548451"/>
                </a:lnTo>
                <a:lnTo>
                  <a:pt x="12192000" y="1132885"/>
                </a:lnTo>
                <a:lnTo>
                  <a:pt x="0" y="1132885"/>
                </a:lnTo>
                <a:lnTo>
                  <a:pt x="0" y="655684"/>
                </a:lnTo>
                <a:lnTo>
                  <a:pt x="185744" y="612581"/>
                </a:lnTo>
                <a:cubicBezTo>
                  <a:pt x="655565" y="504234"/>
                  <a:pt x="1278976" y="370884"/>
                  <a:pt x="1818091" y="386124"/>
                </a:cubicBezTo>
                <a:cubicBezTo>
                  <a:pt x="2536911" y="406444"/>
                  <a:pt x="3441151" y="843324"/>
                  <a:pt x="4088851" y="828084"/>
                </a:cubicBezTo>
                <a:cubicBezTo>
                  <a:pt x="4736552" y="812844"/>
                  <a:pt x="5122631" y="304844"/>
                  <a:pt x="5704291" y="294684"/>
                </a:cubicBezTo>
                <a:cubicBezTo>
                  <a:pt x="6285952" y="284524"/>
                  <a:pt x="6946351" y="815384"/>
                  <a:pt x="7578811" y="767124"/>
                </a:cubicBezTo>
                <a:cubicBezTo>
                  <a:pt x="8211271" y="718864"/>
                  <a:pt x="8460191" y="68624"/>
                  <a:pt x="9499051" y="5124"/>
                </a:cubicBezTo>
                <a:cubicBezTo>
                  <a:pt x="9563980" y="1155"/>
                  <a:pt x="9625863" y="-433"/>
                  <a:pt x="9685027" y="99"/>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a:off x="6210088" y="1531551"/>
            <a:ext cx="6552294" cy="4336522"/>
          </a:xfrm>
          <a:custGeom>
            <a:avLst/>
            <a:gdLst>
              <a:gd name="connsiteX0" fmla="*/ 1089872 w 6552294"/>
              <a:gd name="connsiteY0" fmla="*/ 373449 h 4336522"/>
              <a:gd name="connsiteX1" fmla="*/ 84032 w 6552294"/>
              <a:gd name="connsiteY1" fmla="*/ 175329 h 4336522"/>
              <a:gd name="connsiteX2" fmla="*/ 3025352 w 6552294"/>
              <a:gd name="connsiteY2" fmla="*/ 2583249 h 4336522"/>
              <a:gd name="connsiteX3" fmla="*/ 6317192 w 6552294"/>
              <a:gd name="connsiteY3" fmla="*/ 4305369 h 4336522"/>
              <a:gd name="connsiteX4" fmla="*/ 6027632 w 6552294"/>
              <a:gd name="connsiteY4" fmla="*/ 3528129 h 4336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2294" h="4336522">
                <a:moveTo>
                  <a:pt x="1089872" y="373449"/>
                </a:moveTo>
                <a:cubicBezTo>
                  <a:pt x="425662" y="90239"/>
                  <a:pt x="-238548" y="-192971"/>
                  <a:pt x="84032" y="175329"/>
                </a:cubicBezTo>
                <a:cubicBezTo>
                  <a:pt x="406612" y="543629"/>
                  <a:pt x="1986492" y="1894909"/>
                  <a:pt x="3025352" y="2583249"/>
                </a:cubicBezTo>
                <a:cubicBezTo>
                  <a:pt x="4064212" y="3271589"/>
                  <a:pt x="5816812" y="4147889"/>
                  <a:pt x="6317192" y="4305369"/>
                </a:cubicBezTo>
                <a:cubicBezTo>
                  <a:pt x="6817572" y="4462849"/>
                  <a:pt x="6422602" y="3995489"/>
                  <a:pt x="6027632" y="3528129"/>
                </a:cubicBezTo>
              </a:path>
            </a:pathLst>
          </a:custGeom>
          <a:noFill/>
          <a:ln w="19050">
            <a:gradFill>
              <a:gsLst>
                <a:gs pos="53000">
                  <a:srgbClr val="4AA898"/>
                </a:gs>
                <a:gs pos="0">
                  <a:srgbClr val="7AC0B5"/>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5" name="图形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9611" y="485484"/>
            <a:ext cx="2831940" cy="520356"/>
          </a:xfrm>
          <a:prstGeom prst="rect">
            <a:avLst/>
          </a:prstGeom>
        </p:spPr>
      </p:pic>
      <p:sp>
        <p:nvSpPr>
          <p:cNvPr id="16" name="矩形 15"/>
          <p:cNvSpPr/>
          <p:nvPr/>
        </p:nvSpPr>
        <p:spPr>
          <a:xfrm>
            <a:off x="672607" y="4184786"/>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17" name="组合 16"/>
          <p:cNvGrpSpPr/>
          <p:nvPr/>
        </p:nvGrpSpPr>
        <p:grpSpPr>
          <a:xfrm>
            <a:off x="6379571" y="1772149"/>
            <a:ext cx="499840" cy="499834"/>
            <a:chOff x="7719249" y="5265420"/>
            <a:chExt cx="499840" cy="499834"/>
          </a:xfrm>
        </p:grpSpPr>
        <p:sp>
          <p:nvSpPr>
            <p:cNvPr id="18" name="椭圆 17"/>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形 1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844121" y="485484"/>
            <a:ext cx="2831940" cy="520356"/>
          </a:xfrm>
          <a:prstGeom prst="rect">
            <a:avLst/>
          </a:prstGeom>
        </p:spPr>
      </p:pic>
      <p:sp>
        <p:nvSpPr>
          <p:cNvPr id="19" name="文本框 18"/>
          <p:cNvSpPr txBox="1"/>
          <p:nvPr/>
        </p:nvSpPr>
        <p:spPr>
          <a:xfrm>
            <a:off x="412115" y="559435"/>
            <a:ext cx="5877560" cy="706755"/>
          </a:xfrm>
          <a:prstGeom prst="rect">
            <a:avLst/>
          </a:prstGeom>
          <a:noFill/>
        </p:spPr>
        <p:txBody>
          <a:bodyPr wrap="square" rtlCol="0">
            <a:spAutoFit/>
          </a:bodyPr>
          <a:lstStyle/>
          <a:p>
            <a:r>
              <a:rPr lang="zh-CN" altLang="en-US" sz="4000" dirty="0">
                <a:solidFill>
                  <a:srgbClr val="06383C"/>
                </a:solidFill>
                <a:latin typeface="Arial Black" panose="020B0A04020102020204" pitchFamily="34" charset="0"/>
                <a:sym typeface="+mn-ea"/>
              </a:rPr>
              <a:t>无源领域自适应的背景</a:t>
            </a:r>
            <a:endParaRPr lang="en-US" altLang="zh-CN" sz="4000" dirty="0">
              <a:solidFill>
                <a:srgbClr val="06383C"/>
              </a:solidFill>
              <a:latin typeface="Arial Black" panose="020B0A04020102020204" pitchFamily="34" charset="0"/>
            </a:endParaRPr>
          </a:p>
        </p:txBody>
      </p:sp>
      <p:sp>
        <p:nvSpPr>
          <p:cNvPr id="21" name="矩形 20"/>
          <p:cNvSpPr/>
          <p:nvPr/>
        </p:nvSpPr>
        <p:spPr>
          <a:xfrm>
            <a:off x="672607" y="1415018"/>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22" name="组合 21"/>
          <p:cNvGrpSpPr/>
          <p:nvPr/>
        </p:nvGrpSpPr>
        <p:grpSpPr>
          <a:xfrm>
            <a:off x="608535" y="1267549"/>
            <a:ext cx="328578" cy="328574"/>
            <a:chOff x="7719249" y="5265420"/>
            <a:chExt cx="499840" cy="499834"/>
          </a:xfrm>
        </p:grpSpPr>
        <p:sp>
          <p:nvSpPr>
            <p:cNvPr id="23" name="椭圆 22"/>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24" name="椭圆 23"/>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pic>
        <p:nvPicPr>
          <p:cNvPr id="25" name="图片 24"/>
          <p:cNvPicPr>
            <a:picLocks noChangeAspect="1"/>
          </p:cNvPicPr>
          <p:nvPr/>
        </p:nvPicPr>
        <p:blipFill>
          <a:blip r:embed="rId3">
            <a:alphaModFix amt="62000"/>
            <a:extLst>
              <a:ext uri="{28A0092B-C50C-407E-A947-70E740481C1C}">
                <a14:useLocalDpi xmlns:a14="http://schemas.microsoft.com/office/drawing/2010/main" val="0"/>
              </a:ext>
            </a:extLst>
          </a:blip>
          <a:stretch>
            <a:fillRect/>
          </a:stretch>
        </p:blipFill>
        <p:spPr>
          <a:xfrm>
            <a:off x="0" y="5442987"/>
            <a:ext cx="12192000" cy="1433997"/>
          </a:xfrm>
          <a:prstGeom prst="rect">
            <a:avLst/>
          </a:prstGeom>
          <a:effectLst>
            <a:innerShdw>
              <a:schemeClr val="bg2">
                <a:lumMod val="90000"/>
              </a:schemeClr>
            </a:innerShdw>
          </a:effectLst>
        </p:spPr>
      </p:pic>
      <p:sp>
        <p:nvSpPr>
          <p:cNvPr id="13" name="任意多边形: 形状 12"/>
          <p:cNvSpPr/>
          <p:nvPr/>
        </p:nvSpPr>
        <p:spPr>
          <a:xfrm flipH="1">
            <a:off x="0" y="6231022"/>
            <a:ext cx="12188394" cy="645962"/>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文本框 5"/>
          <p:cNvSpPr txBox="1"/>
          <p:nvPr/>
        </p:nvSpPr>
        <p:spPr>
          <a:xfrm>
            <a:off x="608330" y="2646680"/>
            <a:ext cx="2861945" cy="368300"/>
          </a:xfrm>
          <a:prstGeom prst="rect">
            <a:avLst/>
          </a:prstGeom>
          <a:noFill/>
        </p:spPr>
        <p:txBody>
          <a:bodyPr wrap="square" rtlCol="0">
            <a:spAutoFit/>
          </a:bodyPr>
          <a:p>
            <a:r>
              <a:rPr lang="en-US" altLang="zh-CN"/>
              <a:t>1</a:t>
            </a:r>
            <a:r>
              <a:rPr lang="zh-CN" altLang="en-US"/>
              <a:t>、隐私保护</a:t>
            </a:r>
            <a:endParaRPr lang="zh-CN" altLang="en-US"/>
          </a:p>
        </p:txBody>
      </p:sp>
      <p:pic>
        <p:nvPicPr>
          <p:cNvPr id="7" name="图片 6"/>
          <p:cNvPicPr>
            <a:picLocks noChangeAspect="1"/>
          </p:cNvPicPr>
          <p:nvPr>
            <p:custDataLst>
              <p:tags r:id="rId4"/>
            </p:custDataLst>
          </p:nvPr>
        </p:nvPicPr>
        <p:blipFill>
          <a:blip r:embed="rId5"/>
          <a:stretch>
            <a:fillRect/>
          </a:stretch>
        </p:blipFill>
        <p:spPr>
          <a:xfrm>
            <a:off x="608330" y="3679825"/>
            <a:ext cx="3211195" cy="2034540"/>
          </a:xfrm>
          <a:prstGeom prst="rect">
            <a:avLst/>
          </a:prstGeom>
        </p:spPr>
      </p:pic>
      <p:sp>
        <p:nvSpPr>
          <p:cNvPr id="8" name="文本框 7"/>
          <p:cNvSpPr txBox="1"/>
          <p:nvPr/>
        </p:nvSpPr>
        <p:spPr>
          <a:xfrm>
            <a:off x="4219575" y="2646680"/>
            <a:ext cx="2070100" cy="368300"/>
          </a:xfrm>
          <a:prstGeom prst="rect">
            <a:avLst/>
          </a:prstGeom>
          <a:noFill/>
        </p:spPr>
        <p:txBody>
          <a:bodyPr wrap="square" rtlCol="0">
            <a:spAutoFit/>
          </a:bodyPr>
          <a:p>
            <a:r>
              <a:rPr lang="en-US" altLang="zh-CN"/>
              <a:t>2</a:t>
            </a:r>
            <a:r>
              <a:rPr lang="zh-CN" altLang="en-US"/>
              <a:t>、数据储存</a:t>
            </a:r>
            <a:endParaRPr lang="zh-CN" altLang="en-US"/>
          </a:p>
        </p:txBody>
      </p:sp>
      <p:pic>
        <p:nvPicPr>
          <p:cNvPr id="9" name="图片 8"/>
          <p:cNvPicPr>
            <a:picLocks noChangeAspect="1"/>
          </p:cNvPicPr>
          <p:nvPr>
            <p:custDataLst>
              <p:tags r:id="rId6"/>
            </p:custDataLst>
          </p:nvPr>
        </p:nvPicPr>
        <p:blipFill>
          <a:blip r:embed="rId7"/>
          <a:stretch>
            <a:fillRect/>
          </a:stretch>
        </p:blipFill>
        <p:spPr>
          <a:xfrm>
            <a:off x="4100195" y="3679825"/>
            <a:ext cx="3113405" cy="2034540"/>
          </a:xfrm>
          <a:prstGeom prst="rect">
            <a:avLst/>
          </a:prstGeom>
        </p:spPr>
      </p:pic>
      <p:sp>
        <p:nvSpPr>
          <p:cNvPr id="10" name="文本框 9"/>
          <p:cNvSpPr txBox="1"/>
          <p:nvPr/>
        </p:nvSpPr>
        <p:spPr>
          <a:xfrm>
            <a:off x="7860665" y="2646680"/>
            <a:ext cx="1581150" cy="368300"/>
          </a:xfrm>
          <a:prstGeom prst="rect">
            <a:avLst/>
          </a:prstGeom>
          <a:noFill/>
        </p:spPr>
        <p:txBody>
          <a:bodyPr wrap="square" rtlCol="0">
            <a:spAutoFit/>
          </a:bodyPr>
          <a:p>
            <a:r>
              <a:rPr lang="en-US" altLang="zh-CN"/>
              <a:t>3</a:t>
            </a:r>
            <a:r>
              <a:rPr lang="zh-CN" altLang="en-US"/>
              <a:t>、运算负担</a:t>
            </a:r>
            <a:endParaRPr lang="zh-CN" altLang="en-US"/>
          </a:p>
        </p:txBody>
      </p:sp>
      <p:pic>
        <p:nvPicPr>
          <p:cNvPr id="11" name="图片 10"/>
          <p:cNvPicPr>
            <a:picLocks noChangeAspect="1"/>
          </p:cNvPicPr>
          <p:nvPr>
            <p:custDataLst>
              <p:tags r:id="rId8"/>
            </p:custDataLst>
          </p:nvPr>
        </p:nvPicPr>
        <p:blipFill>
          <a:blip r:embed="rId9"/>
          <a:stretch>
            <a:fillRect/>
          </a:stretch>
        </p:blipFill>
        <p:spPr>
          <a:xfrm>
            <a:off x="7977505" y="3679825"/>
            <a:ext cx="2034540" cy="2034540"/>
          </a:xfrm>
          <a:prstGeom prst="rect">
            <a:avLst/>
          </a:prstGeom>
        </p:spPr>
      </p:pic>
      <p:sp>
        <p:nvSpPr>
          <p:cNvPr id="4" name="文本框 3"/>
          <p:cNvSpPr txBox="1"/>
          <p:nvPr>
            <p:custDataLst>
              <p:tags r:id="rId10"/>
            </p:custDataLst>
          </p:nvPr>
        </p:nvSpPr>
        <p:spPr>
          <a:xfrm>
            <a:off x="608330" y="1753235"/>
            <a:ext cx="7345045" cy="737235"/>
          </a:xfrm>
          <a:prstGeom prst="rect">
            <a:avLst/>
          </a:prstGeom>
          <a:noFill/>
        </p:spPr>
        <p:txBody>
          <a:bodyPr wrap="square" rtlCol="0">
            <a:spAutoFit/>
          </a:bodyPr>
          <a:p>
            <a:pPr lvl="0">
              <a:lnSpc>
                <a:spcPct val="150000"/>
              </a:lnSpc>
              <a:spcBef>
                <a:spcPts val="1200"/>
              </a:spcBef>
              <a:defRPr/>
            </a:pPr>
            <a:r>
              <a:rPr lang="zh-CN" altLang="en-US" sz="14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rPr>
              <a:t>领域自适应方法已经开始被使用在医学领域。然而，现存的自监督领域自适应方法却存在</a:t>
            </a:r>
            <a:r>
              <a:rPr lang="en-US" altLang="zh-CN" sz="14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rPr>
              <a:t>3</a:t>
            </a:r>
            <a:r>
              <a:rPr lang="zh-CN" altLang="en-US" sz="14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rPr>
              <a:t>三个很明显的问题。</a:t>
            </a:r>
            <a:endParaRPr lang="zh-CN" altLang="en-US" sz="14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1">
            <a:alphaModFix amt="62000"/>
            <a:extLst>
              <a:ext uri="{28A0092B-C50C-407E-A947-70E740481C1C}">
                <a14:useLocalDpi xmlns:a14="http://schemas.microsoft.com/office/drawing/2010/main" val="0"/>
              </a:ext>
            </a:extLst>
          </a:blip>
          <a:stretch>
            <a:fillRect/>
          </a:stretch>
        </p:blipFill>
        <p:spPr>
          <a:xfrm>
            <a:off x="0" y="5442987"/>
            <a:ext cx="12192000" cy="1433997"/>
          </a:xfrm>
          <a:prstGeom prst="rect">
            <a:avLst/>
          </a:prstGeom>
          <a:effectLst>
            <a:innerShdw>
              <a:schemeClr val="bg2">
                <a:lumMod val="90000"/>
              </a:schemeClr>
            </a:innerShdw>
          </a:effectLst>
        </p:spPr>
      </p:pic>
      <p:pic>
        <p:nvPicPr>
          <p:cNvPr id="17" name="图形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4121" y="485484"/>
            <a:ext cx="2831940" cy="520356"/>
          </a:xfrm>
          <a:prstGeom prst="rect">
            <a:avLst/>
          </a:prstGeom>
        </p:spPr>
      </p:pic>
      <p:sp>
        <p:nvSpPr>
          <p:cNvPr id="19" name="文本框 18"/>
          <p:cNvSpPr txBox="1"/>
          <p:nvPr/>
        </p:nvSpPr>
        <p:spPr>
          <a:xfrm>
            <a:off x="412115" y="539115"/>
            <a:ext cx="5601970" cy="706755"/>
          </a:xfrm>
          <a:prstGeom prst="rect">
            <a:avLst/>
          </a:prstGeom>
          <a:noFill/>
        </p:spPr>
        <p:txBody>
          <a:bodyPr wrap="square" rtlCol="0">
            <a:spAutoFit/>
          </a:bodyPr>
          <a:lstStyle/>
          <a:p>
            <a:r>
              <a:rPr lang="zh-CN" altLang="en-US" sz="4000" dirty="0">
                <a:solidFill>
                  <a:srgbClr val="06383C"/>
                </a:solidFill>
                <a:latin typeface="Arial Black" panose="020B0A04020102020204" pitchFamily="34" charset="0"/>
              </a:rPr>
              <a:t>无源领域自适应的背景</a:t>
            </a:r>
            <a:endParaRPr lang="zh-CN" altLang="en-US" sz="4000" dirty="0">
              <a:solidFill>
                <a:srgbClr val="06383C"/>
              </a:solidFill>
              <a:latin typeface="Arial Black" panose="020B0A04020102020204" pitchFamily="34" charset="0"/>
            </a:endParaRPr>
          </a:p>
        </p:txBody>
      </p:sp>
      <p:grpSp>
        <p:nvGrpSpPr>
          <p:cNvPr id="20" name="组合 19"/>
          <p:cNvGrpSpPr/>
          <p:nvPr/>
        </p:nvGrpSpPr>
        <p:grpSpPr>
          <a:xfrm>
            <a:off x="515938" y="1279124"/>
            <a:ext cx="1308207" cy="328574"/>
            <a:chOff x="5363562" y="1640097"/>
            <a:chExt cx="1308207" cy="328574"/>
          </a:xfrm>
        </p:grpSpPr>
        <p:sp>
          <p:nvSpPr>
            <p:cNvPr id="21" name="矩形 20"/>
            <p:cNvSpPr/>
            <p:nvPr/>
          </p:nvSpPr>
          <p:spPr>
            <a:xfrm>
              <a:off x="5520231" y="1775991"/>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22" name="组合 21"/>
            <p:cNvGrpSpPr/>
            <p:nvPr/>
          </p:nvGrpSpPr>
          <p:grpSpPr>
            <a:xfrm>
              <a:off x="5363562" y="1640097"/>
              <a:ext cx="328578" cy="328574"/>
              <a:chOff x="7719249" y="5265420"/>
              <a:chExt cx="499840" cy="499834"/>
            </a:xfrm>
          </p:grpSpPr>
          <p:sp>
            <p:nvSpPr>
              <p:cNvPr id="23" name="椭圆 22"/>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24" name="椭圆 23"/>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grpSp>
      <p:sp>
        <p:nvSpPr>
          <p:cNvPr id="26" name="文本框 25"/>
          <p:cNvSpPr txBox="1"/>
          <p:nvPr/>
        </p:nvSpPr>
        <p:spPr>
          <a:xfrm>
            <a:off x="515620" y="1808480"/>
            <a:ext cx="6313170" cy="553085"/>
          </a:xfrm>
          <a:prstGeom prst="rect">
            <a:avLst/>
          </a:prstGeom>
          <a:noFill/>
        </p:spPr>
        <p:txBody>
          <a:bodyPr wrap="square" rtlCol="0">
            <a:spAutoFit/>
          </a:bodyPr>
          <a:lstStyle/>
          <a:p>
            <a:pPr lvl="0" indent="0">
              <a:lnSpc>
                <a:spcPct val="150000"/>
              </a:lnSpc>
              <a:spcBef>
                <a:spcPts val="1200"/>
              </a:spcBef>
              <a:buFont typeface="Arial" panose="020B0604020202020204" pitchFamily="34" charset="0"/>
              <a:buNone/>
              <a:defRPr/>
            </a:pPr>
            <a:r>
              <a:rPr lang="zh-CN" altLang="en-US" sz="20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rPr>
              <a:t>所以基于以上背景，人们提出了无源领域自适应方法。</a:t>
            </a:r>
            <a:r>
              <a:rPr lang="en-US" altLang="zh-CN" sz="20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rPr>
              <a:t> </a:t>
            </a:r>
            <a:endParaRPr lang="en-US" altLang="zh-CN" sz="20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endParaRPr>
          </a:p>
        </p:txBody>
      </p:sp>
      <p:grpSp>
        <p:nvGrpSpPr>
          <p:cNvPr id="6" name="组合 5"/>
          <p:cNvGrpSpPr/>
          <p:nvPr/>
        </p:nvGrpSpPr>
        <p:grpSpPr>
          <a:xfrm>
            <a:off x="0" y="0"/>
            <a:ext cx="0" cy="0"/>
            <a:chOff x="0" y="0"/>
            <a:chExt cx="0" cy="0"/>
          </a:xfrm>
        </p:grpSpPr>
      </p:grpSp>
      <p:sp>
        <p:nvSpPr>
          <p:cNvPr id="54" name="任意多边形: 形状 53"/>
          <p:cNvSpPr/>
          <p:nvPr/>
        </p:nvSpPr>
        <p:spPr>
          <a:xfrm>
            <a:off x="0" y="6231022"/>
            <a:ext cx="12188394" cy="645962"/>
          </a:xfrm>
          <a:custGeom>
            <a:avLst/>
            <a:gdLst>
              <a:gd name="connsiteX0" fmla="*/ 2129740 w 12188394"/>
              <a:gd name="connsiteY0" fmla="*/ 87 h 645962"/>
              <a:gd name="connsiteX1" fmla="*/ 4733015 w 12188394"/>
              <a:gd name="connsiteY1" fmla="*/ 469509 h 645962"/>
              <a:gd name="connsiteX2" fmla="*/ 7723509 w 12188394"/>
              <a:gd name="connsiteY2" fmla="*/ 139904 h 645962"/>
              <a:gd name="connsiteX3" fmla="*/ 10671599 w 12188394"/>
              <a:gd name="connsiteY3" fmla="*/ 200290 h 645962"/>
              <a:gd name="connsiteX4" fmla="*/ 12169466 w 12188394"/>
              <a:gd name="connsiteY4" fmla="*/ 637613 h 645962"/>
              <a:gd name="connsiteX5" fmla="*/ 12188394 w 12188394"/>
              <a:gd name="connsiteY5" fmla="*/ 645962 h 645962"/>
              <a:gd name="connsiteX6" fmla="*/ 0 w 12188394"/>
              <a:gd name="connsiteY6" fmla="*/ 645962 h 645962"/>
              <a:gd name="connsiteX7" fmla="*/ 0 w 12188394"/>
              <a:gd name="connsiteY7" fmla="*/ 550134 h 645962"/>
              <a:gd name="connsiteX8" fmla="*/ 164640 w 12188394"/>
              <a:gd name="connsiteY8" fmla="*/ 460821 h 645962"/>
              <a:gd name="connsiteX9" fmla="*/ 1928289 w 12188394"/>
              <a:gd name="connsiteY9" fmla="*/ 4037 h 645962"/>
              <a:gd name="connsiteX10" fmla="*/ 2129740 w 12188394"/>
              <a:gd name="connsiteY10" fmla="*/ 87 h 64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8394" h="645962">
                <a:moveTo>
                  <a:pt x="2129740" y="87"/>
                </a:moveTo>
                <a:cubicBezTo>
                  <a:pt x="3093998" y="6739"/>
                  <a:pt x="3447641" y="394026"/>
                  <a:pt x="4733015" y="469509"/>
                </a:cubicBezTo>
                <a:cubicBezTo>
                  <a:pt x="5789077" y="532410"/>
                  <a:pt x="5734557" y="280804"/>
                  <a:pt x="7723509" y="139904"/>
                </a:cubicBezTo>
                <a:cubicBezTo>
                  <a:pt x="8793706" y="64422"/>
                  <a:pt x="9639768" y="9069"/>
                  <a:pt x="10671599" y="200290"/>
                </a:cubicBezTo>
                <a:cubicBezTo>
                  <a:pt x="11286459" y="313512"/>
                  <a:pt x="11790007" y="481932"/>
                  <a:pt x="12169466" y="637613"/>
                </a:cubicBezTo>
                <a:lnTo>
                  <a:pt x="12188394" y="645962"/>
                </a:lnTo>
                <a:lnTo>
                  <a:pt x="0" y="645962"/>
                </a:lnTo>
                <a:lnTo>
                  <a:pt x="0" y="550134"/>
                </a:lnTo>
                <a:lnTo>
                  <a:pt x="164640" y="460821"/>
                </a:lnTo>
                <a:cubicBezTo>
                  <a:pt x="615656" y="241333"/>
                  <a:pt x="1213478" y="34230"/>
                  <a:pt x="1928289" y="4037"/>
                </a:cubicBezTo>
                <a:cubicBezTo>
                  <a:pt x="1998458" y="892"/>
                  <a:pt x="2065456" y="-356"/>
                  <a:pt x="2129740" y="87"/>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622935" y="2669540"/>
            <a:ext cx="5837555" cy="3158490"/>
          </a:xfrm>
          <a:prstGeom prst="rect">
            <a:avLst/>
          </a:prstGeom>
        </p:spPr>
      </p:pic>
      <p:sp>
        <p:nvSpPr>
          <p:cNvPr id="2" name="文本框 1"/>
          <p:cNvSpPr txBox="1"/>
          <p:nvPr/>
        </p:nvSpPr>
        <p:spPr>
          <a:xfrm>
            <a:off x="7973060" y="2105025"/>
            <a:ext cx="2080260" cy="2245360"/>
          </a:xfrm>
          <a:prstGeom prst="rect">
            <a:avLst/>
          </a:prstGeom>
          <a:noFill/>
        </p:spPr>
        <p:txBody>
          <a:bodyPr wrap="square" rtlCol="0">
            <a:spAutoFit/>
          </a:bodyPr>
          <a:p>
            <a:r>
              <a:rPr lang="zh-CN" altLang="en-US" sz="20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rPr>
              <a:t>针对之前提出的问题，无源领域自适应可以通过无源的性质来保护用户的隐私的同时减少数据的储存。</a:t>
            </a:r>
            <a:endParaRPr lang="zh-CN" altLang="en-US" sz="20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7AC0B5"/>
              </a:gs>
              <a:gs pos="100000">
                <a:srgbClr val="4AA898"/>
              </a:gs>
            </a:gsLst>
            <a:lin ang="2700000" scaled="0"/>
          </a:gradFill>
          <a:ln>
            <a:noFill/>
          </a:ln>
        </p:spPr>
      </p:pic>
      <p:sp>
        <p:nvSpPr>
          <p:cNvPr id="13" name="文本框 12"/>
          <p:cNvSpPr txBox="1"/>
          <p:nvPr/>
        </p:nvSpPr>
        <p:spPr>
          <a:xfrm>
            <a:off x="516255" y="2021840"/>
            <a:ext cx="5694045" cy="2061210"/>
          </a:xfrm>
          <a:prstGeom prst="rect">
            <a:avLst/>
          </a:prstGeom>
          <a:noFill/>
        </p:spPr>
        <p:txBody>
          <a:bodyPr wrap="square" rtlCol="0">
            <a:spAutoFit/>
          </a:bodyPr>
          <a:lstStyle/>
          <a:p>
            <a:r>
              <a:rPr lang="en-US" altLang="zh-CN" sz="8800" dirty="0">
                <a:gradFill>
                  <a:gsLst>
                    <a:gs pos="0">
                      <a:srgbClr val="7AC0B5"/>
                    </a:gs>
                    <a:gs pos="100000">
                      <a:srgbClr val="4AA898"/>
                    </a:gs>
                  </a:gsLst>
                  <a:lin ang="2700000" scaled="0"/>
                </a:gradFill>
                <a:latin typeface="Akrobat Black" panose="00000A00000000000000" pitchFamily="50" charset="0"/>
              </a:rPr>
              <a:t>02</a:t>
            </a:r>
            <a:endParaRPr lang="en-US" altLang="zh-CN" sz="8800" dirty="0">
              <a:gradFill>
                <a:gsLst>
                  <a:gs pos="0">
                    <a:srgbClr val="7AC0B5"/>
                  </a:gs>
                  <a:gs pos="100000">
                    <a:srgbClr val="4AA898"/>
                  </a:gs>
                </a:gsLst>
                <a:lin ang="2700000" scaled="0"/>
              </a:gradFill>
              <a:latin typeface="Akrobat Black" panose="00000A00000000000000" pitchFamily="50" charset="0"/>
            </a:endParaRPr>
          </a:p>
          <a:p>
            <a:r>
              <a:rPr lang="zh-CN" altLang="en-US" sz="4000" dirty="0">
                <a:solidFill>
                  <a:srgbClr val="06383C"/>
                </a:solidFill>
                <a:latin typeface="Arial Black" panose="020B0A04020102020204" pitchFamily="34" charset="0"/>
              </a:rPr>
              <a:t>无源领域自适应是什么？</a:t>
            </a:r>
            <a:endParaRPr lang="zh-CN" altLang="en-US" sz="4000" dirty="0">
              <a:solidFill>
                <a:srgbClr val="06383C"/>
              </a:solidFill>
              <a:latin typeface="Arial Black" panose="020B0A04020102020204" pitchFamily="34" charset="0"/>
            </a:endParaRPr>
          </a:p>
        </p:txBody>
      </p:sp>
      <p:sp>
        <p:nvSpPr>
          <p:cNvPr id="14" name="任意多边形: 形状 13"/>
          <p:cNvSpPr/>
          <p:nvPr/>
        </p:nvSpPr>
        <p:spPr>
          <a:xfrm>
            <a:off x="0" y="5725116"/>
            <a:ext cx="12192000" cy="1132885"/>
          </a:xfrm>
          <a:custGeom>
            <a:avLst/>
            <a:gdLst>
              <a:gd name="connsiteX0" fmla="*/ 9685027 w 12192000"/>
              <a:gd name="connsiteY0" fmla="*/ 99 h 1132885"/>
              <a:gd name="connsiteX1" fmla="*/ 11617411 w 12192000"/>
              <a:gd name="connsiteY1" fmla="*/ 569004 h 1132885"/>
              <a:gd name="connsiteX2" fmla="*/ 12125125 w 12192000"/>
              <a:gd name="connsiteY2" fmla="*/ 556893 h 1132885"/>
              <a:gd name="connsiteX3" fmla="*/ 12192000 w 12192000"/>
              <a:gd name="connsiteY3" fmla="*/ 548451 h 1132885"/>
              <a:gd name="connsiteX4" fmla="*/ 12192000 w 12192000"/>
              <a:gd name="connsiteY4" fmla="*/ 1132885 h 1132885"/>
              <a:gd name="connsiteX5" fmla="*/ 0 w 12192000"/>
              <a:gd name="connsiteY5" fmla="*/ 1132885 h 1132885"/>
              <a:gd name="connsiteX6" fmla="*/ 0 w 12192000"/>
              <a:gd name="connsiteY6" fmla="*/ 655684 h 1132885"/>
              <a:gd name="connsiteX7" fmla="*/ 185744 w 12192000"/>
              <a:gd name="connsiteY7" fmla="*/ 612581 h 1132885"/>
              <a:gd name="connsiteX8" fmla="*/ 1818091 w 12192000"/>
              <a:gd name="connsiteY8" fmla="*/ 386124 h 1132885"/>
              <a:gd name="connsiteX9" fmla="*/ 4088851 w 12192000"/>
              <a:gd name="connsiteY9" fmla="*/ 828084 h 1132885"/>
              <a:gd name="connsiteX10" fmla="*/ 5704291 w 12192000"/>
              <a:gd name="connsiteY10" fmla="*/ 294684 h 1132885"/>
              <a:gd name="connsiteX11" fmla="*/ 7578811 w 12192000"/>
              <a:gd name="connsiteY11" fmla="*/ 767124 h 1132885"/>
              <a:gd name="connsiteX12" fmla="*/ 9499051 w 12192000"/>
              <a:gd name="connsiteY12" fmla="*/ 5124 h 1132885"/>
              <a:gd name="connsiteX13" fmla="*/ 9685027 w 12192000"/>
              <a:gd name="connsiteY13" fmla="*/ 99 h 113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1132885">
                <a:moveTo>
                  <a:pt x="9685027" y="99"/>
                </a:moveTo>
                <a:cubicBezTo>
                  <a:pt x="10572489" y="8071"/>
                  <a:pt x="10848267" y="492804"/>
                  <a:pt x="11617411" y="569004"/>
                </a:cubicBezTo>
                <a:cubicBezTo>
                  <a:pt x="11771240" y="584244"/>
                  <a:pt x="11943106" y="576624"/>
                  <a:pt x="12125125" y="556893"/>
                </a:cubicBezTo>
                <a:lnTo>
                  <a:pt x="12192000" y="548451"/>
                </a:lnTo>
                <a:lnTo>
                  <a:pt x="12192000" y="1132885"/>
                </a:lnTo>
                <a:lnTo>
                  <a:pt x="0" y="1132885"/>
                </a:lnTo>
                <a:lnTo>
                  <a:pt x="0" y="655684"/>
                </a:lnTo>
                <a:lnTo>
                  <a:pt x="185744" y="612581"/>
                </a:lnTo>
                <a:cubicBezTo>
                  <a:pt x="655565" y="504234"/>
                  <a:pt x="1278976" y="370884"/>
                  <a:pt x="1818091" y="386124"/>
                </a:cubicBezTo>
                <a:cubicBezTo>
                  <a:pt x="2536911" y="406444"/>
                  <a:pt x="3441151" y="843324"/>
                  <a:pt x="4088851" y="828084"/>
                </a:cubicBezTo>
                <a:cubicBezTo>
                  <a:pt x="4736552" y="812844"/>
                  <a:pt x="5122631" y="304844"/>
                  <a:pt x="5704291" y="294684"/>
                </a:cubicBezTo>
                <a:cubicBezTo>
                  <a:pt x="6285952" y="284524"/>
                  <a:pt x="6946351" y="815384"/>
                  <a:pt x="7578811" y="767124"/>
                </a:cubicBezTo>
                <a:cubicBezTo>
                  <a:pt x="8211271" y="718864"/>
                  <a:pt x="8460191" y="68624"/>
                  <a:pt x="9499051" y="5124"/>
                </a:cubicBezTo>
                <a:cubicBezTo>
                  <a:pt x="9563980" y="1155"/>
                  <a:pt x="9625863" y="-433"/>
                  <a:pt x="9685027" y="99"/>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a:off x="6210088" y="1531551"/>
            <a:ext cx="6552294" cy="4336522"/>
          </a:xfrm>
          <a:custGeom>
            <a:avLst/>
            <a:gdLst>
              <a:gd name="connsiteX0" fmla="*/ 1089872 w 6552294"/>
              <a:gd name="connsiteY0" fmla="*/ 373449 h 4336522"/>
              <a:gd name="connsiteX1" fmla="*/ 84032 w 6552294"/>
              <a:gd name="connsiteY1" fmla="*/ 175329 h 4336522"/>
              <a:gd name="connsiteX2" fmla="*/ 3025352 w 6552294"/>
              <a:gd name="connsiteY2" fmla="*/ 2583249 h 4336522"/>
              <a:gd name="connsiteX3" fmla="*/ 6317192 w 6552294"/>
              <a:gd name="connsiteY3" fmla="*/ 4305369 h 4336522"/>
              <a:gd name="connsiteX4" fmla="*/ 6027632 w 6552294"/>
              <a:gd name="connsiteY4" fmla="*/ 3528129 h 4336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2294" h="4336522">
                <a:moveTo>
                  <a:pt x="1089872" y="373449"/>
                </a:moveTo>
                <a:cubicBezTo>
                  <a:pt x="425662" y="90239"/>
                  <a:pt x="-238548" y="-192971"/>
                  <a:pt x="84032" y="175329"/>
                </a:cubicBezTo>
                <a:cubicBezTo>
                  <a:pt x="406612" y="543629"/>
                  <a:pt x="1986492" y="1894909"/>
                  <a:pt x="3025352" y="2583249"/>
                </a:cubicBezTo>
                <a:cubicBezTo>
                  <a:pt x="4064212" y="3271589"/>
                  <a:pt x="5816812" y="4147889"/>
                  <a:pt x="6317192" y="4305369"/>
                </a:cubicBezTo>
                <a:cubicBezTo>
                  <a:pt x="6817572" y="4462849"/>
                  <a:pt x="6422602" y="3995489"/>
                  <a:pt x="6027632" y="3528129"/>
                </a:cubicBezTo>
              </a:path>
            </a:pathLst>
          </a:custGeom>
          <a:noFill/>
          <a:ln w="19050">
            <a:gradFill>
              <a:gsLst>
                <a:gs pos="53000">
                  <a:srgbClr val="4AA898"/>
                </a:gs>
                <a:gs pos="0">
                  <a:srgbClr val="7AC0B5"/>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5" name="图形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9611" y="485484"/>
            <a:ext cx="2831940" cy="520356"/>
          </a:xfrm>
          <a:prstGeom prst="rect">
            <a:avLst/>
          </a:prstGeom>
        </p:spPr>
      </p:pic>
      <p:sp>
        <p:nvSpPr>
          <p:cNvPr id="16" name="矩形 15"/>
          <p:cNvSpPr/>
          <p:nvPr/>
        </p:nvSpPr>
        <p:spPr>
          <a:xfrm>
            <a:off x="672607" y="4184786"/>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17" name="组合 16"/>
          <p:cNvGrpSpPr/>
          <p:nvPr/>
        </p:nvGrpSpPr>
        <p:grpSpPr>
          <a:xfrm>
            <a:off x="6379571" y="1772149"/>
            <a:ext cx="499840" cy="499834"/>
            <a:chOff x="7719249" y="5265420"/>
            <a:chExt cx="499840" cy="499834"/>
          </a:xfrm>
        </p:grpSpPr>
        <p:sp>
          <p:nvSpPr>
            <p:cNvPr id="18" name="椭圆 17"/>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alphaModFix amt="62000"/>
            <a:extLst>
              <a:ext uri="{28A0092B-C50C-407E-A947-70E740481C1C}">
                <a14:useLocalDpi xmlns:a14="http://schemas.microsoft.com/office/drawing/2010/main" val="0"/>
              </a:ext>
            </a:extLst>
          </a:blip>
          <a:stretch>
            <a:fillRect/>
          </a:stretch>
        </p:blipFill>
        <p:spPr>
          <a:xfrm>
            <a:off x="123324" y="4872277"/>
            <a:ext cx="12192000" cy="1433997"/>
          </a:xfrm>
          <a:prstGeom prst="rect">
            <a:avLst/>
          </a:prstGeom>
          <a:effectLst>
            <a:innerShdw>
              <a:schemeClr val="bg2">
                <a:lumMod val="90000"/>
              </a:schemeClr>
            </a:innerShdw>
          </a:effectLst>
        </p:spPr>
      </p:pic>
      <p:sp>
        <p:nvSpPr>
          <p:cNvPr id="15" name="任意多边形: 形状 14"/>
          <p:cNvSpPr/>
          <p:nvPr/>
        </p:nvSpPr>
        <p:spPr>
          <a:xfrm>
            <a:off x="-115747" y="2176972"/>
            <a:ext cx="6959539" cy="4802562"/>
          </a:xfrm>
          <a:custGeom>
            <a:avLst/>
            <a:gdLst>
              <a:gd name="connsiteX0" fmla="*/ 0 w 6959539"/>
              <a:gd name="connsiteY0" fmla="*/ 0 h 4802562"/>
              <a:gd name="connsiteX1" fmla="*/ 80900 w 6959539"/>
              <a:gd name="connsiteY1" fmla="*/ 74605 h 4802562"/>
              <a:gd name="connsiteX2" fmla="*/ 2020747 w 6959539"/>
              <a:gd name="connsiteY2" fmla="*/ 1038668 h 4802562"/>
              <a:gd name="connsiteX3" fmla="*/ 2477947 w 6959539"/>
              <a:gd name="connsiteY3" fmla="*/ 2623628 h 4802562"/>
              <a:gd name="connsiteX4" fmla="*/ 4108627 w 6959539"/>
              <a:gd name="connsiteY4" fmla="*/ 3050348 h 4802562"/>
              <a:gd name="connsiteX5" fmla="*/ 4870627 w 6959539"/>
              <a:gd name="connsiteY5" fmla="*/ 4010468 h 4802562"/>
              <a:gd name="connsiteX6" fmla="*/ 6425107 w 6959539"/>
              <a:gd name="connsiteY6" fmla="*/ 4300028 h 4802562"/>
              <a:gd name="connsiteX7" fmla="*/ 6920351 w 6959539"/>
              <a:gd name="connsiteY7" fmla="*/ 4749154 h 4802562"/>
              <a:gd name="connsiteX8" fmla="*/ 6959539 w 6959539"/>
              <a:gd name="connsiteY8" fmla="*/ 4802562 h 4802562"/>
              <a:gd name="connsiteX9" fmla="*/ 0 w 6959539"/>
              <a:gd name="connsiteY9" fmla="*/ 4802562 h 480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539" h="4802562">
                <a:moveTo>
                  <a:pt x="0" y="0"/>
                </a:moveTo>
                <a:lnTo>
                  <a:pt x="80900" y="74605"/>
                </a:lnTo>
                <a:cubicBezTo>
                  <a:pt x="871112" y="769289"/>
                  <a:pt x="1621888" y="600121"/>
                  <a:pt x="2020747" y="1038668"/>
                </a:cubicBezTo>
                <a:cubicBezTo>
                  <a:pt x="2531287" y="1600008"/>
                  <a:pt x="2129967" y="2288348"/>
                  <a:pt x="2477947" y="2623628"/>
                </a:cubicBezTo>
                <a:cubicBezTo>
                  <a:pt x="2825927" y="2958908"/>
                  <a:pt x="3709847" y="2819208"/>
                  <a:pt x="4108627" y="3050348"/>
                </a:cubicBezTo>
                <a:cubicBezTo>
                  <a:pt x="4507407" y="3281488"/>
                  <a:pt x="4278807" y="3804728"/>
                  <a:pt x="4870627" y="4010468"/>
                </a:cubicBezTo>
                <a:cubicBezTo>
                  <a:pt x="5658027" y="4305108"/>
                  <a:pt x="5899327" y="3972368"/>
                  <a:pt x="6425107" y="4300028"/>
                </a:cubicBezTo>
                <a:cubicBezTo>
                  <a:pt x="6589414" y="4402422"/>
                  <a:pt x="6774804" y="4566083"/>
                  <a:pt x="6920351" y="4749154"/>
                </a:cubicBezTo>
                <a:lnTo>
                  <a:pt x="6959539" y="4802562"/>
                </a:lnTo>
                <a:lnTo>
                  <a:pt x="0" y="4802562"/>
                </a:lnTo>
                <a:close/>
              </a:path>
            </a:pathLst>
          </a:custGeom>
          <a:gradFill>
            <a:gsLst>
              <a:gs pos="0">
                <a:srgbClr val="4AA898">
                  <a:alpha val="20000"/>
                </a:srgbClr>
              </a:gs>
              <a:gs pos="85000">
                <a:srgbClr val="7AC0B5">
                  <a:alpha val="0"/>
                </a:srgbClr>
              </a:gs>
            </a:gsLst>
            <a:lin ang="5400000" scaled="0"/>
          </a:gradFill>
          <a:ln w="19050">
            <a:gradFill>
              <a:gsLst>
                <a:gs pos="0">
                  <a:srgbClr val="7AC0B5"/>
                </a:gs>
                <a:gs pos="100000">
                  <a:srgbClr val="4AA898"/>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17" name="图形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938" y="485484"/>
            <a:ext cx="2831940" cy="520356"/>
          </a:xfrm>
          <a:prstGeom prst="rect">
            <a:avLst/>
          </a:prstGeom>
        </p:spPr>
      </p:pic>
      <p:sp>
        <p:nvSpPr>
          <p:cNvPr id="18" name="任意多边形: 形状 17"/>
          <p:cNvSpPr/>
          <p:nvPr/>
        </p:nvSpPr>
        <p:spPr>
          <a:xfrm>
            <a:off x="1" y="3480314"/>
            <a:ext cx="4505963" cy="3377686"/>
          </a:xfrm>
          <a:custGeom>
            <a:avLst/>
            <a:gdLst>
              <a:gd name="connsiteX0" fmla="*/ 0 w 4505963"/>
              <a:gd name="connsiteY0" fmla="*/ 0 h 3377686"/>
              <a:gd name="connsiteX1" fmla="*/ 73175 w 4505963"/>
              <a:gd name="connsiteY1" fmla="*/ 11724 h 3377686"/>
              <a:gd name="connsiteX2" fmla="*/ 1415460 w 4505963"/>
              <a:gd name="connsiteY2" fmla="*/ 1957344 h 3377686"/>
              <a:gd name="connsiteX3" fmla="*/ 3489166 w 4505963"/>
              <a:gd name="connsiteY3" fmla="*/ 2196268 h 3377686"/>
              <a:gd name="connsiteX4" fmla="*/ 4502620 w 4505963"/>
              <a:gd name="connsiteY4" fmla="*/ 3374608 h 3377686"/>
              <a:gd name="connsiteX5" fmla="*/ 4505963 w 4505963"/>
              <a:gd name="connsiteY5" fmla="*/ 3377686 h 3377686"/>
              <a:gd name="connsiteX6" fmla="*/ 0 w 4505963"/>
              <a:gd name="connsiteY6" fmla="*/ 3377686 h 3377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5963" h="3377686">
                <a:moveTo>
                  <a:pt x="0" y="0"/>
                </a:moveTo>
                <a:lnTo>
                  <a:pt x="73175" y="11724"/>
                </a:lnTo>
                <a:cubicBezTo>
                  <a:pt x="1710222" y="322980"/>
                  <a:pt x="809786" y="1617891"/>
                  <a:pt x="1415460" y="1957344"/>
                </a:cubicBezTo>
                <a:cubicBezTo>
                  <a:pt x="2083790" y="2331913"/>
                  <a:pt x="2948432" y="1938318"/>
                  <a:pt x="3489166" y="2196268"/>
                </a:cubicBezTo>
                <a:cubicBezTo>
                  <a:pt x="3962308" y="2421975"/>
                  <a:pt x="4159454" y="3028641"/>
                  <a:pt x="4502620" y="3374608"/>
                </a:cubicBezTo>
                <a:lnTo>
                  <a:pt x="4505963" y="3377686"/>
                </a:lnTo>
                <a:lnTo>
                  <a:pt x="0" y="3377686"/>
                </a:ln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p:nvSpPr>
        <p:spPr>
          <a:xfrm>
            <a:off x="9415910" y="0"/>
            <a:ext cx="2776090" cy="3163459"/>
          </a:xfrm>
          <a:custGeom>
            <a:avLst/>
            <a:gdLst>
              <a:gd name="connsiteX0" fmla="*/ 0 w 2776090"/>
              <a:gd name="connsiteY0" fmla="*/ 0 h 3163459"/>
              <a:gd name="connsiteX1" fmla="*/ 2776090 w 2776090"/>
              <a:gd name="connsiteY1" fmla="*/ 0 h 3163459"/>
              <a:gd name="connsiteX2" fmla="*/ 2776090 w 2776090"/>
              <a:gd name="connsiteY2" fmla="*/ 3163459 h 3163459"/>
              <a:gd name="connsiteX3" fmla="*/ 2734930 w 2776090"/>
              <a:gd name="connsiteY3" fmla="*/ 3040265 h 3163459"/>
              <a:gd name="connsiteX4" fmla="*/ 2492174 w 2776090"/>
              <a:gd name="connsiteY4" fmla="*/ 1767582 h 3163459"/>
              <a:gd name="connsiteX5" fmla="*/ 1070191 w 2776090"/>
              <a:gd name="connsiteY5" fmla="*/ 1528658 h 3163459"/>
              <a:gd name="connsiteX6" fmla="*/ 267421 w 2776090"/>
              <a:gd name="connsiteY6" fmla="*/ 219879 h 3163459"/>
              <a:gd name="connsiteX7" fmla="*/ 45397 w 2776090"/>
              <a:gd name="connsiteY7" fmla="*/ 31672 h 316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6090" h="3163459">
                <a:moveTo>
                  <a:pt x="0" y="0"/>
                </a:moveTo>
                <a:lnTo>
                  <a:pt x="2776090" y="0"/>
                </a:lnTo>
                <a:lnTo>
                  <a:pt x="2776090" y="3163459"/>
                </a:lnTo>
                <a:lnTo>
                  <a:pt x="2734930" y="3040265"/>
                </a:lnTo>
                <a:cubicBezTo>
                  <a:pt x="2609867" y="2557068"/>
                  <a:pt x="2749961" y="1978277"/>
                  <a:pt x="2492174" y="1767582"/>
                </a:cubicBezTo>
                <a:cubicBezTo>
                  <a:pt x="2033886" y="1393013"/>
                  <a:pt x="1440983" y="1786608"/>
                  <a:pt x="1070191" y="1528658"/>
                </a:cubicBezTo>
                <a:cubicBezTo>
                  <a:pt x="699399" y="1270708"/>
                  <a:pt x="575798" y="515178"/>
                  <a:pt x="267421" y="219879"/>
                </a:cubicBezTo>
                <a:cubicBezTo>
                  <a:pt x="190327" y="146054"/>
                  <a:pt x="117762" y="85348"/>
                  <a:pt x="45397" y="31672"/>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5352996" y="1005624"/>
            <a:ext cx="5181600" cy="706755"/>
          </a:xfrm>
          <a:prstGeom prst="rect">
            <a:avLst/>
          </a:prstGeom>
          <a:noFill/>
        </p:spPr>
        <p:txBody>
          <a:bodyPr wrap="square" rtlCol="0">
            <a:spAutoFit/>
          </a:bodyPr>
          <a:lstStyle/>
          <a:p>
            <a:r>
              <a:rPr lang="zh-CN" altLang="en-US" sz="4000" dirty="0">
                <a:solidFill>
                  <a:srgbClr val="06383C"/>
                </a:solidFill>
                <a:latin typeface="Arial Black" panose="020B0A04020102020204" pitchFamily="34" charset="0"/>
              </a:rPr>
              <a:t>无源领域自适应介绍</a:t>
            </a:r>
            <a:endParaRPr lang="zh-CN" altLang="en-US" sz="4000" dirty="0">
              <a:solidFill>
                <a:srgbClr val="06383C"/>
              </a:solidFill>
              <a:latin typeface="Arial Black" panose="020B0A04020102020204" pitchFamily="34" charset="0"/>
            </a:endParaRPr>
          </a:p>
        </p:txBody>
      </p:sp>
      <p:sp>
        <p:nvSpPr>
          <p:cNvPr id="25" name="矩形 24"/>
          <p:cNvSpPr/>
          <p:nvPr/>
        </p:nvSpPr>
        <p:spPr>
          <a:xfrm>
            <a:off x="5520009" y="1783570"/>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26" name="组合 25"/>
          <p:cNvGrpSpPr/>
          <p:nvPr/>
        </p:nvGrpSpPr>
        <p:grpSpPr>
          <a:xfrm>
            <a:off x="5352960" y="1638786"/>
            <a:ext cx="328578" cy="328574"/>
            <a:chOff x="7719249" y="5265420"/>
            <a:chExt cx="499840" cy="499834"/>
          </a:xfrm>
        </p:grpSpPr>
        <p:sp>
          <p:nvSpPr>
            <p:cNvPr id="30" name="椭圆 29"/>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31" name="椭圆 30"/>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grpSp>
        <p:nvGrpSpPr>
          <p:cNvPr id="19" name="组合 18"/>
          <p:cNvGrpSpPr/>
          <p:nvPr/>
        </p:nvGrpSpPr>
        <p:grpSpPr>
          <a:xfrm>
            <a:off x="5906598" y="6150267"/>
            <a:ext cx="499840" cy="499834"/>
            <a:chOff x="7719249" y="5265420"/>
            <a:chExt cx="499840" cy="499834"/>
          </a:xfrm>
        </p:grpSpPr>
        <p:sp>
          <p:nvSpPr>
            <p:cNvPr id="21" name="椭圆 20"/>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 name="文本框 2"/>
          <p:cNvSpPr txBox="1"/>
          <p:nvPr/>
        </p:nvSpPr>
        <p:spPr>
          <a:xfrm>
            <a:off x="5460365" y="2072005"/>
            <a:ext cx="5266055" cy="645160"/>
          </a:xfrm>
          <a:prstGeom prst="rect">
            <a:avLst/>
          </a:prstGeom>
          <a:noFill/>
        </p:spPr>
        <p:txBody>
          <a:bodyPr wrap="square" rtlCol="0">
            <a:spAutoFit/>
          </a:bodyPr>
          <a:p>
            <a:r>
              <a:rPr lang="zh-CN" altLang="en-US"/>
              <a:t>无源领域自适应是一种不借助源域数据，只利用从源域上训练出的模型向目标域进行迁移的方法。</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7AC0B5"/>
              </a:gs>
              <a:gs pos="100000">
                <a:srgbClr val="4AA898"/>
              </a:gs>
            </a:gsLst>
            <a:lin ang="2700000" scaled="0"/>
          </a:gradFill>
          <a:ln>
            <a:noFill/>
          </a:ln>
        </p:spPr>
      </p:pic>
      <p:sp>
        <p:nvSpPr>
          <p:cNvPr id="13" name="文本框 12"/>
          <p:cNvSpPr txBox="1"/>
          <p:nvPr/>
        </p:nvSpPr>
        <p:spPr>
          <a:xfrm>
            <a:off x="516255" y="2021840"/>
            <a:ext cx="5694045" cy="2061210"/>
          </a:xfrm>
          <a:prstGeom prst="rect">
            <a:avLst/>
          </a:prstGeom>
          <a:noFill/>
        </p:spPr>
        <p:txBody>
          <a:bodyPr wrap="square" rtlCol="0">
            <a:spAutoFit/>
          </a:bodyPr>
          <a:lstStyle/>
          <a:p>
            <a:r>
              <a:rPr lang="en-US" altLang="zh-CN" sz="8800" dirty="0">
                <a:gradFill>
                  <a:gsLst>
                    <a:gs pos="0">
                      <a:srgbClr val="7AC0B5"/>
                    </a:gs>
                    <a:gs pos="100000">
                      <a:srgbClr val="4AA898"/>
                    </a:gs>
                  </a:gsLst>
                  <a:lin ang="2700000" scaled="0"/>
                </a:gradFill>
                <a:latin typeface="Akrobat Black" panose="00000A00000000000000" pitchFamily="50" charset="0"/>
              </a:rPr>
              <a:t>03</a:t>
            </a:r>
            <a:endParaRPr lang="en-US" altLang="zh-CN" sz="8800" dirty="0">
              <a:gradFill>
                <a:gsLst>
                  <a:gs pos="0">
                    <a:srgbClr val="7AC0B5"/>
                  </a:gs>
                  <a:gs pos="100000">
                    <a:srgbClr val="4AA898"/>
                  </a:gs>
                </a:gsLst>
                <a:lin ang="2700000" scaled="0"/>
              </a:gradFill>
              <a:latin typeface="Akrobat Black" panose="00000A00000000000000" pitchFamily="50" charset="0"/>
            </a:endParaRPr>
          </a:p>
          <a:p>
            <a:r>
              <a:rPr lang="zh-CN" altLang="en-US" sz="4000" dirty="0">
                <a:solidFill>
                  <a:srgbClr val="06383C"/>
                </a:solidFill>
                <a:latin typeface="Arial Black" panose="020B0A04020102020204" pitchFamily="34" charset="0"/>
              </a:rPr>
              <a:t>无源领域自适应的用法</a:t>
            </a:r>
            <a:endParaRPr lang="zh-CN" altLang="en-US" sz="4000" dirty="0">
              <a:solidFill>
                <a:srgbClr val="06383C"/>
              </a:solidFill>
              <a:latin typeface="Arial Black" panose="020B0A04020102020204" pitchFamily="34" charset="0"/>
            </a:endParaRPr>
          </a:p>
        </p:txBody>
      </p:sp>
      <p:sp>
        <p:nvSpPr>
          <p:cNvPr id="14" name="任意多边形: 形状 13"/>
          <p:cNvSpPr/>
          <p:nvPr/>
        </p:nvSpPr>
        <p:spPr>
          <a:xfrm>
            <a:off x="0" y="5725116"/>
            <a:ext cx="12192000" cy="1132885"/>
          </a:xfrm>
          <a:custGeom>
            <a:avLst/>
            <a:gdLst>
              <a:gd name="connsiteX0" fmla="*/ 9685027 w 12192000"/>
              <a:gd name="connsiteY0" fmla="*/ 99 h 1132885"/>
              <a:gd name="connsiteX1" fmla="*/ 11617411 w 12192000"/>
              <a:gd name="connsiteY1" fmla="*/ 569004 h 1132885"/>
              <a:gd name="connsiteX2" fmla="*/ 12125125 w 12192000"/>
              <a:gd name="connsiteY2" fmla="*/ 556893 h 1132885"/>
              <a:gd name="connsiteX3" fmla="*/ 12192000 w 12192000"/>
              <a:gd name="connsiteY3" fmla="*/ 548451 h 1132885"/>
              <a:gd name="connsiteX4" fmla="*/ 12192000 w 12192000"/>
              <a:gd name="connsiteY4" fmla="*/ 1132885 h 1132885"/>
              <a:gd name="connsiteX5" fmla="*/ 0 w 12192000"/>
              <a:gd name="connsiteY5" fmla="*/ 1132885 h 1132885"/>
              <a:gd name="connsiteX6" fmla="*/ 0 w 12192000"/>
              <a:gd name="connsiteY6" fmla="*/ 655684 h 1132885"/>
              <a:gd name="connsiteX7" fmla="*/ 185744 w 12192000"/>
              <a:gd name="connsiteY7" fmla="*/ 612581 h 1132885"/>
              <a:gd name="connsiteX8" fmla="*/ 1818091 w 12192000"/>
              <a:gd name="connsiteY8" fmla="*/ 386124 h 1132885"/>
              <a:gd name="connsiteX9" fmla="*/ 4088851 w 12192000"/>
              <a:gd name="connsiteY9" fmla="*/ 828084 h 1132885"/>
              <a:gd name="connsiteX10" fmla="*/ 5704291 w 12192000"/>
              <a:gd name="connsiteY10" fmla="*/ 294684 h 1132885"/>
              <a:gd name="connsiteX11" fmla="*/ 7578811 w 12192000"/>
              <a:gd name="connsiteY11" fmla="*/ 767124 h 1132885"/>
              <a:gd name="connsiteX12" fmla="*/ 9499051 w 12192000"/>
              <a:gd name="connsiteY12" fmla="*/ 5124 h 1132885"/>
              <a:gd name="connsiteX13" fmla="*/ 9685027 w 12192000"/>
              <a:gd name="connsiteY13" fmla="*/ 99 h 113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1132885">
                <a:moveTo>
                  <a:pt x="9685027" y="99"/>
                </a:moveTo>
                <a:cubicBezTo>
                  <a:pt x="10572489" y="8071"/>
                  <a:pt x="10848267" y="492804"/>
                  <a:pt x="11617411" y="569004"/>
                </a:cubicBezTo>
                <a:cubicBezTo>
                  <a:pt x="11771240" y="584244"/>
                  <a:pt x="11943106" y="576624"/>
                  <a:pt x="12125125" y="556893"/>
                </a:cubicBezTo>
                <a:lnTo>
                  <a:pt x="12192000" y="548451"/>
                </a:lnTo>
                <a:lnTo>
                  <a:pt x="12192000" y="1132885"/>
                </a:lnTo>
                <a:lnTo>
                  <a:pt x="0" y="1132885"/>
                </a:lnTo>
                <a:lnTo>
                  <a:pt x="0" y="655684"/>
                </a:lnTo>
                <a:lnTo>
                  <a:pt x="185744" y="612581"/>
                </a:lnTo>
                <a:cubicBezTo>
                  <a:pt x="655565" y="504234"/>
                  <a:pt x="1278976" y="370884"/>
                  <a:pt x="1818091" y="386124"/>
                </a:cubicBezTo>
                <a:cubicBezTo>
                  <a:pt x="2536911" y="406444"/>
                  <a:pt x="3441151" y="843324"/>
                  <a:pt x="4088851" y="828084"/>
                </a:cubicBezTo>
                <a:cubicBezTo>
                  <a:pt x="4736552" y="812844"/>
                  <a:pt x="5122631" y="304844"/>
                  <a:pt x="5704291" y="294684"/>
                </a:cubicBezTo>
                <a:cubicBezTo>
                  <a:pt x="6285952" y="284524"/>
                  <a:pt x="6946351" y="815384"/>
                  <a:pt x="7578811" y="767124"/>
                </a:cubicBezTo>
                <a:cubicBezTo>
                  <a:pt x="8211271" y="718864"/>
                  <a:pt x="8460191" y="68624"/>
                  <a:pt x="9499051" y="5124"/>
                </a:cubicBezTo>
                <a:cubicBezTo>
                  <a:pt x="9563980" y="1155"/>
                  <a:pt x="9625863" y="-433"/>
                  <a:pt x="9685027" y="99"/>
                </a:cubicBezTo>
                <a:close/>
              </a:path>
            </a:pathLst>
          </a:cu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a:off x="6210088" y="1531551"/>
            <a:ext cx="6552294" cy="4336522"/>
          </a:xfrm>
          <a:custGeom>
            <a:avLst/>
            <a:gdLst>
              <a:gd name="connsiteX0" fmla="*/ 1089872 w 6552294"/>
              <a:gd name="connsiteY0" fmla="*/ 373449 h 4336522"/>
              <a:gd name="connsiteX1" fmla="*/ 84032 w 6552294"/>
              <a:gd name="connsiteY1" fmla="*/ 175329 h 4336522"/>
              <a:gd name="connsiteX2" fmla="*/ 3025352 w 6552294"/>
              <a:gd name="connsiteY2" fmla="*/ 2583249 h 4336522"/>
              <a:gd name="connsiteX3" fmla="*/ 6317192 w 6552294"/>
              <a:gd name="connsiteY3" fmla="*/ 4305369 h 4336522"/>
              <a:gd name="connsiteX4" fmla="*/ 6027632 w 6552294"/>
              <a:gd name="connsiteY4" fmla="*/ 3528129 h 4336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2294" h="4336522">
                <a:moveTo>
                  <a:pt x="1089872" y="373449"/>
                </a:moveTo>
                <a:cubicBezTo>
                  <a:pt x="425662" y="90239"/>
                  <a:pt x="-238548" y="-192971"/>
                  <a:pt x="84032" y="175329"/>
                </a:cubicBezTo>
                <a:cubicBezTo>
                  <a:pt x="406612" y="543629"/>
                  <a:pt x="1986492" y="1894909"/>
                  <a:pt x="3025352" y="2583249"/>
                </a:cubicBezTo>
                <a:cubicBezTo>
                  <a:pt x="4064212" y="3271589"/>
                  <a:pt x="5816812" y="4147889"/>
                  <a:pt x="6317192" y="4305369"/>
                </a:cubicBezTo>
                <a:cubicBezTo>
                  <a:pt x="6817572" y="4462849"/>
                  <a:pt x="6422602" y="3995489"/>
                  <a:pt x="6027632" y="3528129"/>
                </a:cubicBezTo>
              </a:path>
            </a:pathLst>
          </a:custGeom>
          <a:noFill/>
          <a:ln w="19050">
            <a:gradFill>
              <a:gsLst>
                <a:gs pos="53000">
                  <a:srgbClr val="4AA898"/>
                </a:gs>
                <a:gs pos="0">
                  <a:srgbClr val="7AC0B5"/>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5" name="图形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9611" y="485484"/>
            <a:ext cx="2831940" cy="520356"/>
          </a:xfrm>
          <a:prstGeom prst="rect">
            <a:avLst/>
          </a:prstGeom>
        </p:spPr>
      </p:pic>
      <p:sp>
        <p:nvSpPr>
          <p:cNvPr id="16" name="矩形 15"/>
          <p:cNvSpPr/>
          <p:nvPr/>
        </p:nvSpPr>
        <p:spPr>
          <a:xfrm>
            <a:off x="672607" y="4184786"/>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grpSp>
        <p:nvGrpSpPr>
          <p:cNvPr id="17" name="组合 16"/>
          <p:cNvGrpSpPr/>
          <p:nvPr/>
        </p:nvGrpSpPr>
        <p:grpSpPr>
          <a:xfrm>
            <a:off x="6379571" y="1772149"/>
            <a:ext cx="499840" cy="499834"/>
            <a:chOff x="7719249" y="5265420"/>
            <a:chExt cx="499840" cy="499834"/>
          </a:xfrm>
        </p:grpSpPr>
        <p:sp>
          <p:nvSpPr>
            <p:cNvPr id="18" name="椭圆 17"/>
            <p:cNvSpPr/>
            <p:nvPr/>
          </p:nvSpPr>
          <p:spPr>
            <a:xfrm>
              <a:off x="7719249" y="5265420"/>
              <a:ext cx="499840" cy="499834"/>
            </a:xfrm>
            <a:prstGeom prst="ellipse">
              <a:avLst/>
            </a:prstGeom>
            <a:solidFill>
              <a:srgbClr val="7AC0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7882359" y="5428527"/>
              <a:ext cx="173621" cy="173621"/>
            </a:xfrm>
            <a:prstGeom prst="ellipse">
              <a:avLst/>
            </a:prstGeom>
            <a:gradFill>
              <a:gsLst>
                <a:gs pos="0">
                  <a:srgbClr val="7AC0B5"/>
                </a:gs>
                <a:gs pos="100000">
                  <a:srgbClr val="4AA8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V="1">
            <a:off x="515938" y="3184343"/>
            <a:ext cx="7597915" cy="1"/>
          </a:xfrm>
          <a:prstGeom prst="line">
            <a:avLst/>
          </a:prstGeom>
          <a:noFill/>
          <a:ln w="19050">
            <a:gradFill>
              <a:gsLst>
                <a:gs pos="53000">
                  <a:srgbClr val="4AA898"/>
                </a:gs>
                <a:gs pos="0">
                  <a:srgbClr val="7AC0B5"/>
                </a:gs>
                <a:gs pos="100000">
                  <a:srgbClr val="66BAAB"/>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
        <p:nvSpPr>
          <p:cNvPr id="37" name="iṣľiďê"/>
          <p:cNvSpPr/>
          <p:nvPr/>
        </p:nvSpPr>
        <p:spPr bwMode="auto">
          <a:xfrm>
            <a:off x="1059723" y="3484295"/>
            <a:ext cx="533190" cy="428298"/>
          </a:xfrm>
          <a:custGeom>
            <a:avLst/>
            <a:gdLst>
              <a:gd name="T0" fmla="*/ 6609 w 6827"/>
              <a:gd name="T1" fmla="*/ 3778 h 5492"/>
              <a:gd name="T2" fmla="*/ 5229 w 6827"/>
              <a:gd name="T3" fmla="*/ 3778 h 5492"/>
              <a:gd name="T4" fmla="*/ 5229 w 6827"/>
              <a:gd name="T5" fmla="*/ 2004 h 5492"/>
              <a:gd name="T6" fmla="*/ 5650 w 6827"/>
              <a:gd name="T7" fmla="*/ 2004 h 5492"/>
              <a:gd name="T8" fmla="*/ 5810 w 6827"/>
              <a:gd name="T9" fmla="*/ 1638 h 5492"/>
              <a:gd name="T10" fmla="*/ 4372 w 6827"/>
              <a:gd name="T11" fmla="*/ 92 h 5492"/>
              <a:gd name="T12" fmla="*/ 4053 w 6827"/>
              <a:gd name="T13" fmla="*/ 92 h 5492"/>
              <a:gd name="T14" fmla="*/ 2615 w 6827"/>
              <a:gd name="T15" fmla="*/ 1638 h 5492"/>
              <a:gd name="T16" fmla="*/ 2774 w 6827"/>
              <a:gd name="T17" fmla="*/ 2004 h 5492"/>
              <a:gd name="T18" fmla="*/ 3195 w 6827"/>
              <a:gd name="T19" fmla="*/ 2004 h 5492"/>
              <a:gd name="T20" fmla="*/ 3195 w 6827"/>
              <a:gd name="T21" fmla="*/ 2499 h 5492"/>
              <a:gd name="T22" fmla="*/ 1816 w 6827"/>
              <a:gd name="T23" fmla="*/ 2499 h 5492"/>
              <a:gd name="T24" fmla="*/ 1598 w 6827"/>
              <a:gd name="T25" fmla="*/ 2717 h 5492"/>
              <a:gd name="T26" fmla="*/ 1598 w 6827"/>
              <a:gd name="T27" fmla="*/ 3778 h 5492"/>
              <a:gd name="T28" fmla="*/ 218 w 6827"/>
              <a:gd name="T29" fmla="*/ 3778 h 5492"/>
              <a:gd name="T30" fmla="*/ 0 w 6827"/>
              <a:gd name="T31" fmla="*/ 3996 h 5492"/>
              <a:gd name="T32" fmla="*/ 0 w 6827"/>
              <a:gd name="T33" fmla="*/ 5274 h 5492"/>
              <a:gd name="T34" fmla="*/ 218 w 6827"/>
              <a:gd name="T35" fmla="*/ 5492 h 5492"/>
              <a:gd name="T36" fmla="*/ 6609 w 6827"/>
              <a:gd name="T37" fmla="*/ 5492 h 5492"/>
              <a:gd name="T38" fmla="*/ 6827 w 6827"/>
              <a:gd name="T39" fmla="*/ 5274 h 5492"/>
              <a:gd name="T40" fmla="*/ 6827 w 6827"/>
              <a:gd name="T41" fmla="*/ 3996 h 5492"/>
              <a:gd name="T42" fmla="*/ 6609 w 6827"/>
              <a:gd name="T43" fmla="*/ 3778 h 5492"/>
              <a:gd name="T44" fmla="*/ 3195 w 6827"/>
              <a:gd name="T45" fmla="*/ 5056 h 5492"/>
              <a:gd name="T46" fmla="*/ 2033 w 6827"/>
              <a:gd name="T47" fmla="*/ 5056 h 5492"/>
              <a:gd name="T48" fmla="*/ 2033 w 6827"/>
              <a:gd name="T49" fmla="*/ 2935 h 5492"/>
              <a:gd name="T50" fmla="*/ 3195 w 6827"/>
              <a:gd name="T51" fmla="*/ 2935 h 5492"/>
              <a:gd name="T52" fmla="*/ 3195 w 6827"/>
              <a:gd name="T53" fmla="*/ 5056 h 5492"/>
              <a:gd name="T54" fmla="*/ 6391 w 6827"/>
              <a:gd name="T55" fmla="*/ 5056 h 5492"/>
              <a:gd name="T56" fmla="*/ 5229 w 6827"/>
              <a:gd name="T57" fmla="*/ 5056 h 5492"/>
              <a:gd name="T58" fmla="*/ 5229 w 6827"/>
              <a:gd name="T59" fmla="*/ 4213 h 5492"/>
              <a:gd name="T60" fmla="*/ 6391 w 6827"/>
              <a:gd name="T61" fmla="*/ 4213 h 5492"/>
              <a:gd name="T62" fmla="*/ 6391 w 6827"/>
              <a:gd name="T63" fmla="*/ 5056 h 5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27" h="5492">
                <a:moveTo>
                  <a:pt x="6609" y="3778"/>
                </a:moveTo>
                <a:lnTo>
                  <a:pt x="5229" y="3778"/>
                </a:lnTo>
                <a:lnTo>
                  <a:pt x="5229" y="2004"/>
                </a:lnTo>
                <a:lnTo>
                  <a:pt x="5650" y="2004"/>
                </a:lnTo>
                <a:cubicBezTo>
                  <a:pt x="5840" y="2004"/>
                  <a:pt x="5939" y="1777"/>
                  <a:pt x="5810" y="1638"/>
                </a:cubicBezTo>
                <a:lnTo>
                  <a:pt x="4372" y="92"/>
                </a:lnTo>
                <a:cubicBezTo>
                  <a:pt x="4286" y="0"/>
                  <a:pt x="4139" y="0"/>
                  <a:pt x="4053" y="92"/>
                </a:cubicBezTo>
                <a:lnTo>
                  <a:pt x="2615" y="1638"/>
                </a:lnTo>
                <a:cubicBezTo>
                  <a:pt x="2485" y="1777"/>
                  <a:pt x="2584" y="2004"/>
                  <a:pt x="2774" y="2004"/>
                </a:cubicBezTo>
                <a:lnTo>
                  <a:pt x="3195" y="2004"/>
                </a:lnTo>
                <a:lnTo>
                  <a:pt x="3195" y="2499"/>
                </a:lnTo>
                <a:lnTo>
                  <a:pt x="1816" y="2499"/>
                </a:lnTo>
                <a:cubicBezTo>
                  <a:pt x="1695" y="2499"/>
                  <a:pt x="1598" y="2597"/>
                  <a:pt x="1598" y="2717"/>
                </a:cubicBezTo>
                <a:lnTo>
                  <a:pt x="1598" y="3778"/>
                </a:lnTo>
                <a:lnTo>
                  <a:pt x="218" y="3778"/>
                </a:lnTo>
                <a:cubicBezTo>
                  <a:pt x="98" y="3778"/>
                  <a:pt x="0" y="3875"/>
                  <a:pt x="0" y="3996"/>
                </a:cubicBezTo>
                <a:lnTo>
                  <a:pt x="0" y="5274"/>
                </a:lnTo>
                <a:cubicBezTo>
                  <a:pt x="0" y="5394"/>
                  <a:pt x="98" y="5492"/>
                  <a:pt x="218" y="5492"/>
                </a:cubicBezTo>
                <a:lnTo>
                  <a:pt x="6609" y="5492"/>
                </a:lnTo>
                <a:cubicBezTo>
                  <a:pt x="6729" y="5492"/>
                  <a:pt x="6827" y="5394"/>
                  <a:pt x="6827" y="5274"/>
                </a:cubicBezTo>
                <a:lnTo>
                  <a:pt x="6827" y="3996"/>
                </a:lnTo>
                <a:cubicBezTo>
                  <a:pt x="6827" y="3875"/>
                  <a:pt x="6729" y="3778"/>
                  <a:pt x="6609" y="3778"/>
                </a:cubicBezTo>
                <a:close/>
                <a:moveTo>
                  <a:pt x="3195" y="5056"/>
                </a:moveTo>
                <a:lnTo>
                  <a:pt x="2033" y="5056"/>
                </a:lnTo>
                <a:lnTo>
                  <a:pt x="2033" y="2935"/>
                </a:lnTo>
                <a:lnTo>
                  <a:pt x="3195" y="2935"/>
                </a:lnTo>
                <a:lnTo>
                  <a:pt x="3195" y="5056"/>
                </a:lnTo>
                <a:close/>
                <a:moveTo>
                  <a:pt x="6391" y="5056"/>
                </a:moveTo>
                <a:lnTo>
                  <a:pt x="5229" y="5056"/>
                </a:lnTo>
                <a:lnTo>
                  <a:pt x="5229" y="4213"/>
                </a:lnTo>
                <a:lnTo>
                  <a:pt x="6391" y="4213"/>
                </a:lnTo>
                <a:lnTo>
                  <a:pt x="6391" y="5056"/>
                </a:lnTo>
                <a:close/>
              </a:path>
            </a:pathLst>
          </a:cu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endParaRPr>
          </a:p>
        </p:txBody>
      </p:sp>
      <p:sp>
        <p:nvSpPr>
          <p:cNvPr id="38" name="íŝḻiďê"/>
          <p:cNvSpPr/>
          <p:nvPr/>
        </p:nvSpPr>
        <p:spPr bwMode="auto">
          <a:xfrm>
            <a:off x="7259535" y="3484554"/>
            <a:ext cx="517279" cy="53319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 name="T72" fmla="*/ 472622 w 604011"/>
              <a:gd name="T73" fmla="*/ 472622 w 604011"/>
              <a:gd name="T74" fmla="*/ 472622 w 604011"/>
              <a:gd name="T7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77" h="3899">
                <a:moveTo>
                  <a:pt x="3185" y="0"/>
                </a:moveTo>
                <a:cubicBezTo>
                  <a:pt x="2920" y="0"/>
                  <a:pt x="2698" y="176"/>
                  <a:pt x="2622" y="416"/>
                </a:cubicBezTo>
                <a:lnTo>
                  <a:pt x="1914" y="416"/>
                </a:lnTo>
                <a:cubicBezTo>
                  <a:pt x="1817" y="416"/>
                  <a:pt x="1738" y="495"/>
                  <a:pt x="1738" y="592"/>
                </a:cubicBezTo>
                <a:lnTo>
                  <a:pt x="1738" y="1392"/>
                </a:lnTo>
                <a:cubicBezTo>
                  <a:pt x="1498" y="1468"/>
                  <a:pt x="1322" y="1690"/>
                  <a:pt x="1322" y="1954"/>
                </a:cubicBezTo>
                <a:cubicBezTo>
                  <a:pt x="1322" y="2219"/>
                  <a:pt x="1498" y="2441"/>
                  <a:pt x="1738" y="2517"/>
                </a:cubicBezTo>
                <a:lnTo>
                  <a:pt x="1738" y="3131"/>
                </a:lnTo>
                <a:lnTo>
                  <a:pt x="1155" y="3131"/>
                </a:lnTo>
                <a:cubicBezTo>
                  <a:pt x="1079" y="2891"/>
                  <a:pt x="857" y="2715"/>
                  <a:pt x="592" y="2715"/>
                </a:cubicBezTo>
                <a:cubicBezTo>
                  <a:pt x="266" y="2715"/>
                  <a:pt x="0" y="2980"/>
                  <a:pt x="0" y="3307"/>
                </a:cubicBezTo>
                <a:cubicBezTo>
                  <a:pt x="0" y="3634"/>
                  <a:pt x="266" y="3899"/>
                  <a:pt x="592" y="3899"/>
                </a:cubicBezTo>
                <a:cubicBezTo>
                  <a:pt x="857" y="3899"/>
                  <a:pt x="1079" y="3723"/>
                  <a:pt x="1155" y="3483"/>
                </a:cubicBezTo>
                <a:lnTo>
                  <a:pt x="1914" y="3483"/>
                </a:lnTo>
                <a:cubicBezTo>
                  <a:pt x="2012" y="3483"/>
                  <a:pt x="2090" y="3404"/>
                  <a:pt x="2090" y="3307"/>
                </a:cubicBezTo>
                <a:lnTo>
                  <a:pt x="2090" y="2517"/>
                </a:lnTo>
                <a:cubicBezTo>
                  <a:pt x="2331" y="2441"/>
                  <a:pt x="2506" y="2219"/>
                  <a:pt x="2506" y="1954"/>
                </a:cubicBezTo>
                <a:cubicBezTo>
                  <a:pt x="2506" y="1690"/>
                  <a:pt x="2331" y="1468"/>
                  <a:pt x="2090" y="1392"/>
                </a:cubicBezTo>
                <a:lnTo>
                  <a:pt x="2091" y="769"/>
                </a:lnTo>
                <a:lnTo>
                  <a:pt x="2622" y="769"/>
                </a:lnTo>
                <a:cubicBezTo>
                  <a:pt x="2698" y="1009"/>
                  <a:pt x="2920" y="1184"/>
                  <a:pt x="3185" y="1184"/>
                </a:cubicBezTo>
                <a:cubicBezTo>
                  <a:pt x="3511" y="1184"/>
                  <a:pt x="3777" y="919"/>
                  <a:pt x="3777" y="592"/>
                </a:cubicBezTo>
                <a:cubicBezTo>
                  <a:pt x="3777" y="266"/>
                  <a:pt x="3511" y="0"/>
                  <a:pt x="3185" y="0"/>
                </a:cubicBezTo>
                <a:close/>
                <a:moveTo>
                  <a:pt x="592" y="3547"/>
                </a:moveTo>
                <a:cubicBezTo>
                  <a:pt x="460" y="3547"/>
                  <a:pt x="353" y="3439"/>
                  <a:pt x="353" y="3307"/>
                </a:cubicBezTo>
                <a:cubicBezTo>
                  <a:pt x="353" y="3175"/>
                  <a:pt x="460" y="3067"/>
                  <a:pt x="592" y="3067"/>
                </a:cubicBezTo>
                <a:cubicBezTo>
                  <a:pt x="725" y="3067"/>
                  <a:pt x="832" y="3175"/>
                  <a:pt x="832" y="3307"/>
                </a:cubicBezTo>
                <a:cubicBezTo>
                  <a:pt x="832" y="3439"/>
                  <a:pt x="725" y="3547"/>
                  <a:pt x="592" y="3547"/>
                </a:cubicBezTo>
                <a:close/>
                <a:moveTo>
                  <a:pt x="1914" y="2194"/>
                </a:moveTo>
                <a:cubicBezTo>
                  <a:pt x="1782" y="2194"/>
                  <a:pt x="1674" y="2087"/>
                  <a:pt x="1674" y="1955"/>
                </a:cubicBezTo>
                <a:cubicBezTo>
                  <a:pt x="1674" y="1822"/>
                  <a:pt x="1782" y="1715"/>
                  <a:pt x="1914" y="1715"/>
                </a:cubicBezTo>
                <a:cubicBezTo>
                  <a:pt x="2046" y="1715"/>
                  <a:pt x="2154" y="1822"/>
                  <a:pt x="2154" y="1955"/>
                </a:cubicBezTo>
                <a:cubicBezTo>
                  <a:pt x="2154" y="2087"/>
                  <a:pt x="2046" y="2194"/>
                  <a:pt x="1914" y="2194"/>
                </a:cubicBezTo>
                <a:close/>
                <a:moveTo>
                  <a:pt x="3185" y="832"/>
                </a:moveTo>
                <a:cubicBezTo>
                  <a:pt x="3053" y="832"/>
                  <a:pt x="2945" y="724"/>
                  <a:pt x="2945" y="592"/>
                </a:cubicBezTo>
                <a:cubicBezTo>
                  <a:pt x="2945" y="460"/>
                  <a:pt x="3053" y="353"/>
                  <a:pt x="3185" y="353"/>
                </a:cubicBezTo>
                <a:cubicBezTo>
                  <a:pt x="3317" y="353"/>
                  <a:pt x="3424" y="460"/>
                  <a:pt x="3424" y="592"/>
                </a:cubicBezTo>
                <a:cubicBezTo>
                  <a:pt x="3424" y="724"/>
                  <a:pt x="3317" y="832"/>
                  <a:pt x="3185" y="832"/>
                </a:cubicBezTo>
                <a:close/>
              </a:path>
            </a:pathLst>
          </a:cu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lt1"/>
              </a:solidFill>
            </a:endParaRPr>
          </a:p>
        </p:txBody>
      </p:sp>
      <p:sp>
        <p:nvSpPr>
          <p:cNvPr id="25" name="文本框 24"/>
          <p:cNvSpPr txBox="1"/>
          <p:nvPr/>
        </p:nvSpPr>
        <p:spPr>
          <a:xfrm>
            <a:off x="412115" y="1520190"/>
            <a:ext cx="5684520"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06383C"/>
                </a:solidFill>
                <a:effectLst/>
                <a:uLnTx/>
                <a:uFillTx/>
                <a:latin typeface="Arial Black" panose="020B0A04020102020204" pitchFamily="34" charset="0"/>
                <a:ea typeface="等线" panose="02010600030101010101" pitchFamily="2" charset="-122"/>
                <a:cs typeface="+mn-cs"/>
              </a:rPr>
              <a:t>无源领域自适应的用法</a:t>
            </a:r>
            <a:endParaRPr kumimoji="0" lang="zh-CN" altLang="en-US" sz="4000" b="0" i="0" u="none" strike="noStrike" kern="1200" cap="none" spc="0" normalizeH="0" baseline="0" noProof="0" dirty="0">
              <a:ln>
                <a:noFill/>
              </a:ln>
              <a:solidFill>
                <a:srgbClr val="06383C"/>
              </a:solidFill>
              <a:effectLst/>
              <a:uLnTx/>
              <a:uFillTx/>
              <a:latin typeface="Arial Black" panose="020B0A04020102020204" pitchFamily="34" charset="0"/>
              <a:ea typeface="等线" panose="02010600030101010101" pitchFamily="2" charset="-122"/>
              <a:cs typeface="+mn-cs"/>
            </a:endParaRPr>
          </a:p>
        </p:txBody>
      </p:sp>
      <p:sp>
        <p:nvSpPr>
          <p:cNvPr id="26" name="矩形 25"/>
          <p:cNvSpPr/>
          <p:nvPr/>
        </p:nvSpPr>
        <p:spPr>
          <a:xfrm>
            <a:off x="672607" y="2395885"/>
            <a:ext cx="1151538" cy="53504"/>
          </a:xfrm>
          <a:prstGeom prst="rect">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27" name="组合 26"/>
          <p:cNvGrpSpPr/>
          <p:nvPr/>
        </p:nvGrpSpPr>
        <p:grpSpPr>
          <a:xfrm>
            <a:off x="608535" y="2258355"/>
            <a:ext cx="328578" cy="328574"/>
            <a:chOff x="7719249" y="5265420"/>
            <a:chExt cx="499840" cy="499834"/>
          </a:xfrm>
        </p:grpSpPr>
        <p:sp>
          <p:nvSpPr>
            <p:cNvPr id="28" name="椭圆 27"/>
            <p:cNvSpPr/>
            <p:nvPr/>
          </p:nvSpPr>
          <p:spPr>
            <a:xfrm>
              <a:off x="7719249" y="5265420"/>
              <a:ext cx="499840" cy="499834"/>
            </a:xfrm>
            <a:prstGeom prst="ellipse">
              <a:avLst/>
            </a:prstGeom>
            <a:gradFill>
              <a:gsLst>
                <a:gs pos="0">
                  <a:srgbClr val="FFA62E">
                    <a:alpha val="20000"/>
                  </a:srgbClr>
                </a:gs>
                <a:gs pos="52000">
                  <a:srgbClr val="FF8811">
                    <a:alpha val="18000"/>
                  </a:srgbClr>
                </a:gs>
                <a:gs pos="100000">
                  <a:srgbClr val="FE970D">
                    <a:alpha val="2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9" name="椭圆 28"/>
            <p:cNvSpPr/>
            <p:nvPr/>
          </p:nvSpPr>
          <p:spPr>
            <a:xfrm>
              <a:off x="7882359" y="5428527"/>
              <a:ext cx="173621" cy="173621"/>
            </a:xfrm>
            <a:prstGeom prst="ellipse">
              <a:avLst/>
            </a:prstGeom>
            <a:gradFill>
              <a:gsLst>
                <a:gs pos="0">
                  <a:srgbClr val="FFA62E"/>
                </a:gs>
                <a:gs pos="52000">
                  <a:srgbClr val="FF8811"/>
                </a:gs>
                <a:gs pos="100000">
                  <a:srgbClr val="FE970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pic>
        <p:nvPicPr>
          <p:cNvPr id="31" name="图形 30"/>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15938" y="485484"/>
            <a:ext cx="2831940" cy="520356"/>
          </a:xfrm>
          <a:prstGeom prst="rect">
            <a:avLst/>
          </a:prstGeom>
        </p:spPr>
      </p:pic>
      <p:sp>
        <p:nvSpPr>
          <p:cNvPr id="33" name="矩形 32"/>
          <p:cNvSpPr/>
          <p:nvPr/>
        </p:nvSpPr>
        <p:spPr>
          <a:xfrm>
            <a:off x="546957" y="4029591"/>
            <a:ext cx="1558722" cy="368300"/>
          </a:xfrm>
          <a:prstGeom prst="rect">
            <a:avLst/>
          </a:prstGeom>
        </p:spPr>
        <p:txBody>
          <a:bodyPr wrap="square">
            <a:spAutoFit/>
          </a:bodyPr>
          <a:lstStyle/>
          <a:p>
            <a:pPr algn="ctr">
              <a:spcAft>
                <a:spcPts val="600"/>
              </a:spcAft>
            </a:pPr>
            <a:r>
              <a:rPr lang="en-US" altLang="zh-CN" dirty="0">
                <a:solidFill>
                  <a:schemeClr val="bg2">
                    <a:lumMod val="25000"/>
                  </a:schemeClr>
                </a:solidFill>
                <a:latin typeface="Lato Black" panose="020F0A02020204030203" pitchFamily="34" charset="0"/>
                <a:ea typeface="思源黑体 CN Light" panose="020B0300000000000000" pitchFamily="34" charset="-122"/>
                <a:cs typeface="Open Sans" panose="020B0606030504020204" pitchFamily="34" charset="0"/>
              </a:rPr>
              <a:t>white box</a:t>
            </a:r>
            <a:endParaRPr lang="zh-CN" altLang="en-US" sz="1400" dirty="0"/>
          </a:p>
        </p:txBody>
      </p:sp>
      <p:sp>
        <p:nvSpPr>
          <p:cNvPr id="34" name="矩形 33"/>
          <p:cNvSpPr/>
          <p:nvPr/>
        </p:nvSpPr>
        <p:spPr>
          <a:xfrm>
            <a:off x="6883591" y="4086741"/>
            <a:ext cx="1558722" cy="368300"/>
          </a:xfrm>
          <a:prstGeom prst="rect">
            <a:avLst/>
          </a:prstGeom>
        </p:spPr>
        <p:txBody>
          <a:bodyPr wrap="square">
            <a:spAutoFit/>
          </a:bodyPr>
          <a:lstStyle/>
          <a:p>
            <a:pPr algn="ctr">
              <a:spcAft>
                <a:spcPts val="600"/>
              </a:spcAft>
            </a:pPr>
            <a:r>
              <a:rPr lang="en-US" altLang="zh-CN" dirty="0">
                <a:solidFill>
                  <a:schemeClr val="bg2">
                    <a:lumMod val="25000"/>
                  </a:schemeClr>
                </a:solidFill>
                <a:latin typeface="Lato Black" panose="020F0A02020204030203" pitchFamily="34" charset="0"/>
                <a:ea typeface="思源黑体 CN Light" panose="020B0300000000000000" pitchFamily="34" charset="-122"/>
                <a:cs typeface="Open Sans" panose="020B0606030504020204" pitchFamily="34" charset="0"/>
              </a:rPr>
              <a:t>black box</a:t>
            </a:r>
            <a:endParaRPr lang="zh-CN" altLang="en-US" sz="1400" dirty="0"/>
          </a:p>
        </p:txBody>
      </p:sp>
      <p:sp>
        <p:nvSpPr>
          <p:cNvPr id="36" name="文本框 35"/>
          <p:cNvSpPr txBox="1"/>
          <p:nvPr/>
        </p:nvSpPr>
        <p:spPr>
          <a:xfrm>
            <a:off x="542638" y="2732912"/>
            <a:ext cx="5858160" cy="414020"/>
          </a:xfrm>
          <a:prstGeom prst="rect">
            <a:avLst/>
          </a:prstGeom>
          <a:noFill/>
        </p:spPr>
        <p:txBody>
          <a:bodyPr wrap="square" rtlCol="0">
            <a:spAutoFit/>
          </a:bodyPr>
          <a:lstStyle/>
          <a:p>
            <a:pPr lvl="0">
              <a:lnSpc>
                <a:spcPct val="150000"/>
              </a:lnSpc>
              <a:spcBef>
                <a:spcPts val="1200"/>
              </a:spcBef>
              <a:defRPr/>
            </a:pPr>
            <a:r>
              <a:rPr lang="zh-CN" altLang="en-US" sz="14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rPr>
              <a:t>无源领域自适应主要为以下两种分类</a:t>
            </a:r>
            <a:endParaRPr lang="zh-CN" altLang="en-US" sz="1400" dirty="0">
              <a:solidFill>
                <a:srgbClr val="F2F2F2">
                  <a:lumMod val="50000"/>
                </a:srgbClr>
              </a:solidFill>
              <a:latin typeface="Lato" panose="020F0502020204030203" pitchFamily="34" charset="0"/>
              <a:ea typeface="思源黑体 CN Light" panose="020B0300000000000000" pitchFamily="34" charset="-122"/>
              <a:cs typeface="Open Sans" panose="020B0606030504020204" pitchFamily="34" charset="0"/>
            </a:endParaRPr>
          </a:p>
        </p:txBody>
      </p:sp>
      <p:pic>
        <p:nvPicPr>
          <p:cNvPr id="3" name="图片 2"/>
          <p:cNvPicPr>
            <a:picLocks noChangeAspect="1"/>
          </p:cNvPicPr>
          <p:nvPr>
            <p:custDataLst>
              <p:tags r:id="rId3"/>
            </p:custDataLst>
          </p:nvPr>
        </p:nvPicPr>
        <p:blipFill>
          <a:blip r:embed="rId4"/>
          <a:stretch>
            <a:fillRect/>
          </a:stretch>
        </p:blipFill>
        <p:spPr>
          <a:xfrm>
            <a:off x="672465" y="4671695"/>
            <a:ext cx="3200400" cy="1828800"/>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6595110" y="4610100"/>
            <a:ext cx="3286125" cy="176212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PP_MARK_KEY" val="e6071525-7ee5-4d86-858c-dd50ee1648f6"/>
  <p:tag name="COMMONDATA" val="eyJoZGlkIjoiN2RlNzRiNmRkMmEzNzRjOTZjODI1OGEzZjZlOGU4MWUifQ=="/>
</p:tagLst>
</file>

<file path=ppt/theme/theme1.xml><?xml version="1.0" encoding="utf-8"?>
<a:theme xmlns:a="http://schemas.openxmlformats.org/drawingml/2006/main" name="已停用母版样式">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已停用母版样式">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1248</Words>
  <Application>WPS 演示</Application>
  <PresentationFormat>宽屏</PresentationFormat>
  <Paragraphs>102</Paragraphs>
  <Slides>16</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16</vt:i4>
      </vt:variant>
    </vt:vector>
  </HeadingPairs>
  <TitlesOfParts>
    <vt:vector size="34" baseType="lpstr">
      <vt:lpstr>Arial</vt:lpstr>
      <vt:lpstr>宋体</vt:lpstr>
      <vt:lpstr>Wingdings</vt:lpstr>
      <vt:lpstr>Arial Black</vt:lpstr>
      <vt:lpstr>Akrobat Black</vt:lpstr>
      <vt:lpstr>Segoe Print</vt:lpstr>
      <vt:lpstr>Lato</vt:lpstr>
      <vt:lpstr>Calibri</vt:lpstr>
      <vt:lpstr>思源黑体 CN Light</vt:lpstr>
      <vt:lpstr>Open Sans</vt:lpstr>
      <vt:lpstr>等线</vt:lpstr>
      <vt:lpstr>Lato Black</vt:lpstr>
      <vt:lpstr>思源黑体 CN Bold</vt:lpstr>
      <vt:lpstr>黑体</vt:lpstr>
      <vt:lpstr>微软雅黑</vt:lpstr>
      <vt:lpstr>Arial Unicode MS</vt:lpstr>
      <vt:lpstr>已停用母版样式</vt:lpstr>
      <vt:lpstr>1_已停用母版样式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Yaojia Zhang</dc:creator>
  <cp:lastModifiedBy>NOBODY</cp:lastModifiedBy>
  <cp:revision>48</cp:revision>
  <dcterms:created xsi:type="dcterms:W3CDTF">2019-12-14T01:13:00Z</dcterms:created>
  <dcterms:modified xsi:type="dcterms:W3CDTF">2023-03-11T14:26:46Z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2C41917BF83242BC86803823D1CF320A</vt:lpwstr>
  </property>
  <property fmtid="{D5CDD505-2E9C-101B-9397-08002B2CF9AE}" pid="3" name="KSOProductBuildVer">
    <vt:lpwstr>2052-11.1.0.13703</vt:lpwstr>
  </property>
</Properties>
</file>