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0"/>
  </p:notesMasterIdLst>
  <p:sldIdLst>
    <p:sldId id="261" r:id="rId2"/>
    <p:sldId id="262" r:id="rId3"/>
    <p:sldId id="266" r:id="rId4"/>
    <p:sldId id="308" r:id="rId5"/>
    <p:sldId id="265" r:id="rId6"/>
    <p:sldId id="309" r:id="rId7"/>
    <p:sldId id="264" r:id="rId8"/>
    <p:sldId id="31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3B9DBD-32E5-456D-9C89-8944767329D5}">
  <a:tblStyle styleId="{393B9DBD-32E5-456D-9C89-8944767329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9249"/>
  </p:normalViewPr>
  <p:slideViewPr>
    <p:cSldViewPr snapToGrid="0" snapToObjects="1">
      <p:cViewPr varScale="1">
        <p:scale>
          <a:sx n="99" d="100"/>
          <a:sy n="99" d="100"/>
        </p:scale>
        <p:origin x="2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b0906d0e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b0906d0e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b0906d0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b0906d0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bb1e948801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bb1e948801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b0906d0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b0906d0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835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bb1e94880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bb1e94880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b0906d0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b0906d0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zh-CN" dirty="0"/>
              <a:t>大 数 据 并 非 简 单 意 义 上 的 </a:t>
            </a:r>
            <a:r>
              <a:rPr lang="en-US" altLang="zh-CN" dirty="0"/>
              <a:t>“ </a:t>
            </a:r>
            <a:r>
              <a:rPr lang="zh-CN" altLang="zh-CN" dirty="0"/>
              <a:t>大 量 的 数 据 </a:t>
            </a:r>
            <a:r>
              <a:rPr lang="en-US" altLang="zh-CN" dirty="0"/>
              <a:t>”</a:t>
            </a:r>
            <a:r>
              <a:rPr lang="zh-CN" altLang="zh-CN" dirty="0"/>
              <a:t>，而 是 一 个 抽 象 的 概 念 ，它 不 仅 包 括 历 史 的 数 据 ，还 包 括此时正在产生的数据甚至未来的数据，具有规模 大、种类繁杂、更新速度快的特点。</a:t>
            </a:r>
            <a:r>
              <a:rPr lang="zh-CN" altLang="zh-CN" sz="1200" dirty="0"/>
              <a:t> </a:t>
            </a:r>
            <a:endParaRPr lang="en-US" altLang="zh-C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1420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bb1e948801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bb1e948801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这些金融大数据都来自于现实生活，具有地域跨度大、形式多样、结构不同的特点。</a:t>
            </a:r>
            <a:r>
              <a:rPr lang="zh-CN" altLang="zh-CN" dirty="0">
                <a:effectLst/>
              </a:rPr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b0906d0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b0906d0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大数据技术在经济金融领域的一个重要价值在于统计和预测。</a:t>
            </a:r>
            <a:endParaRPr lang="en-US" altLang="zh-CN" sz="12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zh-CN" sz="1200" dirty="0"/>
              <a:t>我们必须使用各种工具和技术来对我们收集的大量数据进行分类、处理和挖掘。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sz="1200" dirty="0"/>
              <a:t>很难像处理传统数据一样找到适用性强的传统策略，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zh-CN" sz="1200" dirty="0"/>
              <a:t>越来越多的学者将研究视角转向机器学习技术</a:t>
            </a:r>
            <a:r>
              <a:rPr lang="en-US" altLang="zh-CN" sz="1200" dirty="0"/>
              <a:t>,</a:t>
            </a:r>
            <a:r>
              <a:rPr lang="zh-CN" altLang="zh-CN" sz="1200" dirty="0"/>
              <a:t>对金融大数据进行处理和分析。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37185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68600" y="2820534"/>
            <a:ext cx="31326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5068600" y="1059788"/>
            <a:ext cx="3132600" cy="14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5068600" y="3586913"/>
            <a:ext cx="3132600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8100000">
            <a:off x="8090464" y="-234206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8100000">
            <a:off x="7433748" y="95742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22" name="Google Shape;122;p16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6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1024822" y="3220813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2"/>
          </p:nvPr>
        </p:nvSpPr>
        <p:spPr>
          <a:xfrm>
            <a:off x="725872" y="3634575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3"/>
          </p:nvPr>
        </p:nvSpPr>
        <p:spPr>
          <a:xfrm>
            <a:off x="3638548" y="3220813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ubTitle" idx="4"/>
          </p:nvPr>
        </p:nvSpPr>
        <p:spPr>
          <a:xfrm>
            <a:off x="3339598" y="3634575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5"/>
          </p:nvPr>
        </p:nvSpPr>
        <p:spPr>
          <a:xfrm>
            <a:off x="6252275" y="3220813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6"/>
          </p:nvPr>
        </p:nvSpPr>
        <p:spPr>
          <a:xfrm>
            <a:off x="5953325" y="3634575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08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720000" y="1389600"/>
            <a:ext cx="4344000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grpSp>
        <p:nvGrpSpPr>
          <p:cNvPr id="42" name="Google Shape;42;p7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43" name="Google Shape;43;p7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907150" y="2820534"/>
            <a:ext cx="31326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 idx="2" hasCustomPrompt="1"/>
          </p:nvPr>
        </p:nvSpPr>
        <p:spPr>
          <a:xfrm>
            <a:off x="907150" y="1059788"/>
            <a:ext cx="3132600" cy="14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1"/>
          </p:nvPr>
        </p:nvSpPr>
        <p:spPr>
          <a:xfrm>
            <a:off x="907150" y="3586913"/>
            <a:ext cx="3132600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 rot="-8100000" flipH="1">
            <a:off x="7830872" y="-35701"/>
            <a:ext cx="1650387" cy="1649963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 rot="-8100000" flipH="1">
            <a:off x="6938843" y="-175880"/>
            <a:ext cx="1202364" cy="1202152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grpSp>
        <p:nvGrpSpPr>
          <p:cNvPr id="169" name="Google Shape;169;p19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70" name="Google Shape;170;p19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9"/>
          <p:cNvSpPr txBox="1">
            <a:spLocks noGrp="1"/>
          </p:cNvSpPr>
          <p:nvPr>
            <p:ph type="subTitle" idx="1"/>
          </p:nvPr>
        </p:nvSpPr>
        <p:spPr>
          <a:xfrm>
            <a:off x="965799" y="1429275"/>
            <a:ext cx="3236700" cy="29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ONE_COLUMN_TEXT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1" r:id="rId4"/>
    <p:sldLayoutId id="2147483665" r:id="rId5"/>
    <p:sldLayoutId id="2147483671" r:id="rId6"/>
    <p:sldLayoutId id="2147483672" r:id="rId7"/>
    <p:sldLayoutId id="2147483673" r:id="rId8"/>
    <p:sldLayoutId id="2147483674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/>
          <p:nvPr/>
        </p:nvSpPr>
        <p:spPr>
          <a:xfrm>
            <a:off x="5221000" y="2746588"/>
            <a:ext cx="3132600" cy="708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629850" y="-340625"/>
            <a:ext cx="4423525" cy="5701225"/>
          </a:xfrm>
          <a:custGeom>
            <a:avLst/>
            <a:gdLst/>
            <a:ahLst/>
            <a:cxnLst/>
            <a:rect l="l" t="t" r="r" b="b"/>
            <a:pathLst>
              <a:path w="176941" h="228049" extrusionOk="0">
                <a:moveTo>
                  <a:pt x="0" y="0"/>
                </a:moveTo>
                <a:lnTo>
                  <a:pt x="37363" y="101355"/>
                </a:lnTo>
                <a:lnTo>
                  <a:pt x="76875" y="61844"/>
                </a:lnTo>
                <a:lnTo>
                  <a:pt x="176941" y="228049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5068600" y="2820534"/>
            <a:ext cx="31326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研究背景</a:t>
            </a:r>
            <a:endParaRPr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title" idx="2"/>
          </p:nvPr>
        </p:nvSpPr>
        <p:spPr>
          <a:xfrm>
            <a:off x="5068600" y="1059788"/>
            <a:ext cx="3132600" cy="14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80" name="Google Shape;380;p36"/>
          <p:cNvGrpSpPr/>
          <p:nvPr/>
        </p:nvGrpSpPr>
        <p:grpSpPr>
          <a:xfrm>
            <a:off x="-384131" y="-279661"/>
            <a:ext cx="4898378" cy="5076191"/>
            <a:chOff x="-106900" y="273425"/>
            <a:chExt cx="4174873" cy="4326422"/>
          </a:xfrm>
        </p:grpSpPr>
        <p:grpSp>
          <p:nvGrpSpPr>
            <p:cNvPr id="381" name="Google Shape;381;p36"/>
            <p:cNvGrpSpPr/>
            <p:nvPr/>
          </p:nvGrpSpPr>
          <p:grpSpPr>
            <a:xfrm>
              <a:off x="720006" y="1328858"/>
              <a:ext cx="3347966" cy="3270989"/>
              <a:chOff x="4571000" y="1484300"/>
              <a:chExt cx="2809875" cy="2745500"/>
            </a:xfrm>
          </p:grpSpPr>
          <p:sp>
            <p:nvSpPr>
              <p:cNvPr id="382" name="Google Shape;382;p36"/>
              <p:cNvSpPr/>
              <p:nvPr/>
            </p:nvSpPr>
            <p:spPr>
              <a:xfrm>
                <a:off x="5189650" y="1859350"/>
                <a:ext cx="943225" cy="238850"/>
              </a:xfrm>
              <a:custGeom>
                <a:avLst/>
                <a:gdLst/>
                <a:ahLst/>
                <a:cxnLst/>
                <a:rect l="l" t="t" r="r" b="b"/>
                <a:pathLst>
                  <a:path w="37729" h="9554" extrusionOk="0">
                    <a:moveTo>
                      <a:pt x="16024" y="0"/>
                    </a:moveTo>
                    <a:cubicBezTo>
                      <a:pt x="11088" y="0"/>
                      <a:pt x="6895" y="2511"/>
                      <a:pt x="5513" y="5958"/>
                    </a:cubicBezTo>
                    <a:cubicBezTo>
                      <a:pt x="5363" y="5936"/>
                      <a:pt x="5193" y="5936"/>
                      <a:pt x="5044" y="5936"/>
                    </a:cubicBezTo>
                    <a:cubicBezTo>
                      <a:pt x="2256" y="5936"/>
                      <a:pt x="1" y="7553"/>
                      <a:pt x="1" y="9553"/>
                    </a:cubicBezTo>
                    <a:lnTo>
                      <a:pt x="37728" y="9553"/>
                    </a:lnTo>
                    <a:cubicBezTo>
                      <a:pt x="37090" y="7511"/>
                      <a:pt x="33728" y="5936"/>
                      <a:pt x="29685" y="5936"/>
                    </a:cubicBezTo>
                    <a:cubicBezTo>
                      <a:pt x="28599" y="5936"/>
                      <a:pt x="27578" y="6043"/>
                      <a:pt x="26641" y="6256"/>
                    </a:cubicBezTo>
                    <a:cubicBezTo>
                      <a:pt x="25407" y="2659"/>
                      <a:pt x="21109" y="0"/>
                      <a:pt x="16024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6"/>
              <p:cNvSpPr/>
              <p:nvPr/>
            </p:nvSpPr>
            <p:spPr>
              <a:xfrm>
                <a:off x="6167950" y="2796100"/>
                <a:ext cx="868200" cy="238900"/>
              </a:xfrm>
              <a:custGeom>
                <a:avLst/>
                <a:gdLst/>
                <a:ahLst/>
                <a:cxnLst/>
                <a:rect l="l" t="t" r="r" b="b"/>
                <a:pathLst>
                  <a:path w="34728" h="9556" extrusionOk="0">
                    <a:moveTo>
                      <a:pt x="16023" y="1"/>
                    </a:moveTo>
                    <a:cubicBezTo>
                      <a:pt x="11086" y="1"/>
                      <a:pt x="6895" y="2512"/>
                      <a:pt x="5533" y="5959"/>
                    </a:cubicBezTo>
                    <a:cubicBezTo>
                      <a:pt x="5363" y="5938"/>
                      <a:pt x="5213" y="5938"/>
                      <a:pt x="5043" y="5938"/>
                    </a:cubicBezTo>
                    <a:cubicBezTo>
                      <a:pt x="2256" y="5938"/>
                      <a:pt x="1" y="7556"/>
                      <a:pt x="1" y="9556"/>
                    </a:cubicBezTo>
                    <a:lnTo>
                      <a:pt x="34728" y="9556"/>
                    </a:lnTo>
                    <a:cubicBezTo>
                      <a:pt x="34728" y="7556"/>
                      <a:pt x="32472" y="5938"/>
                      <a:pt x="29684" y="5938"/>
                    </a:cubicBezTo>
                    <a:cubicBezTo>
                      <a:pt x="28599" y="5938"/>
                      <a:pt x="27578" y="6194"/>
                      <a:pt x="26769" y="6597"/>
                    </a:cubicBezTo>
                    <a:cubicBezTo>
                      <a:pt x="25683" y="2832"/>
                      <a:pt x="21280" y="1"/>
                      <a:pt x="16023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6"/>
              <p:cNvSpPr/>
              <p:nvPr/>
            </p:nvSpPr>
            <p:spPr>
              <a:xfrm>
                <a:off x="4693850" y="2373225"/>
                <a:ext cx="1191650" cy="210675"/>
              </a:xfrm>
              <a:custGeom>
                <a:avLst/>
                <a:gdLst/>
                <a:ahLst/>
                <a:cxnLst/>
                <a:rect l="l" t="t" r="r" b="b"/>
                <a:pathLst>
                  <a:path w="47666" h="8427" extrusionOk="0">
                    <a:moveTo>
                      <a:pt x="30707" y="0"/>
                    </a:moveTo>
                    <a:cubicBezTo>
                      <a:pt x="26174" y="0"/>
                      <a:pt x="22301" y="2086"/>
                      <a:pt x="20621" y="5085"/>
                    </a:cubicBezTo>
                    <a:cubicBezTo>
                      <a:pt x="20025" y="4915"/>
                      <a:pt x="19364" y="4809"/>
                      <a:pt x="18684" y="4809"/>
                    </a:cubicBezTo>
                    <a:cubicBezTo>
                      <a:pt x="17216" y="4809"/>
                      <a:pt x="15875" y="5277"/>
                      <a:pt x="14961" y="6001"/>
                    </a:cubicBezTo>
                    <a:cubicBezTo>
                      <a:pt x="13492" y="4852"/>
                      <a:pt x="11003" y="4086"/>
                      <a:pt x="8172" y="4086"/>
                    </a:cubicBezTo>
                    <a:cubicBezTo>
                      <a:pt x="3661" y="4086"/>
                      <a:pt x="1" y="6043"/>
                      <a:pt x="1" y="8427"/>
                    </a:cubicBezTo>
                    <a:lnTo>
                      <a:pt x="47665" y="8427"/>
                    </a:lnTo>
                    <a:cubicBezTo>
                      <a:pt x="47665" y="6426"/>
                      <a:pt x="45410" y="4809"/>
                      <a:pt x="42623" y="4809"/>
                    </a:cubicBezTo>
                    <a:cubicBezTo>
                      <a:pt x="41962" y="4809"/>
                      <a:pt x="41346" y="4894"/>
                      <a:pt x="40771" y="5065"/>
                    </a:cubicBezTo>
                    <a:cubicBezTo>
                      <a:pt x="39068" y="2086"/>
                      <a:pt x="35196" y="0"/>
                      <a:pt x="30707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6"/>
              <p:cNvSpPr/>
              <p:nvPr/>
            </p:nvSpPr>
            <p:spPr>
              <a:xfrm>
                <a:off x="6244000" y="2033825"/>
                <a:ext cx="1136875" cy="247375"/>
              </a:xfrm>
              <a:custGeom>
                <a:avLst/>
                <a:gdLst/>
                <a:ahLst/>
                <a:cxnLst/>
                <a:rect l="l" t="t" r="r" b="b"/>
                <a:pathLst>
                  <a:path w="45475" h="9895" extrusionOk="0">
                    <a:moveTo>
                      <a:pt x="16025" y="1"/>
                    </a:moveTo>
                    <a:cubicBezTo>
                      <a:pt x="11088" y="1"/>
                      <a:pt x="6895" y="2511"/>
                      <a:pt x="5513" y="5959"/>
                    </a:cubicBezTo>
                    <a:cubicBezTo>
                      <a:pt x="5363" y="5936"/>
                      <a:pt x="5193" y="5936"/>
                      <a:pt x="5045" y="5936"/>
                    </a:cubicBezTo>
                    <a:cubicBezTo>
                      <a:pt x="2256" y="5936"/>
                      <a:pt x="1" y="7554"/>
                      <a:pt x="1" y="9554"/>
                    </a:cubicBezTo>
                    <a:cubicBezTo>
                      <a:pt x="1" y="9681"/>
                      <a:pt x="1" y="9789"/>
                      <a:pt x="23" y="9894"/>
                    </a:cubicBezTo>
                    <a:lnTo>
                      <a:pt x="45474" y="9894"/>
                    </a:lnTo>
                    <a:cubicBezTo>
                      <a:pt x="45219" y="8086"/>
                      <a:pt x="43069" y="6660"/>
                      <a:pt x="40473" y="6660"/>
                    </a:cubicBezTo>
                    <a:cubicBezTo>
                      <a:pt x="38898" y="6660"/>
                      <a:pt x="37516" y="7171"/>
                      <a:pt x="36580" y="7959"/>
                    </a:cubicBezTo>
                    <a:cubicBezTo>
                      <a:pt x="35133" y="6745"/>
                      <a:pt x="32579" y="5936"/>
                      <a:pt x="29663" y="5936"/>
                    </a:cubicBezTo>
                    <a:cubicBezTo>
                      <a:pt x="28599" y="5936"/>
                      <a:pt x="27578" y="6044"/>
                      <a:pt x="26642" y="6256"/>
                    </a:cubicBezTo>
                    <a:cubicBezTo>
                      <a:pt x="25387" y="2639"/>
                      <a:pt x="21109" y="1"/>
                      <a:pt x="16025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6"/>
              <p:cNvSpPr/>
              <p:nvPr/>
            </p:nvSpPr>
            <p:spPr>
              <a:xfrm>
                <a:off x="4571000" y="1484300"/>
                <a:ext cx="2763050" cy="2010325"/>
              </a:xfrm>
              <a:custGeom>
                <a:avLst/>
                <a:gdLst/>
                <a:ahLst/>
                <a:cxnLst/>
                <a:rect l="l" t="t" r="r" b="b"/>
                <a:pathLst>
                  <a:path w="110522" h="80413" extrusionOk="0">
                    <a:moveTo>
                      <a:pt x="0" y="0"/>
                    </a:moveTo>
                    <a:lnTo>
                      <a:pt x="0" y="21534"/>
                    </a:lnTo>
                    <a:lnTo>
                      <a:pt x="40408" y="55687"/>
                    </a:lnTo>
                    <a:lnTo>
                      <a:pt x="57708" y="33217"/>
                    </a:lnTo>
                    <a:lnTo>
                      <a:pt x="99562" y="73453"/>
                    </a:lnTo>
                    <a:lnTo>
                      <a:pt x="93136" y="75901"/>
                    </a:lnTo>
                    <a:lnTo>
                      <a:pt x="110522" y="80412"/>
                    </a:lnTo>
                    <a:lnTo>
                      <a:pt x="101903" y="63240"/>
                    </a:lnTo>
                    <a:lnTo>
                      <a:pt x="101457" y="69816"/>
                    </a:lnTo>
                    <a:lnTo>
                      <a:pt x="57558" y="20322"/>
                    </a:lnTo>
                    <a:lnTo>
                      <a:pt x="40791" y="36068"/>
                    </a:lnTo>
                    <a:lnTo>
                      <a:pt x="113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5343400" y="3546175"/>
                <a:ext cx="1116100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44644" h="1428" extrusionOk="0">
                    <a:moveTo>
                      <a:pt x="702" y="1"/>
                    </a:moveTo>
                    <a:cubicBezTo>
                      <a:pt x="512" y="1"/>
                      <a:pt x="319" y="86"/>
                      <a:pt x="192" y="213"/>
                    </a:cubicBezTo>
                    <a:cubicBezTo>
                      <a:pt x="64" y="341"/>
                      <a:pt x="1" y="511"/>
                      <a:pt x="1" y="724"/>
                    </a:cubicBezTo>
                    <a:cubicBezTo>
                      <a:pt x="1" y="1107"/>
                      <a:pt x="319" y="1427"/>
                      <a:pt x="702" y="1427"/>
                    </a:cubicBezTo>
                    <a:lnTo>
                      <a:pt x="43920" y="1427"/>
                    </a:lnTo>
                    <a:cubicBezTo>
                      <a:pt x="44111" y="1427"/>
                      <a:pt x="44303" y="1342"/>
                      <a:pt x="44431" y="1214"/>
                    </a:cubicBezTo>
                    <a:cubicBezTo>
                      <a:pt x="44558" y="1087"/>
                      <a:pt x="44644" y="916"/>
                      <a:pt x="44644" y="724"/>
                    </a:cubicBezTo>
                    <a:cubicBezTo>
                      <a:pt x="44644" y="321"/>
                      <a:pt x="44324" y="1"/>
                      <a:pt x="43920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7136125" y="3546175"/>
                <a:ext cx="162275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6491" h="1428" extrusionOk="0">
                    <a:moveTo>
                      <a:pt x="724" y="1"/>
                    </a:moveTo>
                    <a:cubicBezTo>
                      <a:pt x="532" y="1"/>
                      <a:pt x="341" y="86"/>
                      <a:pt x="214" y="213"/>
                    </a:cubicBezTo>
                    <a:cubicBezTo>
                      <a:pt x="86" y="341"/>
                      <a:pt x="1" y="511"/>
                      <a:pt x="1" y="724"/>
                    </a:cubicBezTo>
                    <a:cubicBezTo>
                      <a:pt x="1" y="1107"/>
                      <a:pt x="319" y="1427"/>
                      <a:pt x="724" y="1427"/>
                    </a:cubicBezTo>
                    <a:lnTo>
                      <a:pt x="5767" y="1427"/>
                    </a:lnTo>
                    <a:cubicBezTo>
                      <a:pt x="5959" y="1427"/>
                      <a:pt x="6150" y="1342"/>
                      <a:pt x="6277" y="1214"/>
                    </a:cubicBezTo>
                    <a:cubicBezTo>
                      <a:pt x="6405" y="1087"/>
                      <a:pt x="6490" y="916"/>
                      <a:pt x="6490" y="724"/>
                    </a:cubicBezTo>
                    <a:cubicBezTo>
                      <a:pt x="6490" y="321"/>
                      <a:pt x="6172" y="1"/>
                      <a:pt x="5767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6"/>
              <p:cNvSpPr/>
              <p:nvPr/>
            </p:nvSpPr>
            <p:spPr>
              <a:xfrm>
                <a:off x="4818900" y="3546175"/>
                <a:ext cx="162250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6490" h="1428" extrusionOk="0">
                    <a:moveTo>
                      <a:pt x="724" y="1"/>
                    </a:moveTo>
                    <a:cubicBezTo>
                      <a:pt x="531" y="1"/>
                      <a:pt x="341" y="86"/>
                      <a:pt x="213" y="213"/>
                    </a:cubicBezTo>
                    <a:cubicBezTo>
                      <a:pt x="85" y="341"/>
                      <a:pt x="0" y="511"/>
                      <a:pt x="0" y="724"/>
                    </a:cubicBezTo>
                    <a:cubicBezTo>
                      <a:pt x="0" y="1107"/>
                      <a:pt x="319" y="1427"/>
                      <a:pt x="724" y="1427"/>
                    </a:cubicBezTo>
                    <a:lnTo>
                      <a:pt x="5766" y="1427"/>
                    </a:lnTo>
                    <a:cubicBezTo>
                      <a:pt x="5979" y="1427"/>
                      <a:pt x="6149" y="1342"/>
                      <a:pt x="6277" y="1214"/>
                    </a:cubicBezTo>
                    <a:cubicBezTo>
                      <a:pt x="6404" y="1087"/>
                      <a:pt x="6489" y="916"/>
                      <a:pt x="6489" y="724"/>
                    </a:cubicBezTo>
                    <a:cubicBezTo>
                      <a:pt x="6489" y="321"/>
                      <a:pt x="6171" y="1"/>
                      <a:pt x="5766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6"/>
              <p:cNvSpPr/>
              <p:nvPr/>
            </p:nvSpPr>
            <p:spPr>
              <a:xfrm>
                <a:off x="5071050" y="3474900"/>
                <a:ext cx="35642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427" extrusionOk="0">
                    <a:moveTo>
                      <a:pt x="702" y="0"/>
                    </a:moveTo>
                    <a:cubicBezTo>
                      <a:pt x="511" y="0"/>
                      <a:pt x="341" y="65"/>
                      <a:pt x="191" y="193"/>
                    </a:cubicBezTo>
                    <a:cubicBezTo>
                      <a:pt x="63" y="320"/>
                      <a:pt x="0" y="511"/>
                      <a:pt x="0" y="703"/>
                    </a:cubicBezTo>
                    <a:cubicBezTo>
                      <a:pt x="0" y="1107"/>
                      <a:pt x="319" y="1427"/>
                      <a:pt x="702" y="1427"/>
                    </a:cubicBezTo>
                    <a:lnTo>
                      <a:pt x="13534" y="1427"/>
                    </a:lnTo>
                    <a:cubicBezTo>
                      <a:pt x="13746" y="1427"/>
                      <a:pt x="13917" y="1342"/>
                      <a:pt x="14044" y="1214"/>
                    </a:cubicBezTo>
                    <a:cubicBezTo>
                      <a:pt x="14172" y="1086"/>
                      <a:pt x="14257" y="894"/>
                      <a:pt x="14257" y="703"/>
                    </a:cubicBezTo>
                    <a:cubicBezTo>
                      <a:pt x="14257" y="320"/>
                      <a:pt x="13937" y="0"/>
                      <a:pt x="13534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>
                <a:off x="6690850" y="3474900"/>
                <a:ext cx="3570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80" h="1427" extrusionOk="0">
                    <a:moveTo>
                      <a:pt x="724" y="0"/>
                    </a:moveTo>
                    <a:cubicBezTo>
                      <a:pt x="534" y="0"/>
                      <a:pt x="341" y="65"/>
                      <a:pt x="214" y="193"/>
                    </a:cubicBezTo>
                    <a:cubicBezTo>
                      <a:pt x="86" y="320"/>
                      <a:pt x="1" y="511"/>
                      <a:pt x="1" y="703"/>
                    </a:cubicBezTo>
                    <a:cubicBezTo>
                      <a:pt x="1" y="1107"/>
                      <a:pt x="321" y="1427"/>
                      <a:pt x="724" y="1427"/>
                    </a:cubicBezTo>
                    <a:lnTo>
                      <a:pt x="13556" y="1427"/>
                    </a:lnTo>
                    <a:cubicBezTo>
                      <a:pt x="13747" y="1427"/>
                      <a:pt x="13939" y="1342"/>
                      <a:pt x="14067" y="1214"/>
                    </a:cubicBezTo>
                    <a:cubicBezTo>
                      <a:pt x="14195" y="1086"/>
                      <a:pt x="14280" y="894"/>
                      <a:pt x="14280" y="703"/>
                    </a:cubicBezTo>
                    <a:cubicBezTo>
                      <a:pt x="14280" y="320"/>
                      <a:pt x="13960" y="0"/>
                      <a:pt x="13556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5884975" y="2620025"/>
                <a:ext cx="468525" cy="211800"/>
              </a:xfrm>
              <a:custGeom>
                <a:avLst/>
                <a:gdLst/>
                <a:ahLst/>
                <a:cxnLst/>
                <a:rect l="l" t="t" r="r" b="b"/>
                <a:pathLst>
                  <a:path w="18741" h="8472" extrusionOk="0">
                    <a:moveTo>
                      <a:pt x="1064" y="1"/>
                    </a:moveTo>
                    <a:cubicBezTo>
                      <a:pt x="312" y="1"/>
                      <a:pt x="1" y="3607"/>
                      <a:pt x="105" y="4768"/>
                    </a:cubicBezTo>
                    <a:cubicBezTo>
                      <a:pt x="170" y="5554"/>
                      <a:pt x="6809" y="8172"/>
                      <a:pt x="7765" y="8428"/>
                    </a:cubicBezTo>
                    <a:cubicBezTo>
                      <a:pt x="7873" y="8457"/>
                      <a:pt x="8011" y="8471"/>
                      <a:pt x="8176" y="8471"/>
                    </a:cubicBezTo>
                    <a:cubicBezTo>
                      <a:pt x="10487" y="8471"/>
                      <a:pt x="17984" y="5740"/>
                      <a:pt x="18342" y="5639"/>
                    </a:cubicBezTo>
                    <a:cubicBezTo>
                      <a:pt x="18741" y="5555"/>
                      <a:pt x="18495" y="2702"/>
                      <a:pt x="17913" y="2702"/>
                    </a:cubicBezTo>
                    <a:cubicBezTo>
                      <a:pt x="17907" y="2702"/>
                      <a:pt x="17900" y="2702"/>
                      <a:pt x="17894" y="2703"/>
                    </a:cubicBezTo>
                    <a:cubicBezTo>
                      <a:pt x="14175" y="3090"/>
                      <a:pt x="9212" y="4757"/>
                      <a:pt x="8627" y="4757"/>
                    </a:cubicBezTo>
                    <a:cubicBezTo>
                      <a:pt x="8599" y="4757"/>
                      <a:pt x="8582" y="4753"/>
                      <a:pt x="8574" y="4746"/>
                    </a:cubicBezTo>
                    <a:cubicBezTo>
                      <a:pt x="8554" y="4725"/>
                      <a:pt x="1532" y="44"/>
                      <a:pt x="1084" y="1"/>
                    </a:cubicBezTo>
                    <a:cubicBezTo>
                      <a:pt x="1077" y="1"/>
                      <a:pt x="1071" y="1"/>
                      <a:pt x="1064" y="1"/>
                    </a:cubicBezTo>
                    <a:close/>
                  </a:path>
                </a:pathLst>
              </a:custGeom>
              <a:solidFill>
                <a:srgbClr val="F1D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5864625" y="2619600"/>
                <a:ext cx="478350" cy="220900"/>
              </a:xfrm>
              <a:custGeom>
                <a:avLst/>
                <a:gdLst/>
                <a:ahLst/>
                <a:cxnLst/>
                <a:rect l="l" t="t" r="r" b="b"/>
                <a:pathLst>
                  <a:path w="19134" h="8836" extrusionOk="0">
                    <a:moveTo>
                      <a:pt x="1942" y="1"/>
                    </a:moveTo>
                    <a:cubicBezTo>
                      <a:pt x="1010" y="1"/>
                      <a:pt x="1" y="3316"/>
                      <a:pt x="791" y="4998"/>
                    </a:cubicBezTo>
                    <a:cubicBezTo>
                      <a:pt x="1472" y="6445"/>
                      <a:pt x="7941" y="8317"/>
                      <a:pt x="8900" y="8785"/>
                    </a:cubicBezTo>
                    <a:cubicBezTo>
                      <a:pt x="8969" y="8819"/>
                      <a:pt x="9079" y="8835"/>
                      <a:pt x="9224" y="8835"/>
                    </a:cubicBezTo>
                    <a:cubicBezTo>
                      <a:pt x="11072" y="8835"/>
                      <a:pt x="18539" y="6263"/>
                      <a:pt x="18815" y="6125"/>
                    </a:cubicBezTo>
                    <a:cubicBezTo>
                      <a:pt x="19134" y="5976"/>
                      <a:pt x="18432" y="2870"/>
                      <a:pt x="18007" y="2592"/>
                    </a:cubicBezTo>
                    <a:cubicBezTo>
                      <a:pt x="17971" y="2566"/>
                      <a:pt x="17899" y="2554"/>
                      <a:pt x="17795" y="2554"/>
                    </a:cubicBezTo>
                    <a:cubicBezTo>
                      <a:pt x="16497" y="2554"/>
                      <a:pt x="10270" y="4448"/>
                      <a:pt x="9697" y="4448"/>
                    </a:cubicBezTo>
                    <a:cubicBezTo>
                      <a:pt x="9683" y="4448"/>
                      <a:pt x="9673" y="4447"/>
                      <a:pt x="9666" y="4444"/>
                    </a:cubicBezTo>
                    <a:cubicBezTo>
                      <a:pt x="9325" y="4337"/>
                      <a:pt x="3154" y="635"/>
                      <a:pt x="2153" y="61"/>
                    </a:cubicBezTo>
                    <a:cubicBezTo>
                      <a:pt x="2084" y="20"/>
                      <a:pt x="2013" y="1"/>
                      <a:pt x="1942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5007725" y="2793975"/>
                <a:ext cx="2059800" cy="734300"/>
              </a:xfrm>
              <a:custGeom>
                <a:avLst/>
                <a:gdLst/>
                <a:ahLst/>
                <a:cxnLst/>
                <a:rect l="l" t="t" r="r" b="b"/>
                <a:pathLst>
                  <a:path w="82392" h="29372" extrusionOk="0">
                    <a:moveTo>
                      <a:pt x="932" y="1"/>
                    </a:moveTo>
                    <a:cubicBezTo>
                      <a:pt x="599" y="1"/>
                      <a:pt x="349" y="21"/>
                      <a:pt x="193" y="65"/>
                    </a:cubicBezTo>
                    <a:lnTo>
                      <a:pt x="171" y="65"/>
                    </a:lnTo>
                    <a:cubicBezTo>
                      <a:pt x="85" y="86"/>
                      <a:pt x="22" y="128"/>
                      <a:pt x="0" y="171"/>
                    </a:cubicBezTo>
                    <a:cubicBezTo>
                      <a:pt x="618" y="619"/>
                      <a:pt x="34046" y="21279"/>
                      <a:pt x="38217" y="22833"/>
                    </a:cubicBezTo>
                    <a:cubicBezTo>
                      <a:pt x="42284" y="24355"/>
                      <a:pt x="79659" y="29371"/>
                      <a:pt x="82275" y="29371"/>
                    </a:cubicBezTo>
                    <a:cubicBezTo>
                      <a:pt x="82328" y="29371"/>
                      <a:pt x="82367" y="29369"/>
                      <a:pt x="82391" y="29365"/>
                    </a:cubicBezTo>
                    <a:cubicBezTo>
                      <a:pt x="81520" y="27813"/>
                      <a:pt x="46027" y="8342"/>
                      <a:pt x="44708" y="7874"/>
                    </a:cubicBezTo>
                    <a:cubicBezTo>
                      <a:pt x="43474" y="7450"/>
                      <a:pt x="7235" y="1"/>
                      <a:pt x="932" y="1"/>
                    </a:cubicBezTo>
                    <a:close/>
                  </a:path>
                </a:pathLst>
              </a:custGeom>
              <a:solidFill>
                <a:srgbClr val="FFF3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5007725" y="2793975"/>
                <a:ext cx="2059800" cy="734300"/>
              </a:xfrm>
              <a:custGeom>
                <a:avLst/>
                <a:gdLst/>
                <a:ahLst/>
                <a:cxnLst/>
                <a:rect l="l" t="t" r="r" b="b"/>
                <a:pathLst>
                  <a:path w="82392" h="29372" extrusionOk="0">
                    <a:moveTo>
                      <a:pt x="932" y="1"/>
                    </a:moveTo>
                    <a:cubicBezTo>
                      <a:pt x="599" y="1"/>
                      <a:pt x="349" y="21"/>
                      <a:pt x="193" y="65"/>
                    </a:cubicBezTo>
                    <a:lnTo>
                      <a:pt x="171" y="65"/>
                    </a:lnTo>
                    <a:lnTo>
                      <a:pt x="0" y="171"/>
                    </a:lnTo>
                    <a:cubicBezTo>
                      <a:pt x="618" y="619"/>
                      <a:pt x="34046" y="21279"/>
                      <a:pt x="38217" y="22833"/>
                    </a:cubicBezTo>
                    <a:cubicBezTo>
                      <a:pt x="42284" y="24355"/>
                      <a:pt x="79659" y="29371"/>
                      <a:pt x="82275" y="29371"/>
                    </a:cubicBezTo>
                    <a:cubicBezTo>
                      <a:pt x="82328" y="29371"/>
                      <a:pt x="82367" y="29369"/>
                      <a:pt x="82391" y="29365"/>
                    </a:cubicBezTo>
                    <a:cubicBezTo>
                      <a:pt x="81520" y="27813"/>
                      <a:pt x="46027" y="8342"/>
                      <a:pt x="44708" y="7874"/>
                    </a:cubicBezTo>
                    <a:cubicBezTo>
                      <a:pt x="43474" y="7450"/>
                      <a:pt x="7235" y="1"/>
                      <a:pt x="932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5937600" y="2577275"/>
                <a:ext cx="646900" cy="895000"/>
              </a:xfrm>
              <a:custGeom>
                <a:avLst/>
                <a:gdLst/>
                <a:ahLst/>
                <a:cxnLst/>
                <a:rect l="l" t="t" r="r" b="b"/>
                <a:pathLst>
                  <a:path w="25876" h="35800" extrusionOk="0">
                    <a:moveTo>
                      <a:pt x="15296" y="1"/>
                    </a:moveTo>
                    <a:cubicBezTo>
                      <a:pt x="15194" y="1"/>
                      <a:pt x="15120" y="36"/>
                      <a:pt x="15088" y="115"/>
                    </a:cubicBezTo>
                    <a:cubicBezTo>
                      <a:pt x="14875" y="625"/>
                      <a:pt x="0" y="31416"/>
                      <a:pt x="746" y="31757"/>
                    </a:cubicBezTo>
                    <a:cubicBezTo>
                      <a:pt x="1512" y="32097"/>
                      <a:pt x="25875" y="35800"/>
                      <a:pt x="25875" y="35800"/>
                    </a:cubicBezTo>
                    <a:cubicBezTo>
                      <a:pt x="25875" y="35800"/>
                      <a:pt x="18450" y="2796"/>
                      <a:pt x="17832" y="1860"/>
                    </a:cubicBezTo>
                    <a:cubicBezTo>
                      <a:pt x="17310" y="1067"/>
                      <a:pt x="15859" y="1"/>
                      <a:pt x="15296" y="1"/>
                    </a:cubicBezTo>
                    <a:close/>
                  </a:path>
                </a:pathLst>
              </a:custGeom>
              <a:solidFill>
                <a:srgbClr val="FFF3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6"/>
              <p:cNvSpPr/>
              <p:nvPr/>
            </p:nvSpPr>
            <p:spPr>
              <a:xfrm>
                <a:off x="5937600" y="2577275"/>
                <a:ext cx="646900" cy="895000"/>
              </a:xfrm>
              <a:custGeom>
                <a:avLst/>
                <a:gdLst/>
                <a:ahLst/>
                <a:cxnLst/>
                <a:rect l="l" t="t" r="r" b="b"/>
                <a:pathLst>
                  <a:path w="25876" h="35800" extrusionOk="0">
                    <a:moveTo>
                      <a:pt x="15296" y="1"/>
                    </a:moveTo>
                    <a:cubicBezTo>
                      <a:pt x="15194" y="1"/>
                      <a:pt x="15120" y="36"/>
                      <a:pt x="15088" y="115"/>
                    </a:cubicBezTo>
                    <a:cubicBezTo>
                      <a:pt x="14875" y="625"/>
                      <a:pt x="0" y="31416"/>
                      <a:pt x="746" y="31757"/>
                    </a:cubicBezTo>
                    <a:cubicBezTo>
                      <a:pt x="1512" y="32097"/>
                      <a:pt x="25875" y="35800"/>
                      <a:pt x="25875" y="35800"/>
                    </a:cubicBezTo>
                    <a:cubicBezTo>
                      <a:pt x="25875" y="35800"/>
                      <a:pt x="18450" y="2796"/>
                      <a:pt x="17832" y="1860"/>
                    </a:cubicBezTo>
                    <a:cubicBezTo>
                      <a:pt x="17310" y="1067"/>
                      <a:pt x="15859" y="1"/>
                      <a:pt x="15296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6"/>
              <p:cNvSpPr/>
              <p:nvPr/>
            </p:nvSpPr>
            <p:spPr>
              <a:xfrm>
                <a:off x="5403500" y="2574225"/>
                <a:ext cx="922200" cy="797025"/>
              </a:xfrm>
              <a:custGeom>
                <a:avLst/>
                <a:gdLst/>
                <a:ahLst/>
                <a:cxnLst/>
                <a:rect l="l" t="t" r="r" b="b"/>
                <a:pathLst>
                  <a:path w="36888" h="31881" extrusionOk="0">
                    <a:moveTo>
                      <a:pt x="35979" y="0"/>
                    </a:moveTo>
                    <a:cubicBezTo>
                      <a:pt x="35266" y="0"/>
                      <a:pt x="34239" y="190"/>
                      <a:pt x="33600" y="407"/>
                    </a:cubicBezTo>
                    <a:cubicBezTo>
                      <a:pt x="32494" y="790"/>
                      <a:pt x="1" y="19878"/>
                      <a:pt x="1" y="19878"/>
                    </a:cubicBezTo>
                    <a:cubicBezTo>
                      <a:pt x="1" y="19878"/>
                      <a:pt x="19194" y="30985"/>
                      <a:pt x="21684" y="31879"/>
                    </a:cubicBezTo>
                    <a:cubicBezTo>
                      <a:pt x="21688" y="31880"/>
                      <a:pt x="21692" y="31881"/>
                      <a:pt x="21696" y="31881"/>
                    </a:cubicBezTo>
                    <a:cubicBezTo>
                      <a:pt x="22636" y="31881"/>
                      <a:pt x="36453" y="1065"/>
                      <a:pt x="36750" y="407"/>
                    </a:cubicBezTo>
                    <a:cubicBezTo>
                      <a:pt x="36888" y="112"/>
                      <a:pt x="36526" y="0"/>
                      <a:pt x="35979" y="0"/>
                    </a:cubicBezTo>
                    <a:close/>
                  </a:path>
                </a:pathLst>
              </a:custGeom>
              <a:solidFill>
                <a:srgbClr val="FFF3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6"/>
              <p:cNvSpPr/>
              <p:nvPr/>
            </p:nvSpPr>
            <p:spPr>
              <a:xfrm>
                <a:off x="5403500" y="2574225"/>
                <a:ext cx="922200" cy="797025"/>
              </a:xfrm>
              <a:custGeom>
                <a:avLst/>
                <a:gdLst/>
                <a:ahLst/>
                <a:cxnLst/>
                <a:rect l="l" t="t" r="r" b="b"/>
                <a:pathLst>
                  <a:path w="36888" h="31881" extrusionOk="0">
                    <a:moveTo>
                      <a:pt x="35979" y="0"/>
                    </a:moveTo>
                    <a:cubicBezTo>
                      <a:pt x="35266" y="0"/>
                      <a:pt x="34239" y="190"/>
                      <a:pt x="33600" y="407"/>
                    </a:cubicBezTo>
                    <a:cubicBezTo>
                      <a:pt x="32494" y="790"/>
                      <a:pt x="1" y="19878"/>
                      <a:pt x="1" y="19878"/>
                    </a:cubicBezTo>
                    <a:cubicBezTo>
                      <a:pt x="1" y="19878"/>
                      <a:pt x="19194" y="30985"/>
                      <a:pt x="21684" y="31879"/>
                    </a:cubicBezTo>
                    <a:cubicBezTo>
                      <a:pt x="21688" y="31880"/>
                      <a:pt x="21692" y="31881"/>
                      <a:pt x="21696" y="31881"/>
                    </a:cubicBezTo>
                    <a:cubicBezTo>
                      <a:pt x="22636" y="31881"/>
                      <a:pt x="36453" y="1065"/>
                      <a:pt x="36750" y="407"/>
                    </a:cubicBezTo>
                    <a:cubicBezTo>
                      <a:pt x="36888" y="112"/>
                      <a:pt x="36526" y="0"/>
                      <a:pt x="35979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6"/>
              <p:cNvSpPr/>
              <p:nvPr/>
            </p:nvSpPr>
            <p:spPr>
              <a:xfrm>
                <a:off x="6234975" y="3324375"/>
                <a:ext cx="208150" cy="114650"/>
              </a:xfrm>
              <a:custGeom>
                <a:avLst/>
                <a:gdLst/>
                <a:ahLst/>
                <a:cxnLst/>
                <a:rect l="l" t="t" r="r" b="b"/>
                <a:pathLst>
                  <a:path w="8326" h="4586" extrusionOk="0">
                    <a:moveTo>
                      <a:pt x="2640" y="0"/>
                    </a:moveTo>
                    <a:cubicBezTo>
                      <a:pt x="2640" y="0"/>
                      <a:pt x="64" y="1490"/>
                      <a:pt x="1" y="2298"/>
                    </a:cubicBezTo>
                    <a:cubicBezTo>
                      <a:pt x="1" y="2298"/>
                      <a:pt x="2022" y="4447"/>
                      <a:pt x="2214" y="4574"/>
                    </a:cubicBezTo>
                    <a:cubicBezTo>
                      <a:pt x="2228" y="4582"/>
                      <a:pt x="2247" y="4586"/>
                      <a:pt x="2270" y="4586"/>
                    </a:cubicBezTo>
                    <a:cubicBezTo>
                      <a:pt x="2569" y="4586"/>
                      <a:pt x="3580" y="3991"/>
                      <a:pt x="3639" y="3873"/>
                    </a:cubicBezTo>
                    <a:cubicBezTo>
                      <a:pt x="3703" y="3766"/>
                      <a:pt x="3596" y="3362"/>
                      <a:pt x="3596" y="3362"/>
                    </a:cubicBezTo>
                    <a:lnTo>
                      <a:pt x="3596" y="3362"/>
                    </a:lnTo>
                    <a:cubicBezTo>
                      <a:pt x="3596" y="3362"/>
                      <a:pt x="4064" y="3490"/>
                      <a:pt x="4172" y="3510"/>
                    </a:cubicBezTo>
                    <a:cubicBezTo>
                      <a:pt x="4257" y="3510"/>
                      <a:pt x="8002" y="829"/>
                      <a:pt x="8278" y="213"/>
                    </a:cubicBezTo>
                    <a:cubicBezTo>
                      <a:pt x="8326" y="102"/>
                      <a:pt x="8214" y="56"/>
                      <a:pt x="7997" y="56"/>
                    </a:cubicBezTo>
                    <a:cubicBezTo>
                      <a:pt x="6969" y="56"/>
                      <a:pt x="3576" y="1085"/>
                      <a:pt x="3576" y="1085"/>
                    </a:cubicBezTo>
                    <a:lnTo>
                      <a:pt x="2640" y="0"/>
                    </a:ln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6"/>
              <p:cNvSpPr/>
              <p:nvPr/>
            </p:nvSpPr>
            <p:spPr>
              <a:xfrm>
                <a:off x="5420025" y="2544050"/>
                <a:ext cx="530925" cy="540775"/>
              </a:xfrm>
              <a:custGeom>
                <a:avLst/>
                <a:gdLst/>
                <a:ahLst/>
                <a:cxnLst/>
                <a:rect l="l" t="t" r="r" b="b"/>
                <a:pathLst>
                  <a:path w="21237" h="21631" extrusionOk="0">
                    <a:moveTo>
                      <a:pt x="17254" y="1"/>
                    </a:moveTo>
                    <a:cubicBezTo>
                      <a:pt x="15049" y="1"/>
                      <a:pt x="11872" y="516"/>
                      <a:pt x="10427" y="1444"/>
                    </a:cubicBezTo>
                    <a:cubicBezTo>
                      <a:pt x="9235" y="2210"/>
                      <a:pt x="4021" y="9977"/>
                      <a:pt x="2937" y="12040"/>
                    </a:cubicBezTo>
                    <a:cubicBezTo>
                      <a:pt x="1850" y="14083"/>
                      <a:pt x="0" y="21063"/>
                      <a:pt x="553" y="21573"/>
                    </a:cubicBezTo>
                    <a:cubicBezTo>
                      <a:pt x="598" y="21613"/>
                      <a:pt x="684" y="21631"/>
                      <a:pt x="807" y="21631"/>
                    </a:cubicBezTo>
                    <a:cubicBezTo>
                      <a:pt x="2269" y="21631"/>
                      <a:pt x="8844" y="19034"/>
                      <a:pt x="9766" y="18935"/>
                    </a:cubicBezTo>
                    <a:cubicBezTo>
                      <a:pt x="9973" y="18908"/>
                      <a:pt x="10316" y="18897"/>
                      <a:pt x="10732" y="18897"/>
                    </a:cubicBezTo>
                    <a:cubicBezTo>
                      <a:pt x="12279" y="18897"/>
                      <a:pt x="14835" y="19046"/>
                      <a:pt x="15171" y="19062"/>
                    </a:cubicBezTo>
                    <a:cubicBezTo>
                      <a:pt x="15172" y="19062"/>
                      <a:pt x="15173" y="19062"/>
                      <a:pt x="15174" y="19062"/>
                    </a:cubicBezTo>
                    <a:cubicBezTo>
                      <a:pt x="15394" y="19062"/>
                      <a:pt x="16603" y="16391"/>
                      <a:pt x="17959" y="13445"/>
                    </a:cubicBezTo>
                    <a:cubicBezTo>
                      <a:pt x="19214" y="10701"/>
                      <a:pt x="20874" y="7764"/>
                      <a:pt x="21044" y="6700"/>
                    </a:cubicBezTo>
                    <a:cubicBezTo>
                      <a:pt x="21236" y="5594"/>
                      <a:pt x="21129" y="1040"/>
                      <a:pt x="19256" y="252"/>
                    </a:cubicBezTo>
                    <a:cubicBezTo>
                      <a:pt x="18857" y="83"/>
                      <a:pt x="18132" y="1"/>
                      <a:pt x="17254" y="1"/>
                    </a:cubicBezTo>
                    <a:close/>
                  </a:path>
                </a:pathLst>
              </a:custGeom>
              <a:solidFill>
                <a:srgbClr val="FFF3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6"/>
              <p:cNvSpPr/>
              <p:nvPr/>
            </p:nvSpPr>
            <p:spPr>
              <a:xfrm>
                <a:off x="5420025" y="2544050"/>
                <a:ext cx="530925" cy="540775"/>
              </a:xfrm>
              <a:custGeom>
                <a:avLst/>
                <a:gdLst/>
                <a:ahLst/>
                <a:cxnLst/>
                <a:rect l="l" t="t" r="r" b="b"/>
                <a:pathLst>
                  <a:path w="21237" h="21631" extrusionOk="0">
                    <a:moveTo>
                      <a:pt x="17254" y="1"/>
                    </a:moveTo>
                    <a:cubicBezTo>
                      <a:pt x="15049" y="1"/>
                      <a:pt x="11872" y="516"/>
                      <a:pt x="10427" y="1444"/>
                    </a:cubicBezTo>
                    <a:cubicBezTo>
                      <a:pt x="9235" y="2210"/>
                      <a:pt x="4021" y="9977"/>
                      <a:pt x="2937" y="12040"/>
                    </a:cubicBezTo>
                    <a:cubicBezTo>
                      <a:pt x="1850" y="14083"/>
                      <a:pt x="0" y="21063"/>
                      <a:pt x="553" y="21573"/>
                    </a:cubicBezTo>
                    <a:cubicBezTo>
                      <a:pt x="598" y="21613"/>
                      <a:pt x="684" y="21631"/>
                      <a:pt x="807" y="21631"/>
                    </a:cubicBezTo>
                    <a:cubicBezTo>
                      <a:pt x="2269" y="21631"/>
                      <a:pt x="8844" y="19034"/>
                      <a:pt x="9766" y="18935"/>
                    </a:cubicBezTo>
                    <a:cubicBezTo>
                      <a:pt x="9973" y="18908"/>
                      <a:pt x="10316" y="18897"/>
                      <a:pt x="10732" y="18897"/>
                    </a:cubicBezTo>
                    <a:cubicBezTo>
                      <a:pt x="12279" y="18897"/>
                      <a:pt x="14835" y="19046"/>
                      <a:pt x="15171" y="19062"/>
                    </a:cubicBezTo>
                    <a:cubicBezTo>
                      <a:pt x="15172" y="19062"/>
                      <a:pt x="15173" y="19062"/>
                      <a:pt x="15174" y="19062"/>
                    </a:cubicBezTo>
                    <a:cubicBezTo>
                      <a:pt x="15394" y="19062"/>
                      <a:pt x="16603" y="16391"/>
                      <a:pt x="17959" y="13445"/>
                    </a:cubicBezTo>
                    <a:cubicBezTo>
                      <a:pt x="19214" y="10701"/>
                      <a:pt x="20874" y="7764"/>
                      <a:pt x="21044" y="6700"/>
                    </a:cubicBezTo>
                    <a:cubicBezTo>
                      <a:pt x="21236" y="5594"/>
                      <a:pt x="21129" y="1040"/>
                      <a:pt x="19256" y="252"/>
                    </a:cubicBezTo>
                    <a:cubicBezTo>
                      <a:pt x="18857" y="83"/>
                      <a:pt x="18132" y="1"/>
                      <a:pt x="17254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6"/>
              <p:cNvSpPr/>
              <p:nvPr/>
            </p:nvSpPr>
            <p:spPr>
              <a:xfrm>
                <a:off x="5803025" y="2615800"/>
                <a:ext cx="149500" cy="439425"/>
              </a:xfrm>
              <a:custGeom>
                <a:avLst/>
                <a:gdLst/>
                <a:ahLst/>
                <a:cxnLst/>
                <a:rect l="l" t="t" r="r" b="b"/>
                <a:pathLst>
                  <a:path w="5980" h="17577" extrusionOk="0">
                    <a:moveTo>
                      <a:pt x="5788" y="0"/>
                    </a:moveTo>
                    <a:cubicBezTo>
                      <a:pt x="5788" y="0"/>
                      <a:pt x="2660" y="7278"/>
                      <a:pt x="2447" y="7936"/>
                    </a:cubicBezTo>
                    <a:cubicBezTo>
                      <a:pt x="2319" y="8319"/>
                      <a:pt x="1596" y="10980"/>
                      <a:pt x="1043" y="13150"/>
                    </a:cubicBezTo>
                    <a:cubicBezTo>
                      <a:pt x="659" y="14703"/>
                      <a:pt x="1" y="16320"/>
                      <a:pt x="64" y="16427"/>
                    </a:cubicBezTo>
                    <a:cubicBezTo>
                      <a:pt x="190" y="16722"/>
                      <a:pt x="1272" y="17577"/>
                      <a:pt x="1360" y="17577"/>
                    </a:cubicBezTo>
                    <a:cubicBezTo>
                      <a:pt x="1361" y="17577"/>
                      <a:pt x="1362" y="17577"/>
                      <a:pt x="1363" y="17576"/>
                    </a:cubicBezTo>
                    <a:cubicBezTo>
                      <a:pt x="1448" y="17534"/>
                      <a:pt x="3448" y="9979"/>
                      <a:pt x="3894" y="9022"/>
                    </a:cubicBezTo>
                    <a:cubicBezTo>
                      <a:pt x="4362" y="8064"/>
                      <a:pt x="5746" y="4511"/>
                      <a:pt x="5874" y="3766"/>
                    </a:cubicBezTo>
                    <a:cubicBezTo>
                      <a:pt x="5979" y="3149"/>
                      <a:pt x="5894" y="1042"/>
                      <a:pt x="5809" y="276"/>
                    </a:cubicBezTo>
                    <a:cubicBezTo>
                      <a:pt x="5788" y="106"/>
                      <a:pt x="5788" y="0"/>
                      <a:pt x="5788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6"/>
              <p:cNvSpPr/>
              <p:nvPr/>
            </p:nvSpPr>
            <p:spPr>
              <a:xfrm>
                <a:off x="5829075" y="2615250"/>
                <a:ext cx="119175" cy="329325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13173" extrusionOk="0">
                    <a:moveTo>
                      <a:pt x="4746" y="0"/>
                    </a:moveTo>
                    <a:cubicBezTo>
                      <a:pt x="4746" y="0"/>
                      <a:pt x="1575" y="7300"/>
                      <a:pt x="1362" y="7958"/>
                    </a:cubicBezTo>
                    <a:cubicBezTo>
                      <a:pt x="1235" y="8341"/>
                      <a:pt x="533" y="10980"/>
                      <a:pt x="1" y="13172"/>
                    </a:cubicBezTo>
                    <a:cubicBezTo>
                      <a:pt x="1" y="13172"/>
                      <a:pt x="1001" y="10341"/>
                      <a:pt x="1087" y="10151"/>
                    </a:cubicBezTo>
                    <a:cubicBezTo>
                      <a:pt x="1192" y="9958"/>
                      <a:pt x="2917" y="7512"/>
                      <a:pt x="2937" y="7300"/>
                    </a:cubicBezTo>
                    <a:cubicBezTo>
                      <a:pt x="2980" y="7065"/>
                      <a:pt x="2767" y="5512"/>
                      <a:pt x="2767" y="5512"/>
                    </a:cubicBezTo>
                    <a:lnTo>
                      <a:pt x="2767" y="5512"/>
                    </a:lnTo>
                    <a:cubicBezTo>
                      <a:pt x="2767" y="5512"/>
                      <a:pt x="3426" y="6241"/>
                      <a:pt x="3602" y="6241"/>
                    </a:cubicBezTo>
                    <a:cubicBezTo>
                      <a:pt x="3620" y="6241"/>
                      <a:pt x="3634" y="6232"/>
                      <a:pt x="3640" y="6213"/>
                    </a:cubicBezTo>
                    <a:cubicBezTo>
                      <a:pt x="3660" y="6150"/>
                      <a:pt x="4001" y="4661"/>
                      <a:pt x="4236" y="3192"/>
                    </a:cubicBezTo>
                    <a:cubicBezTo>
                      <a:pt x="4426" y="1958"/>
                      <a:pt x="4724" y="746"/>
                      <a:pt x="4767" y="255"/>
                    </a:cubicBezTo>
                    <a:cubicBezTo>
                      <a:pt x="4767" y="85"/>
                      <a:pt x="4767" y="0"/>
                      <a:pt x="4746" y="0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6"/>
              <p:cNvSpPr/>
              <p:nvPr/>
            </p:nvSpPr>
            <p:spPr>
              <a:xfrm>
                <a:off x="5788650" y="2534000"/>
                <a:ext cx="161750" cy="208975"/>
              </a:xfrm>
              <a:custGeom>
                <a:avLst/>
                <a:gdLst/>
                <a:ahLst/>
                <a:cxnLst/>
                <a:rect l="l" t="t" r="r" b="b"/>
                <a:pathLst>
                  <a:path w="6470" h="8359" extrusionOk="0">
                    <a:moveTo>
                      <a:pt x="4297" y="745"/>
                    </a:moveTo>
                    <a:cubicBezTo>
                      <a:pt x="4383" y="745"/>
                      <a:pt x="4444" y="750"/>
                      <a:pt x="4469" y="761"/>
                    </a:cubicBezTo>
                    <a:cubicBezTo>
                      <a:pt x="4661" y="824"/>
                      <a:pt x="5555" y="3187"/>
                      <a:pt x="5597" y="3357"/>
                    </a:cubicBezTo>
                    <a:cubicBezTo>
                      <a:pt x="5660" y="3548"/>
                      <a:pt x="4554" y="6144"/>
                      <a:pt x="4363" y="6379"/>
                    </a:cubicBezTo>
                    <a:cubicBezTo>
                      <a:pt x="4151" y="6612"/>
                      <a:pt x="3384" y="7719"/>
                      <a:pt x="3172" y="7761"/>
                    </a:cubicBezTo>
                    <a:cubicBezTo>
                      <a:pt x="3142" y="7771"/>
                      <a:pt x="3099" y="7776"/>
                      <a:pt x="3047" y="7776"/>
                    </a:cubicBezTo>
                    <a:cubicBezTo>
                      <a:pt x="2760" y="7776"/>
                      <a:pt x="2204" y="7643"/>
                      <a:pt x="2150" y="7571"/>
                    </a:cubicBezTo>
                    <a:cubicBezTo>
                      <a:pt x="2001" y="7358"/>
                      <a:pt x="874" y="4655"/>
                      <a:pt x="809" y="4336"/>
                    </a:cubicBezTo>
                    <a:cubicBezTo>
                      <a:pt x="746" y="4016"/>
                      <a:pt x="1745" y="1080"/>
                      <a:pt x="1895" y="1017"/>
                    </a:cubicBezTo>
                    <a:cubicBezTo>
                      <a:pt x="2024" y="961"/>
                      <a:pt x="3726" y="745"/>
                      <a:pt x="4297" y="745"/>
                    </a:cubicBezTo>
                    <a:close/>
                    <a:moveTo>
                      <a:pt x="3798" y="1"/>
                    </a:moveTo>
                    <a:cubicBezTo>
                      <a:pt x="2671" y="1"/>
                      <a:pt x="988" y="169"/>
                      <a:pt x="766" y="549"/>
                    </a:cubicBezTo>
                    <a:cubicBezTo>
                      <a:pt x="468" y="1037"/>
                      <a:pt x="0" y="3761"/>
                      <a:pt x="128" y="4506"/>
                    </a:cubicBezTo>
                    <a:cubicBezTo>
                      <a:pt x="235" y="5250"/>
                      <a:pt x="1427" y="7761"/>
                      <a:pt x="1640" y="8039"/>
                    </a:cubicBezTo>
                    <a:cubicBezTo>
                      <a:pt x="1761" y="8179"/>
                      <a:pt x="3026" y="8359"/>
                      <a:pt x="3286" y="8359"/>
                    </a:cubicBezTo>
                    <a:cubicBezTo>
                      <a:pt x="3300" y="8359"/>
                      <a:pt x="3312" y="8358"/>
                      <a:pt x="3320" y="8357"/>
                    </a:cubicBezTo>
                    <a:cubicBezTo>
                      <a:pt x="3470" y="8337"/>
                      <a:pt x="4809" y="7123"/>
                      <a:pt x="5065" y="6719"/>
                    </a:cubicBezTo>
                    <a:cubicBezTo>
                      <a:pt x="5342" y="6336"/>
                      <a:pt x="6469" y="3633"/>
                      <a:pt x="6426" y="3102"/>
                    </a:cubicBezTo>
                    <a:cubicBezTo>
                      <a:pt x="6406" y="2591"/>
                      <a:pt x="5385" y="229"/>
                      <a:pt x="4682" y="58"/>
                    </a:cubicBezTo>
                    <a:cubicBezTo>
                      <a:pt x="4507" y="20"/>
                      <a:pt x="4186" y="1"/>
                      <a:pt x="3798" y="1"/>
                    </a:cubicBezTo>
                    <a:close/>
                  </a:path>
                </a:pathLst>
              </a:custGeom>
              <a:solidFill>
                <a:srgbClr val="2F04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6"/>
              <p:cNvSpPr/>
              <p:nvPr/>
            </p:nvSpPr>
            <p:spPr>
              <a:xfrm>
                <a:off x="5820575" y="2724150"/>
                <a:ext cx="56950" cy="549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198" extrusionOk="0">
                    <a:moveTo>
                      <a:pt x="757" y="1"/>
                    </a:moveTo>
                    <a:cubicBezTo>
                      <a:pt x="732" y="1"/>
                      <a:pt x="713" y="3"/>
                      <a:pt x="703" y="7"/>
                    </a:cubicBezTo>
                    <a:cubicBezTo>
                      <a:pt x="468" y="135"/>
                      <a:pt x="0" y="751"/>
                      <a:pt x="0" y="921"/>
                    </a:cubicBezTo>
                    <a:cubicBezTo>
                      <a:pt x="0" y="1071"/>
                      <a:pt x="511" y="1985"/>
                      <a:pt x="596" y="2050"/>
                    </a:cubicBezTo>
                    <a:cubicBezTo>
                      <a:pt x="703" y="2113"/>
                      <a:pt x="1319" y="2177"/>
                      <a:pt x="1447" y="2198"/>
                    </a:cubicBezTo>
                    <a:cubicBezTo>
                      <a:pt x="1597" y="2198"/>
                      <a:pt x="2193" y="1432"/>
                      <a:pt x="2235" y="1304"/>
                    </a:cubicBezTo>
                    <a:cubicBezTo>
                      <a:pt x="2278" y="1199"/>
                      <a:pt x="2065" y="368"/>
                      <a:pt x="1915" y="262"/>
                    </a:cubicBezTo>
                    <a:cubicBezTo>
                      <a:pt x="1800" y="166"/>
                      <a:pt x="992" y="1"/>
                      <a:pt x="757" y="1"/>
                    </a:cubicBezTo>
                    <a:close/>
                  </a:path>
                </a:pathLst>
              </a:custGeom>
              <a:solidFill>
                <a:srgbClr val="2F04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6"/>
              <p:cNvSpPr/>
              <p:nvPr/>
            </p:nvSpPr>
            <p:spPr>
              <a:xfrm>
                <a:off x="5765800" y="2775375"/>
                <a:ext cx="90950" cy="276900"/>
              </a:xfrm>
              <a:custGeom>
                <a:avLst/>
                <a:gdLst/>
                <a:ahLst/>
                <a:cxnLst/>
                <a:rect l="l" t="t" r="r" b="b"/>
                <a:pathLst>
                  <a:path w="3638" h="11076" extrusionOk="0">
                    <a:moveTo>
                      <a:pt x="2787" y="1"/>
                    </a:moveTo>
                    <a:cubicBezTo>
                      <a:pt x="2489" y="299"/>
                      <a:pt x="511" y="4277"/>
                      <a:pt x="256" y="4980"/>
                    </a:cubicBezTo>
                    <a:cubicBezTo>
                      <a:pt x="0" y="5681"/>
                      <a:pt x="170" y="7852"/>
                      <a:pt x="511" y="8703"/>
                    </a:cubicBezTo>
                    <a:cubicBezTo>
                      <a:pt x="829" y="9534"/>
                      <a:pt x="1319" y="10768"/>
                      <a:pt x="1595" y="10981"/>
                    </a:cubicBezTo>
                    <a:cubicBezTo>
                      <a:pt x="1693" y="11048"/>
                      <a:pt x="1770" y="11076"/>
                      <a:pt x="1827" y="11076"/>
                    </a:cubicBezTo>
                    <a:cubicBezTo>
                      <a:pt x="1932" y="11076"/>
                      <a:pt x="1971" y="10983"/>
                      <a:pt x="1958" y="10873"/>
                    </a:cubicBezTo>
                    <a:cubicBezTo>
                      <a:pt x="1936" y="10683"/>
                      <a:pt x="1978" y="8916"/>
                      <a:pt x="1958" y="8277"/>
                    </a:cubicBezTo>
                    <a:cubicBezTo>
                      <a:pt x="1958" y="7937"/>
                      <a:pt x="2852" y="6022"/>
                      <a:pt x="2957" y="5554"/>
                    </a:cubicBezTo>
                    <a:cubicBezTo>
                      <a:pt x="3085" y="5086"/>
                      <a:pt x="3638" y="149"/>
                      <a:pt x="3638" y="149"/>
                    </a:cubicBezTo>
                    <a:lnTo>
                      <a:pt x="2787" y="1"/>
                    </a:lnTo>
                    <a:close/>
                  </a:path>
                </a:pathLst>
              </a:custGeom>
              <a:solidFill>
                <a:srgbClr val="2F04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6"/>
              <p:cNvSpPr/>
              <p:nvPr/>
            </p:nvSpPr>
            <p:spPr>
              <a:xfrm>
                <a:off x="5443925" y="3016100"/>
                <a:ext cx="887725" cy="401500"/>
              </a:xfrm>
              <a:custGeom>
                <a:avLst/>
                <a:gdLst/>
                <a:ahLst/>
                <a:cxnLst/>
                <a:rect l="l" t="t" r="r" b="b"/>
                <a:pathLst>
                  <a:path w="35509" h="16060" extrusionOk="0">
                    <a:moveTo>
                      <a:pt x="10508" y="0"/>
                    </a:moveTo>
                    <a:cubicBezTo>
                      <a:pt x="8588" y="0"/>
                      <a:pt x="6343" y="75"/>
                      <a:pt x="5045" y="373"/>
                    </a:cubicBezTo>
                    <a:cubicBezTo>
                      <a:pt x="2427" y="989"/>
                      <a:pt x="1" y="2266"/>
                      <a:pt x="1" y="2266"/>
                    </a:cubicBezTo>
                    <a:cubicBezTo>
                      <a:pt x="1" y="2266"/>
                      <a:pt x="1427" y="6033"/>
                      <a:pt x="3873" y="7415"/>
                    </a:cubicBezTo>
                    <a:cubicBezTo>
                      <a:pt x="6001" y="8607"/>
                      <a:pt x="18003" y="8331"/>
                      <a:pt x="19216" y="8459"/>
                    </a:cubicBezTo>
                    <a:cubicBezTo>
                      <a:pt x="20450" y="8586"/>
                      <a:pt x="31813" y="15949"/>
                      <a:pt x="32494" y="16054"/>
                    </a:cubicBezTo>
                    <a:cubicBezTo>
                      <a:pt x="32513" y="16058"/>
                      <a:pt x="32533" y="16059"/>
                      <a:pt x="32554" y="16059"/>
                    </a:cubicBezTo>
                    <a:cubicBezTo>
                      <a:pt x="33301" y="16059"/>
                      <a:pt x="35509" y="13902"/>
                      <a:pt x="35260" y="13055"/>
                    </a:cubicBezTo>
                    <a:cubicBezTo>
                      <a:pt x="34983" y="12161"/>
                      <a:pt x="23302" y="2095"/>
                      <a:pt x="21302" y="1607"/>
                    </a:cubicBezTo>
                    <a:cubicBezTo>
                      <a:pt x="19301" y="1139"/>
                      <a:pt x="14024" y="75"/>
                      <a:pt x="14024" y="75"/>
                    </a:cubicBezTo>
                    <a:cubicBezTo>
                      <a:pt x="14024" y="75"/>
                      <a:pt x="12428" y="0"/>
                      <a:pt x="10508" y="0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6"/>
              <p:cNvSpPr/>
              <p:nvPr/>
            </p:nvSpPr>
            <p:spPr>
              <a:xfrm>
                <a:off x="5697150" y="3033925"/>
                <a:ext cx="620650" cy="316675"/>
              </a:xfrm>
              <a:custGeom>
                <a:avLst/>
                <a:gdLst/>
                <a:ahLst/>
                <a:cxnLst/>
                <a:rect l="l" t="t" r="r" b="b"/>
                <a:pathLst>
                  <a:path w="24826" h="12667" extrusionOk="0">
                    <a:moveTo>
                      <a:pt x="23" y="0"/>
                    </a:moveTo>
                    <a:cubicBezTo>
                      <a:pt x="0" y="0"/>
                      <a:pt x="0" y="21"/>
                      <a:pt x="0" y="21"/>
                    </a:cubicBezTo>
                    <a:cubicBezTo>
                      <a:pt x="2341" y="341"/>
                      <a:pt x="9343" y="1575"/>
                      <a:pt x="10449" y="2000"/>
                    </a:cubicBezTo>
                    <a:cubicBezTo>
                      <a:pt x="11556" y="2426"/>
                      <a:pt x="20918" y="9831"/>
                      <a:pt x="24769" y="12660"/>
                    </a:cubicBezTo>
                    <a:cubicBezTo>
                      <a:pt x="24777" y="12664"/>
                      <a:pt x="24785" y="12666"/>
                      <a:pt x="24791" y="12666"/>
                    </a:cubicBezTo>
                    <a:cubicBezTo>
                      <a:pt x="24817" y="12666"/>
                      <a:pt x="24825" y="12635"/>
                      <a:pt x="24791" y="12617"/>
                    </a:cubicBezTo>
                    <a:cubicBezTo>
                      <a:pt x="20918" y="9511"/>
                      <a:pt x="11789" y="2298"/>
                      <a:pt x="10534" y="1808"/>
                    </a:cubicBezTo>
                    <a:cubicBezTo>
                      <a:pt x="9108" y="1234"/>
                      <a:pt x="2469" y="298"/>
                      <a:pt x="23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6"/>
              <p:cNvSpPr/>
              <p:nvPr/>
            </p:nvSpPr>
            <p:spPr>
              <a:xfrm>
                <a:off x="5418025" y="2543450"/>
                <a:ext cx="396175" cy="577100"/>
              </a:xfrm>
              <a:custGeom>
                <a:avLst/>
                <a:gdLst/>
                <a:ahLst/>
                <a:cxnLst/>
                <a:rect l="l" t="t" r="r" b="b"/>
                <a:pathLst>
                  <a:path w="15847" h="23084" extrusionOk="0">
                    <a:moveTo>
                      <a:pt x="15847" y="0"/>
                    </a:moveTo>
                    <a:cubicBezTo>
                      <a:pt x="15847" y="0"/>
                      <a:pt x="15676" y="43"/>
                      <a:pt x="15421" y="85"/>
                    </a:cubicBezTo>
                    <a:cubicBezTo>
                      <a:pt x="14252" y="276"/>
                      <a:pt x="11060" y="872"/>
                      <a:pt x="10527" y="1383"/>
                    </a:cubicBezTo>
                    <a:cubicBezTo>
                      <a:pt x="9868" y="2001"/>
                      <a:pt x="5272" y="6639"/>
                      <a:pt x="2846" y="11704"/>
                    </a:cubicBezTo>
                    <a:cubicBezTo>
                      <a:pt x="491" y="16621"/>
                      <a:pt x="0" y="23084"/>
                      <a:pt x="1143" y="23084"/>
                    </a:cubicBezTo>
                    <a:cubicBezTo>
                      <a:pt x="1177" y="23084"/>
                      <a:pt x="1213" y="23078"/>
                      <a:pt x="1250" y="23066"/>
                    </a:cubicBezTo>
                    <a:cubicBezTo>
                      <a:pt x="2186" y="22768"/>
                      <a:pt x="8399" y="19725"/>
                      <a:pt x="8612" y="19577"/>
                    </a:cubicBezTo>
                    <a:cubicBezTo>
                      <a:pt x="8719" y="19512"/>
                      <a:pt x="9676" y="17937"/>
                      <a:pt x="10697" y="16129"/>
                    </a:cubicBezTo>
                    <a:lnTo>
                      <a:pt x="10719" y="16107"/>
                    </a:lnTo>
                    <a:cubicBezTo>
                      <a:pt x="11889" y="14065"/>
                      <a:pt x="13166" y="11746"/>
                      <a:pt x="13443" y="11023"/>
                    </a:cubicBezTo>
                    <a:cubicBezTo>
                      <a:pt x="13974" y="9661"/>
                      <a:pt x="15443" y="829"/>
                      <a:pt x="15847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6"/>
              <p:cNvSpPr/>
              <p:nvPr/>
            </p:nvSpPr>
            <p:spPr>
              <a:xfrm>
                <a:off x="5685450" y="2541950"/>
                <a:ext cx="128750" cy="404750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16190" extrusionOk="0">
                    <a:moveTo>
                      <a:pt x="5051" y="1"/>
                    </a:moveTo>
                    <a:cubicBezTo>
                      <a:pt x="4972" y="1"/>
                      <a:pt x="4856" y="52"/>
                      <a:pt x="4724" y="145"/>
                    </a:cubicBezTo>
                    <a:cubicBezTo>
                      <a:pt x="3980" y="549"/>
                      <a:pt x="2937" y="1507"/>
                      <a:pt x="2704" y="1783"/>
                    </a:cubicBezTo>
                    <a:cubicBezTo>
                      <a:pt x="2406" y="2146"/>
                      <a:pt x="383" y="5528"/>
                      <a:pt x="448" y="5678"/>
                    </a:cubicBezTo>
                    <a:cubicBezTo>
                      <a:pt x="511" y="5826"/>
                      <a:pt x="3107" y="6124"/>
                      <a:pt x="3107" y="6124"/>
                    </a:cubicBezTo>
                    <a:cubicBezTo>
                      <a:pt x="3107" y="6124"/>
                      <a:pt x="894" y="7145"/>
                      <a:pt x="916" y="7380"/>
                    </a:cubicBezTo>
                    <a:cubicBezTo>
                      <a:pt x="916" y="7613"/>
                      <a:pt x="1044" y="11466"/>
                      <a:pt x="874" y="11997"/>
                    </a:cubicBezTo>
                    <a:cubicBezTo>
                      <a:pt x="724" y="12530"/>
                      <a:pt x="0" y="16189"/>
                      <a:pt x="0" y="16189"/>
                    </a:cubicBezTo>
                    <a:lnTo>
                      <a:pt x="22" y="16167"/>
                    </a:lnTo>
                    <a:cubicBezTo>
                      <a:pt x="1192" y="14125"/>
                      <a:pt x="2469" y="11806"/>
                      <a:pt x="2746" y="11083"/>
                    </a:cubicBezTo>
                    <a:cubicBezTo>
                      <a:pt x="3277" y="9721"/>
                      <a:pt x="4746" y="889"/>
                      <a:pt x="5150" y="60"/>
                    </a:cubicBezTo>
                    <a:cubicBezTo>
                      <a:pt x="5134" y="20"/>
                      <a:pt x="5099" y="1"/>
                      <a:pt x="5051" y="1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6"/>
              <p:cNvSpPr/>
              <p:nvPr/>
            </p:nvSpPr>
            <p:spPr>
              <a:xfrm>
                <a:off x="5620550" y="2621000"/>
                <a:ext cx="582550" cy="439550"/>
              </a:xfrm>
              <a:custGeom>
                <a:avLst/>
                <a:gdLst/>
                <a:ahLst/>
                <a:cxnLst/>
                <a:rect l="l" t="t" r="r" b="b"/>
                <a:pathLst>
                  <a:path w="23302" h="17582" extrusionOk="0">
                    <a:moveTo>
                      <a:pt x="20195" y="15516"/>
                    </a:moveTo>
                    <a:cubicBezTo>
                      <a:pt x="19854" y="15538"/>
                      <a:pt x="19641" y="15559"/>
                      <a:pt x="19641" y="15559"/>
                    </a:cubicBezTo>
                    <a:cubicBezTo>
                      <a:pt x="19641" y="15538"/>
                      <a:pt x="19854" y="15516"/>
                      <a:pt x="20195" y="15516"/>
                    </a:cubicBezTo>
                    <a:close/>
                    <a:moveTo>
                      <a:pt x="3058" y="0"/>
                    </a:moveTo>
                    <a:cubicBezTo>
                      <a:pt x="2042" y="0"/>
                      <a:pt x="614" y="822"/>
                      <a:pt x="341" y="2962"/>
                    </a:cubicBezTo>
                    <a:cubicBezTo>
                      <a:pt x="0" y="5515"/>
                      <a:pt x="3725" y="11198"/>
                      <a:pt x="5022" y="12878"/>
                    </a:cubicBezTo>
                    <a:cubicBezTo>
                      <a:pt x="6661" y="15006"/>
                      <a:pt x="16427" y="17156"/>
                      <a:pt x="16513" y="17241"/>
                    </a:cubicBezTo>
                    <a:cubicBezTo>
                      <a:pt x="16535" y="17261"/>
                      <a:pt x="16662" y="17304"/>
                      <a:pt x="16853" y="17326"/>
                    </a:cubicBezTo>
                    <a:cubicBezTo>
                      <a:pt x="17449" y="17431"/>
                      <a:pt x="18620" y="17581"/>
                      <a:pt x="19066" y="17581"/>
                    </a:cubicBezTo>
                    <a:cubicBezTo>
                      <a:pt x="19662" y="17581"/>
                      <a:pt x="22939" y="16452"/>
                      <a:pt x="22833" y="16155"/>
                    </a:cubicBezTo>
                    <a:cubicBezTo>
                      <a:pt x="22815" y="16114"/>
                      <a:pt x="22696" y="16097"/>
                      <a:pt x="22515" y="16097"/>
                    </a:cubicBezTo>
                    <a:cubicBezTo>
                      <a:pt x="22041" y="16097"/>
                      <a:pt x="21147" y="16212"/>
                      <a:pt x="20578" y="16304"/>
                    </a:cubicBezTo>
                    <a:cubicBezTo>
                      <a:pt x="21449" y="16155"/>
                      <a:pt x="23131" y="15836"/>
                      <a:pt x="23046" y="15581"/>
                    </a:cubicBezTo>
                    <a:cubicBezTo>
                      <a:pt x="23024" y="15453"/>
                      <a:pt x="22471" y="15431"/>
                      <a:pt x="21812" y="15431"/>
                    </a:cubicBezTo>
                    <a:cubicBezTo>
                      <a:pt x="22598" y="15368"/>
                      <a:pt x="23301" y="15261"/>
                      <a:pt x="23279" y="15006"/>
                    </a:cubicBezTo>
                    <a:cubicBezTo>
                      <a:pt x="23237" y="14645"/>
                      <a:pt x="19747" y="14708"/>
                      <a:pt x="19726" y="14602"/>
                    </a:cubicBezTo>
                    <a:lnTo>
                      <a:pt x="19726" y="14602"/>
                    </a:lnTo>
                    <a:cubicBezTo>
                      <a:pt x="19727" y="14602"/>
                      <a:pt x="21078" y="14713"/>
                      <a:pt x="22072" y="14713"/>
                    </a:cubicBezTo>
                    <a:cubicBezTo>
                      <a:pt x="22646" y="14713"/>
                      <a:pt x="23101" y="14676"/>
                      <a:pt x="23109" y="14560"/>
                    </a:cubicBezTo>
                    <a:cubicBezTo>
                      <a:pt x="23151" y="14177"/>
                      <a:pt x="18853" y="13771"/>
                      <a:pt x="18748" y="13729"/>
                    </a:cubicBezTo>
                    <a:cubicBezTo>
                      <a:pt x="18748" y="13728"/>
                      <a:pt x="18754" y="13727"/>
                      <a:pt x="18767" y="13727"/>
                    </a:cubicBezTo>
                    <a:cubicBezTo>
                      <a:pt x="18884" y="13727"/>
                      <a:pt x="19519" y="13770"/>
                      <a:pt x="20105" y="13770"/>
                    </a:cubicBezTo>
                    <a:cubicBezTo>
                      <a:pt x="20634" y="13770"/>
                      <a:pt x="21123" y="13735"/>
                      <a:pt x="21151" y="13601"/>
                    </a:cubicBezTo>
                    <a:cubicBezTo>
                      <a:pt x="21236" y="13176"/>
                      <a:pt x="19151" y="12878"/>
                      <a:pt x="18257" y="12835"/>
                    </a:cubicBezTo>
                    <a:cubicBezTo>
                      <a:pt x="18231" y="12833"/>
                      <a:pt x="18204" y="12832"/>
                      <a:pt x="18177" y="12832"/>
                    </a:cubicBezTo>
                    <a:cubicBezTo>
                      <a:pt x="17314" y="12832"/>
                      <a:pt x="16186" y="13777"/>
                      <a:pt x="15939" y="13942"/>
                    </a:cubicBezTo>
                    <a:lnTo>
                      <a:pt x="15896" y="13984"/>
                    </a:lnTo>
                    <a:cubicBezTo>
                      <a:pt x="15896" y="13984"/>
                      <a:pt x="15895" y="13984"/>
                      <a:pt x="15894" y="13984"/>
                    </a:cubicBezTo>
                    <a:cubicBezTo>
                      <a:pt x="15724" y="13984"/>
                      <a:pt x="8991" y="9685"/>
                      <a:pt x="8646" y="9685"/>
                    </a:cubicBezTo>
                    <a:cubicBezTo>
                      <a:pt x="8643" y="9685"/>
                      <a:pt x="8641" y="9685"/>
                      <a:pt x="8639" y="9686"/>
                    </a:cubicBezTo>
                    <a:cubicBezTo>
                      <a:pt x="8639" y="9686"/>
                      <a:pt x="4341" y="1302"/>
                      <a:pt x="4065" y="516"/>
                    </a:cubicBezTo>
                    <a:cubicBezTo>
                      <a:pt x="3941" y="191"/>
                      <a:pt x="3547" y="0"/>
                      <a:pt x="3058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6"/>
              <p:cNvSpPr/>
              <p:nvPr/>
            </p:nvSpPr>
            <p:spPr>
              <a:xfrm>
                <a:off x="5620550" y="2621000"/>
                <a:ext cx="421325" cy="433150"/>
              </a:xfrm>
              <a:custGeom>
                <a:avLst/>
                <a:gdLst/>
                <a:ahLst/>
                <a:cxnLst/>
                <a:rect l="l" t="t" r="r" b="b"/>
                <a:pathLst>
                  <a:path w="16853" h="17326" extrusionOk="0">
                    <a:moveTo>
                      <a:pt x="3058" y="0"/>
                    </a:moveTo>
                    <a:cubicBezTo>
                      <a:pt x="2042" y="0"/>
                      <a:pt x="614" y="822"/>
                      <a:pt x="341" y="2962"/>
                    </a:cubicBezTo>
                    <a:cubicBezTo>
                      <a:pt x="0" y="5515"/>
                      <a:pt x="3725" y="11198"/>
                      <a:pt x="5022" y="12878"/>
                    </a:cubicBezTo>
                    <a:cubicBezTo>
                      <a:pt x="6661" y="15006"/>
                      <a:pt x="16427" y="17156"/>
                      <a:pt x="16513" y="17241"/>
                    </a:cubicBezTo>
                    <a:cubicBezTo>
                      <a:pt x="16535" y="17261"/>
                      <a:pt x="16662" y="17304"/>
                      <a:pt x="16853" y="17326"/>
                    </a:cubicBezTo>
                    <a:cubicBezTo>
                      <a:pt x="16172" y="16347"/>
                      <a:pt x="15854" y="15176"/>
                      <a:pt x="15939" y="13942"/>
                    </a:cubicBezTo>
                    <a:lnTo>
                      <a:pt x="15939" y="13942"/>
                    </a:lnTo>
                    <a:lnTo>
                      <a:pt x="15896" y="13984"/>
                    </a:lnTo>
                    <a:cubicBezTo>
                      <a:pt x="15896" y="13984"/>
                      <a:pt x="15895" y="13984"/>
                      <a:pt x="15894" y="13984"/>
                    </a:cubicBezTo>
                    <a:cubicBezTo>
                      <a:pt x="15724" y="13984"/>
                      <a:pt x="8991" y="9685"/>
                      <a:pt x="8646" y="9685"/>
                    </a:cubicBezTo>
                    <a:cubicBezTo>
                      <a:pt x="8643" y="9685"/>
                      <a:pt x="8641" y="9685"/>
                      <a:pt x="8639" y="9686"/>
                    </a:cubicBezTo>
                    <a:cubicBezTo>
                      <a:pt x="8639" y="9686"/>
                      <a:pt x="4341" y="1302"/>
                      <a:pt x="4065" y="516"/>
                    </a:cubicBezTo>
                    <a:cubicBezTo>
                      <a:pt x="3941" y="191"/>
                      <a:pt x="3547" y="0"/>
                      <a:pt x="3058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6"/>
              <p:cNvSpPr/>
              <p:nvPr/>
            </p:nvSpPr>
            <p:spPr>
              <a:xfrm>
                <a:off x="5614175" y="2588125"/>
                <a:ext cx="401675" cy="464600"/>
              </a:xfrm>
              <a:custGeom>
                <a:avLst/>
                <a:gdLst/>
                <a:ahLst/>
                <a:cxnLst/>
                <a:rect l="l" t="t" r="r" b="b"/>
                <a:pathLst>
                  <a:path w="16067" h="18584" extrusionOk="0">
                    <a:moveTo>
                      <a:pt x="3709" y="1"/>
                    </a:moveTo>
                    <a:cubicBezTo>
                      <a:pt x="1673" y="1"/>
                      <a:pt x="0" y="4365"/>
                      <a:pt x="170" y="5703"/>
                    </a:cubicBezTo>
                    <a:cubicBezTo>
                      <a:pt x="490" y="8257"/>
                      <a:pt x="3915" y="13193"/>
                      <a:pt x="5362" y="14938"/>
                    </a:cubicBezTo>
                    <a:cubicBezTo>
                      <a:pt x="6799" y="16662"/>
                      <a:pt x="13838" y="18584"/>
                      <a:pt x="14603" y="18584"/>
                    </a:cubicBezTo>
                    <a:cubicBezTo>
                      <a:pt x="14631" y="18584"/>
                      <a:pt x="14651" y="18581"/>
                      <a:pt x="14662" y="18576"/>
                    </a:cubicBezTo>
                    <a:cubicBezTo>
                      <a:pt x="16066" y="17853"/>
                      <a:pt x="15959" y="14959"/>
                      <a:pt x="15704" y="14725"/>
                    </a:cubicBezTo>
                    <a:cubicBezTo>
                      <a:pt x="15215" y="14320"/>
                      <a:pt x="9746" y="11384"/>
                      <a:pt x="9405" y="10873"/>
                    </a:cubicBezTo>
                    <a:cubicBezTo>
                      <a:pt x="9065" y="10363"/>
                      <a:pt x="5257" y="1"/>
                      <a:pt x="3725" y="1"/>
                    </a:cubicBezTo>
                    <a:cubicBezTo>
                      <a:pt x="3719" y="1"/>
                      <a:pt x="3714" y="1"/>
                      <a:pt x="3709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6"/>
              <p:cNvSpPr/>
              <p:nvPr/>
            </p:nvSpPr>
            <p:spPr>
              <a:xfrm>
                <a:off x="5621775" y="2776225"/>
                <a:ext cx="86750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5305" extrusionOk="0">
                    <a:moveTo>
                      <a:pt x="28" y="0"/>
                    </a:moveTo>
                    <a:cubicBezTo>
                      <a:pt x="17" y="0"/>
                      <a:pt x="0" y="15"/>
                      <a:pt x="16" y="30"/>
                    </a:cubicBezTo>
                    <a:cubicBezTo>
                      <a:pt x="377" y="520"/>
                      <a:pt x="739" y="1031"/>
                      <a:pt x="1080" y="1562"/>
                    </a:cubicBezTo>
                    <a:cubicBezTo>
                      <a:pt x="1037" y="1541"/>
                      <a:pt x="1015" y="1519"/>
                      <a:pt x="973" y="1499"/>
                    </a:cubicBezTo>
                    <a:cubicBezTo>
                      <a:pt x="782" y="1349"/>
                      <a:pt x="547" y="1244"/>
                      <a:pt x="334" y="1116"/>
                    </a:cubicBezTo>
                    <a:cubicBezTo>
                      <a:pt x="314" y="1116"/>
                      <a:pt x="271" y="1136"/>
                      <a:pt x="314" y="1158"/>
                    </a:cubicBezTo>
                    <a:cubicBezTo>
                      <a:pt x="527" y="1286"/>
                      <a:pt x="717" y="1434"/>
                      <a:pt x="910" y="1584"/>
                    </a:cubicBezTo>
                    <a:cubicBezTo>
                      <a:pt x="1058" y="1690"/>
                      <a:pt x="1185" y="1839"/>
                      <a:pt x="1335" y="1945"/>
                    </a:cubicBezTo>
                    <a:cubicBezTo>
                      <a:pt x="2016" y="3031"/>
                      <a:pt x="2675" y="4137"/>
                      <a:pt x="3293" y="5264"/>
                    </a:cubicBezTo>
                    <a:cubicBezTo>
                      <a:pt x="3307" y="5293"/>
                      <a:pt x="3333" y="5305"/>
                      <a:pt x="3360" y="5305"/>
                    </a:cubicBezTo>
                    <a:cubicBezTo>
                      <a:pt x="3413" y="5305"/>
                      <a:pt x="3469" y="5258"/>
                      <a:pt x="3441" y="5201"/>
                    </a:cubicBezTo>
                    <a:cubicBezTo>
                      <a:pt x="2547" y="3286"/>
                      <a:pt x="1420" y="1604"/>
                      <a:pt x="36" y="9"/>
                    </a:cubicBezTo>
                    <a:cubicBezTo>
                      <a:pt x="36" y="3"/>
                      <a:pt x="33" y="0"/>
                      <a:pt x="28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6"/>
              <p:cNvSpPr/>
              <p:nvPr/>
            </p:nvSpPr>
            <p:spPr>
              <a:xfrm>
                <a:off x="5605650" y="2584025"/>
                <a:ext cx="127175" cy="184275"/>
              </a:xfrm>
              <a:custGeom>
                <a:avLst/>
                <a:gdLst/>
                <a:ahLst/>
                <a:cxnLst/>
                <a:rect l="l" t="t" r="r" b="b"/>
                <a:pathLst>
                  <a:path w="5087" h="7371" extrusionOk="0">
                    <a:moveTo>
                      <a:pt x="3952" y="0"/>
                    </a:moveTo>
                    <a:cubicBezTo>
                      <a:pt x="3887" y="0"/>
                      <a:pt x="3819" y="5"/>
                      <a:pt x="3746" y="15"/>
                    </a:cubicBezTo>
                    <a:cubicBezTo>
                      <a:pt x="2874" y="165"/>
                      <a:pt x="2236" y="866"/>
                      <a:pt x="1810" y="1590"/>
                    </a:cubicBezTo>
                    <a:cubicBezTo>
                      <a:pt x="767" y="3292"/>
                      <a:pt x="0" y="5420"/>
                      <a:pt x="874" y="7357"/>
                    </a:cubicBezTo>
                    <a:cubicBezTo>
                      <a:pt x="882" y="7365"/>
                      <a:pt x="894" y="7370"/>
                      <a:pt x="904" y="7370"/>
                    </a:cubicBezTo>
                    <a:cubicBezTo>
                      <a:pt x="918" y="7370"/>
                      <a:pt x="928" y="7360"/>
                      <a:pt x="916" y="7335"/>
                    </a:cubicBezTo>
                    <a:cubicBezTo>
                      <a:pt x="341" y="5803"/>
                      <a:pt x="767" y="4186"/>
                      <a:pt x="1427" y="2761"/>
                    </a:cubicBezTo>
                    <a:cubicBezTo>
                      <a:pt x="1846" y="1890"/>
                      <a:pt x="2937" y="165"/>
                      <a:pt x="3976" y="165"/>
                    </a:cubicBezTo>
                    <a:cubicBezTo>
                      <a:pt x="4358" y="165"/>
                      <a:pt x="4733" y="399"/>
                      <a:pt x="5065" y="994"/>
                    </a:cubicBezTo>
                    <a:cubicBezTo>
                      <a:pt x="5065" y="1005"/>
                      <a:pt x="5070" y="1010"/>
                      <a:pt x="5076" y="1010"/>
                    </a:cubicBezTo>
                    <a:cubicBezTo>
                      <a:pt x="5081" y="1010"/>
                      <a:pt x="5087" y="1005"/>
                      <a:pt x="5087" y="994"/>
                    </a:cubicBezTo>
                    <a:cubicBezTo>
                      <a:pt x="4817" y="436"/>
                      <a:pt x="4565" y="0"/>
                      <a:pt x="3952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6"/>
              <p:cNvSpPr/>
              <p:nvPr/>
            </p:nvSpPr>
            <p:spPr>
              <a:xfrm>
                <a:off x="5774300" y="2501900"/>
                <a:ext cx="189400" cy="201150"/>
              </a:xfrm>
              <a:custGeom>
                <a:avLst/>
                <a:gdLst/>
                <a:ahLst/>
                <a:cxnLst/>
                <a:rect l="l" t="t" r="r" b="b"/>
                <a:pathLst>
                  <a:path w="7576" h="8046" extrusionOk="0">
                    <a:moveTo>
                      <a:pt x="3994" y="0"/>
                    </a:moveTo>
                    <a:cubicBezTo>
                      <a:pt x="3961" y="0"/>
                      <a:pt x="3928" y="1"/>
                      <a:pt x="3894" y="3"/>
                    </a:cubicBezTo>
                    <a:cubicBezTo>
                      <a:pt x="3468" y="3"/>
                      <a:pt x="1192" y="1853"/>
                      <a:pt x="1150" y="2130"/>
                    </a:cubicBezTo>
                    <a:cubicBezTo>
                      <a:pt x="1085" y="2386"/>
                      <a:pt x="1" y="5152"/>
                      <a:pt x="2384" y="7450"/>
                    </a:cubicBezTo>
                    <a:lnTo>
                      <a:pt x="4788" y="5343"/>
                    </a:lnTo>
                    <a:lnTo>
                      <a:pt x="5383" y="8046"/>
                    </a:lnTo>
                    <a:cubicBezTo>
                      <a:pt x="5383" y="8046"/>
                      <a:pt x="6830" y="6619"/>
                      <a:pt x="6980" y="6173"/>
                    </a:cubicBezTo>
                    <a:cubicBezTo>
                      <a:pt x="7108" y="5726"/>
                      <a:pt x="7576" y="3470"/>
                      <a:pt x="6320" y="1768"/>
                    </a:cubicBezTo>
                    <a:cubicBezTo>
                      <a:pt x="5398" y="538"/>
                      <a:pt x="4851" y="0"/>
                      <a:pt x="3994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6"/>
              <p:cNvSpPr/>
              <p:nvPr/>
            </p:nvSpPr>
            <p:spPr>
              <a:xfrm>
                <a:off x="5837075" y="2417350"/>
                <a:ext cx="175025" cy="216750"/>
              </a:xfrm>
              <a:custGeom>
                <a:avLst/>
                <a:gdLst/>
                <a:ahLst/>
                <a:cxnLst/>
                <a:rect l="l" t="t" r="r" b="b"/>
                <a:pathLst>
                  <a:path w="7001" h="8670" extrusionOk="0">
                    <a:moveTo>
                      <a:pt x="3426" y="1"/>
                    </a:moveTo>
                    <a:cubicBezTo>
                      <a:pt x="3426" y="1"/>
                      <a:pt x="2639" y="1087"/>
                      <a:pt x="1831" y="2236"/>
                    </a:cubicBezTo>
                    <a:cubicBezTo>
                      <a:pt x="979" y="3448"/>
                      <a:pt x="106" y="4724"/>
                      <a:pt x="64" y="4917"/>
                    </a:cubicBezTo>
                    <a:cubicBezTo>
                      <a:pt x="1" y="5257"/>
                      <a:pt x="532" y="7853"/>
                      <a:pt x="1703" y="8449"/>
                    </a:cubicBezTo>
                    <a:cubicBezTo>
                      <a:pt x="2014" y="8610"/>
                      <a:pt x="2308" y="8669"/>
                      <a:pt x="2572" y="8669"/>
                    </a:cubicBezTo>
                    <a:cubicBezTo>
                      <a:pt x="3320" y="8669"/>
                      <a:pt x="3831" y="8194"/>
                      <a:pt x="3831" y="8194"/>
                    </a:cubicBezTo>
                    <a:lnTo>
                      <a:pt x="4214" y="7725"/>
                    </a:lnTo>
                    <a:lnTo>
                      <a:pt x="7000" y="4406"/>
                    </a:lnTo>
                    <a:lnTo>
                      <a:pt x="3831" y="491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6"/>
              <p:cNvSpPr/>
              <p:nvPr/>
            </p:nvSpPr>
            <p:spPr>
              <a:xfrm>
                <a:off x="5882825" y="2417350"/>
                <a:ext cx="129275" cy="193150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7726" extrusionOk="0">
                    <a:moveTo>
                      <a:pt x="1596" y="1"/>
                    </a:moveTo>
                    <a:cubicBezTo>
                      <a:pt x="1596" y="1"/>
                      <a:pt x="809" y="1087"/>
                      <a:pt x="1" y="2236"/>
                    </a:cubicBezTo>
                    <a:cubicBezTo>
                      <a:pt x="21" y="2809"/>
                      <a:pt x="106" y="3385"/>
                      <a:pt x="256" y="3958"/>
                    </a:cubicBezTo>
                    <a:cubicBezTo>
                      <a:pt x="639" y="5385"/>
                      <a:pt x="1362" y="6682"/>
                      <a:pt x="2384" y="7725"/>
                    </a:cubicBezTo>
                    <a:lnTo>
                      <a:pt x="5170" y="4406"/>
                    </a:lnTo>
                    <a:lnTo>
                      <a:pt x="2001" y="491"/>
                    </a:lnTo>
                    <a:lnTo>
                      <a:pt x="1596" y="1"/>
                    </a:ln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6"/>
              <p:cNvSpPr/>
              <p:nvPr/>
            </p:nvSpPr>
            <p:spPr>
              <a:xfrm>
                <a:off x="5880150" y="2261575"/>
                <a:ext cx="274000" cy="311825"/>
              </a:xfrm>
              <a:custGeom>
                <a:avLst/>
                <a:gdLst/>
                <a:ahLst/>
                <a:cxnLst/>
                <a:rect l="l" t="t" r="r" b="b"/>
                <a:pathLst>
                  <a:path w="10960" h="12473" extrusionOk="0">
                    <a:moveTo>
                      <a:pt x="5589" y="0"/>
                    </a:moveTo>
                    <a:cubicBezTo>
                      <a:pt x="4673" y="0"/>
                      <a:pt x="3793" y="269"/>
                      <a:pt x="3107" y="869"/>
                    </a:cubicBezTo>
                    <a:cubicBezTo>
                      <a:pt x="1427" y="2359"/>
                      <a:pt x="0" y="7318"/>
                      <a:pt x="681" y="9551"/>
                    </a:cubicBezTo>
                    <a:cubicBezTo>
                      <a:pt x="1149" y="11083"/>
                      <a:pt x="3087" y="12382"/>
                      <a:pt x="4937" y="12467"/>
                    </a:cubicBezTo>
                    <a:cubicBezTo>
                      <a:pt x="5012" y="12471"/>
                      <a:pt x="5087" y="12473"/>
                      <a:pt x="5161" y="12473"/>
                    </a:cubicBezTo>
                    <a:cubicBezTo>
                      <a:pt x="5933" y="12473"/>
                      <a:pt x="6677" y="12267"/>
                      <a:pt x="7278" y="11743"/>
                    </a:cubicBezTo>
                    <a:cubicBezTo>
                      <a:pt x="9405" y="9977"/>
                      <a:pt x="10960" y="4061"/>
                      <a:pt x="10214" y="2679"/>
                    </a:cubicBezTo>
                    <a:cubicBezTo>
                      <a:pt x="9352" y="1053"/>
                      <a:pt x="7401" y="0"/>
                      <a:pt x="5589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6"/>
              <p:cNvSpPr/>
              <p:nvPr/>
            </p:nvSpPr>
            <p:spPr>
              <a:xfrm>
                <a:off x="6005700" y="2438425"/>
                <a:ext cx="1597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680" extrusionOk="0">
                    <a:moveTo>
                      <a:pt x="634" y="0"/>
                    </a:moveTo>
                    <a:cubicBezTo>
                      <a:pt x="626" y="0"/>
                      <a:pt x="612" y="15"/>
                      <a:pt x="596" y="31"/>
                    </a:cubicBezTo>
                    <a:cubicBezTo>
                      <a:pt x="490" y="329"/>
                      <a:pt x="320" y="647"/>
                      <a:pt x="22" y="647"/>
                    </a:cubicBezTo>
                    <a:cubicBezTo>
                      <a:pt x="0" y="647"/>
                      <a:pt x="0" y="669"/>
                      <a:pt x="0" y="669"/>
                    </a:cubicBezTo>
                    <a:cubicBezTo>
                      <a:pt x="31" y="676"/>
                      <a:pt x="60" y="680"/>
                      <a:pt x="89" y="680"/>
                    </a:cubicBezTo>
                    <a:cubicBezTo>
                      <a:pt x="397" y="680"/>
                      <a:pt x="581" y="281"/>
                      <a:pt x="638" y="9"/>
                    </a:cubicBezTo>
                    <a:cubicBezTo>
                      <a:pt x="638" y="3"/>
                      <a:pt x="637" y="0"/>
                      <a:pt x="634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6"/>
              <p:cNvSpPr/>
              <p:nvPr/>
            </p:nvSpPr>
            <p:spPr>
              <a:xfrm>
                <a:off x="5997175" y="2427200"/>
                <a:ext cx="294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1000" extrusionOk="0">
                    <a:moveTo>
                      <a:pt x="692" y="1"/>
                    </a:moveTo>
                    <a:cubicBezTo>
                      <a:pt x="290" y="1"/>
                      <a:pt x="1" y="777"/>
                      <a:pt x="384" y="968"/>
                    </a:cubicBezTo>
                    <a:cubicBezTo>
                      <a:pt x="426" y="989"/>
                      <a:pt x="468" y="999"/>
                      <a:pt x="509" y="999"/>
                    </a:cubicBezTo>
                    <a:cubicBezTo>
                      <a:pt x="882" y="999"/>
                      <a:pt x="1176" y="205"/>
                      <a:pt x="831" y="32"/>
                    </a:cubicBezTo>
                    <a:cubicBezTo>
                      <a:pt x="784" y="11"/>
                      <a:pt x="737" y="1"/>
                      <a:pt x="692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6"/>
              <p:cNvSpPr/>
              <p:nvPr/>
            </p:nvSpPr>
            <p:spPr>
              <a:xfrm>
                <a:off x="6071650" y="2461900"/>
                <a:ext cx="8550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922" extrusionOk="0">
                    <a:moveTo>
                      <a:pt x="330" y="0"/>
                    </a:moveTo>
                    <a:cubicBezTo>
                      <a:pt x="327" y="0"/>
                      <a:pt x="324" y="2"/>
                      <a:pt x="321" y="6"/>
                    </a:cubicBezTo>
                    <a:cubicBezTo>
                      <a:pt x="150" y="261"/>
                      <a:pt x="1" y="729"/>
                      <a:pt x="298" y="922"/>
                    </a:cubicBezTo>
                    <a:cubicBezTo>
                      <a:pt x="321" y="922"/>
                      <a:pt x="321" y="900"/>
                      <a:pt x="321" y="900"/>
                    </a:cubicBezTo>
                    <a:cubicBezTo>
                      <a:pt x="86" y="687"/>
                      <a:pt x="193" y="326"/>
                      <a:pt x="341" y="48"/>
                    </a:cubicBezTo>
                    <a:cubicBezTo>
                      <a:pt x="341" y="32"/>
                      <a:pt x="341" y="0"/>
                      <a:pt x="330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6"/>
              <p:cNvSpPr/>
              <p:nvPr/>
            </p:nvSpPr>
            <p:spPr>
              <a:xfrm>
                <a:off x="6070875" y="2456875"/>
                <a:ext cx="30275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011" extrusionOk="0">
                    <a:moveTo>
                      <a:pt x="668" y="0"/>
                    </a:moveTo>
                    <a:cubicBezTo>
                      <a:pt x="301" y="0"/>
                      <a:pt x="1" y="837"/>
                      <a:pt x="415" y="995"/>
                    </a:cubicBezTo>
                    <a:cubicBezTo>
                      <a:pt x="447" y="1006"/>
                      <a:pt x="478" y="1011"/>
                      <a:pt x="509" y="1011"/>
                    </a:cubicBezTo>
                    <a:cubicBezTo>
                      <a:pt x="913" y="1011"/>
                      <a:pt x="1210" y="174"/>
                      <a:pt x="755" y="16"/>
                    </a:cubicBezTo>
                    <a:cubicBezTo>
                      <a:pt x="726" y="5"/>
                      <a:pt x="697" y="0"/>
                      <a:pt x="668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6"/>
              <p:cNvSpPr/>
              <p:nvPr/>
            </p:nvSpPr>
            <p:spPr>
              <a:xfrm>
                <a:off x="6003050" y="2520700"/>
                <a:ext cx="1597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78" extrusionOk="0">
                    <a:moveTo>
                      <a:pt x="22" y="0"/>
                    </a:moveTo>
                    <a:cubicBezTo>
                      <a:pt x="11" y="0"/>
                      <a:pt x="0" y="6"/>
                      <a:pt x="0" y="17"/>
                    </a:cubicBezTo>
                    <a:cubicBezTo>
                      <a:pt x="21" y="144"/>
                      <a:pt x="63" y="292"/>
                      <a:pt x="191" y="357"/>
                    </a:cubicBezTo>
                    <a:cubicBezTo>
                      <a:pt x="238" y="371"/>
                      <a:pt x="287" y="378"/>
                      <a:pt x="336" y="378"/>
                    </a:cubicBezTo>
                    <a:cubicBezTo>
                      <a:pt x="442" y="378"/>
                      <a:pt x="544" y="344"/>
                      <a:pt x="617" y="272"/>
                    </a:cubicBezTo>
                    <a:cubicBezTo>
                      <a:pt x="639" y="250"/>
                      <a:pt x="617" y="250"/>
                      <a:pt x="617" y="250"/>
                    </a:cubicBezTo>
                    <a:cubicBezTo>
                      <a:pt x="556" y="263"/>
                      <a:pt x="481" y="275"/>
                      <a:pt x="408" y="275"/>
                    </a:cubicBezTo>
                    <a:cubicBezTo>
                      <a:pt x="354" y="275"/>
                      <a:pt x="301" y="268"/>
                      <a:pt x="256" y="250"/>
                    </a:cubicBezTo>
                    <a:cubicBezTo>
                      <a:pt x="149" y="207"/>
                      <a:pt x="106" y="102"/>
                      <a:pt x="43" y="17"/>
                    </a:cubicBezTo>
                    <a:cubicBezTo>
                      <a:pt x="43" y="6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6"/>
              <p:cNvSpPr/>
              <p:nvPr/>
            </p:nvSpPr>
            <p:spPr>
              <a:xfrm>
                <a:off x="6005175" y="2402000"/>
                <a:ext cx="314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600" extrusionOk="0">
                    <a:moveTo>
                      <a:pt x="344" y="0"/>
                    </a:moveTo>
                    <a:cubicBezTo>
                      <a:pt x="265" y="0"/>
                      <a:pt x="189" y="14"/>
                      <a:pt x="106" y="61"/>
                    </a:cubicBezTo>
                    <a:cubicBezTo>
                      <a:pt x="43" y="104"/>
                      <a:pt x="1" y="232"/>
                      <a:pt x="43" y="317"/>
                    </a:cubicBezTo>
                    <a:cubicBezTo>
                      <a:pt x="128" y="509"/>
                      <a:pt x="319" y="572"/>
                      <a:pt x="511" y="594"/>
                    </a:cubicBezTo>
                    <a:cubicBezTo>
                      <a:pt x="546" y="597"/>
                      <a:pt x="579" y="599"/>
                      <a:pt x="612" y="599"/>
                    </a:cubicBezTo>
                    <a:cubicBezTo>
                      <a:pt x="779" y="599"/>
                      <a:pt x="922" y="555"/>
                      <a:pt x="1065" y="466"/>
                    </a:cubicBezTo>
                    <a:cubicBezTo>
                      <a:pt x="1255" y="359"/>
                      <a:pt x="1170" y="83"/>
                      <a:pt x="979" y="41"/>
                    </a:cubicBezTo>
                    <a:cubicBezTo>
                      <a:pt x="830" y="19"/>
                      <a:pt x="702" y="19"/>
                      <a:pt x="554" y="19"/>
                    </a:cubicBezTo>
                    <a:cubicBezTo>
                      <a:pt x="477" y="10"/>
                      <a:pt x="410" y="0"/>
                      <a:pt x="344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6"/>
              <p:cNvSpPr/>
              <p:nvPr/>
            </p:nvSpPr>
            <p:spPr>
              <a:xfrm>
                <a:off x="6088300" y="2429375"/>
                <a:ext cx="23800" cy="2407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963" extrusionOk="0">
                    <a:moveTo>
                      <a:pt x="258" y="1"/>
                    </a:moveTo>
                    <a:cubicBezTo>
                      <a:pt x="129" y="1"/>
                      <a:pt x="1" y="106"/>
                      <a:pt x="15" y="243"/>
                    </a:cubicBezTo>
                    <a:cubicBezTo>
                      <a:pt x="38" y="456"/>
                      <a:pt x="123" y="606"/>
                      <a:pt x="271" y="754"/>
                    </a:cubicBezTo>
                    <a:cubicBezTo>
                      <a:pt x="393" y="858"/>
                      <a:pt x="530" y="963"/>
                      <a:pt x="692" y="963"/>
                    </a:cubicBezTo>
                    <a:cubicBezTo>
                      <a:pt x="728" y="963"/>
                      <a:pt x="765" y="957"/>
                      <a:pt x="804" y="946"/>
                    </a:cubicBezTo>
                    <a:cubicBezTo>
                      <a:pt x="889" y="924"/>
                      <a:pt x="952" y="818"/>
                      <a:pt x="952" y="711"/>
                    </a:cubicBezTo>
                    <a:cubicBezTo>
                      <a:pt x="909" y="563"/>
                      <a:pt x="804" y="478"/>
                      <a:pt x="696" y="350"/>
                    </a:cubicBezTo>
                    <a:cubicBezTo>
                      <a:pt x="591" y="243"/>
                      <a:pt x="506" y="137"/>
                      <a:pt x="399" y="52"/>
                    </a:cubicBezTo>
                    <a:cubicBezTo>
                      <a:pt x="357" y="17"/>
                      <a:pt x="307" y="1"/>
                      <a:pt x="258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6"/>
              <p:cNvSpPr/>
              <p:nvPr/>
            </p:nvSpPr>
            <p:spPr>
              <a:xfrm>
                <a:off x="6018450" y="2418600"/>
                <a:ext cx="58025" cy="89200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3568" extrusionOk="0">
                    <a:moveTo>
                      <a:pt x="2281" y="1"/>
                    </a:moveTo>
                    <a:cubicBezTo>
                      <a:pt x="2268" y="1"/>
                      <a:pt x="2256" y="6"/>
                      <a:pt x="2256" y="15"/>
                    </a:cubicBezTo>
                    <a:cubicBezTo>
                      <a:pt x="1853" y="972"/>
                      <a:pt x="1640" y="1973"/>
                      <a:pt x="1257" y="2930"/>
                    </a:cubicBezTo>
                    <a:cubicBezTo>
                      <a:pt x="1150" y="2824"/>
                      <a:pt x="959" y="2632"/>
                      <a:pt x="852" y="2589"/>
                    </a:cubicBezTo>
                    <a:cubicBezTo>
                      <a:pt x="809" y="2589"/>
                      <a:pt x="619" y="3270"/>
                      <a:pt x="554" y="3377"/>
                    </a:cubicBezTo>
                    <a:cubicBezTo>
                      <a:pt x="534" y="3355"/>
                      <a:pt x="491" y="3355"/>
                      <a:pt x="469" y="3335"/>
                    </a:cubicBezTo>
                    <a:cubicBezTo>
                      <a:pt x="321" y="3270"/>
                      <a:pt x="171" y="3227"/>
                      <a:pt x="1" y="3207"/>
                    </a:cubicBezTo>
                    <a:lnTo>
                      <a:pt x="1" y="3207"/>
                    </a:lnTo>
                    <a:cubicBezTo>
                      <a:pt x="128" y="3355"/>
                      <a:pt x="299" y="3462"/>
                      <a:pt x="511" y="3525"/>
                    </a:cubicBezTo>
                    <a:cubicBezTo>
                      <a:pt x="554" y="3547"/>
                      <a:pt x="597" y="3568"/>
                      <a:pt x="619" y="3568"/>
                    </a:cubicBezTo>
                    <a:lnTo>
                      <a:pt x="639" y="3568"/>
                    </a:lnTo>
                    <a:cubicBezTo>
                      <a:pt x="639" y="3568"/>
                      <a:pt x="639" y="3547"/>
                      <a:pt x="661" y="3547"/>
                    </a:cubicBezTo>
                    <a:cubicBezTo>
                      <a:pt x="661" y="3547"/>
                      <a:pt x="661" y="3525"/>
                      <a:pt x="682" y="3505"/>
                    </a:cubicBezTo>
                    <a:cubicBezTo>
                      <a:pt x="789" y="3270"/>
                      <a:pt x="917" y="2887"/>
                      <a:pt x="917" y="2887"/>
                    </a:cubicBezTo>
                    <a:cubicBezTo>
                      <a:pt x="971" y="2960"/>
                      <a:pt x="1230" y="3253"/>
                      <a:pt x="1328" y="3253"/>
                    </a:cubicBezTo>
                    <a:cubicBezTo>
                      <a:pt x="1345" y="3253"/>
                      <a:pt x="1357" y="3245"/>
                      <a:pt x="1363" y="3227"/>
                    </a:cubicBezTo>
                    <a:cubicBezTo>
                      <a:pt x="1746" y="2228"/>
                      <a:pt x="2151" y="1100"/>
                      <a:pt x="2321" y="36"/>
                    </a:cubicBezTo>
                    <a:cubicBezTo>
                      <a:pt x="2321" y="11"/>
                      <a:pt x="2299" y="1"/>
                      <a:pt x="2281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6"/>
              <p:cNvSpPr/>
              <p:nvPr/>
            </p:nvSpPr>
            <p:spPr>
              <a:xfrm>
                <a:off x="5992075" y="2498375"/>
                <a:ext cx="43425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394" extrusionOk="0">
                    <a:moveTo>
                      <a:pt x="818" y="1"/>
                    </a:moveTo>
                    <a:cubicBezTo>
                      <a:pt x="551" y="1"/>
                      <a:pt x="281" y="60"/>
                      <a:pt x="34" y="207"/>
                    </a:cubicBezTo>
                    <a:cubicBezTo>
                      <a:pt x="0" y="207"/>
                      <a:pt x="21" y="234"/>
                      <a:pt x="42" y="234"/>
                    </a:cubicBezTo>
                    <a:cubicBezTo>
                      <a:pt x="47" y="234"/>
                      <a:pt x="52" y="233"/>
                      <a:pt x="56" y="229"/>
                    </a:cubicBezTo>
                    <a:cubicBezTo>
                      <a:pt x="299" y="187"/>
                      <a:pt x="512" y="161"/>
                      <a:pt x="712" y="161"/>
                    </a:cubicBezTo>
                    <a:cubicBezTo>
                      <a:pt x="1021" y="161"/>
                      <a:pt x="1299" y="222"/>
                      <a:pt x="1609" y="377"/>
                    </a:cubicBezTo>
                    <a:cubicBezTo>
                      <a:pt x="1620" y="388"/>
                      <a:pt x="1631" y="393"/>
                      <a:pt x="1641" y="393"/>
                    </a:cubicBezTo>
                    <a:cubicBezTo>
                      <a:pt x="1652" y="393"/>
                      <a:pt x="1663" y="388"/>
                      <a:pt x="1674" y="377"/>
                    </a:cubicBezTo>
                    <a:lnTo>
                      <a:pt x="1694" y="377"/>
                    </a:lnTo>
                    <a:cubicBezTo>
                      <a:pt x="1694" y="377"/>
                      <a:pt x="1694" y="356"/>
                      <a:pt x="1716" y="356"/>
                    </a:cubicBezTo>
                    <a:cubicBezTo>
                      <a:pt x="1716" y="356"/>
                      <a:pt x="1716" y="334"/>
                      <a:pt x="1737" y="314"/>
                    </a:cubicBezTo>
                    <a:cubicBezTo>
                      <a:pt x="1737" y="271"/>
                      <a:pt x="1737" y="229"/>
                      <a:pt x="1694" y="207"/>
                    </a:cubicBezTo>
                    <a:cubicBezTo>
                      <a:pt x="1652" y="207"/>
                      <a:pt x="1631" y="186"/>
                      <a:pt x="1609" y="186"/>
                    </a:cubicBezTo>
                    <a:cubicBezTo>
                      <a:pt x="1589" y="164"/>
                      <a:pt x="1546" y="164"/>
                      <a:pt x="1524" y="144"/>
                    </a:cubicBezTo>
                    <a:cubicBezTo>
                      <a:pt x="1376" y="79"/>
                      <a:pt x="1226" y="36"/>
                      <a:pt x="1056" y="16"/>
                    </a:cubicBezTo>
                    <a:cubicBezTo>
                      <a:pt x="977" y="6"/>
                      <a:pt x="898" y="1"/>
                      <a:pt x="818" y="1"/>
                    </a:cubicBezTo>
                    <a:close/>
                  </a:path>
                </a:pathLst>
              </a:custGeom>
              <a:solidFill>
                <a:srgbClr val="CFA8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6"/>
              <p:cNvSpPr/>
              <p:nvPr/>
            </p:nvSpPr>
            <p:spPr>
              <a:xfrm>
                <a:off x="5987600" y="2497150"/>
                <a:ext cx="46850" cy="2292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917" extrusionOk="0">
                    <a:moveTo>
                      <a:pt x="1172" y="0"/>
                    </a:moveTo>
                    <a:cubicBezTo>
                      <a:pt x="937" y="0"/>
                      <a:pt x="704" y="43"/>
                      <a:pt x="511" y="108"/>
                    </a:cubicBezTo>
                    <a:cubicBezTo>
                      <a:pt x="298" y="171"/>
                      <a:pt x="128" y="278"/>
                      <a:pt x="108" y="341"/>
                    </a:cubicBezTo>
                    <a:cubicBezTo>
                      <a:pt x="1" y="576"/>
                      <a:pt x="979" y="596"/>
                      <a:pt x="1129" y="661"/>
                    </a:cubicBezTo>
                    <a:cubicBezTo>
                      <a:pt x="1214" y="724"/>
                      <a:pt x="1342" y="809"/>
                      <a:pt x="1447" y="851"/>
                    </a:cubicBezTo>
                    <a:cubicBezTo>
                      <a:pt x="1512" y="894"/>
                      <a:pt x="1555" y="916"/>
                      <a:pt x="1597" y="916"/>
                    </a:cubicBezTo>
                    <a:cubicBezTo>
                      <a:pt x="1725" y="916"/>
                      <a:pt x="1873" y="576"/>
                      <a:pt x="1831" y="363"/>
                    </a:cubicBezTo>
                    <a:cubicBezTo>
                      <a:pt x="1831" y="278"/>
                      <a:pt x="1725" y="43"/>
                      <a:pt x="1172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6"/>
              <p:cNvSpPr/>
              <p:nvPr/>
            </p:nvSpPr>
            <p:spPr>
              <a:xfrm>
                <a:off x="5987600" y="2499600"/>
                <a:ext cx="38875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754" extrusionOk="0">
                    <a:moveTo>
                      <a:pt x="619" y="1"/>
                    </a:moveTo>
                    <a:cubicBezTo>
                      <a:pt x="582" y="1"/>
                      <a:pt x="546" y="4"/>
                      <a:pt x="511" y="10"/>
                    </a:cubicBezTo>
                    <a:cubicBezTo>
                      <a:pt x="298" y="73"/>
                      <a:pt x="128" y="180"/>
                      <a:pt x="108" y="243"/>
                    </a:cubicBezTo>
                    <a:cubicBezTo>
                      <a:pt x="1" y="478"/>
                      <a:pt x="979" y="498"/>
                      <a:pt x="1129" y="563"/>
                    </a:cubicBezTo>
                    <a:cubicBezTo>
                      <a:pt x="1214" y="626"/>
                      <a:pt x="1342" y="711"/>
                      <a:pt x="1447" y="753"/>
                    </a:cubicBezTo>
                    <a:cubicBezTo>
                      <a:pt x="1470" y="753"/>
                      <a:pt x="1470" y="733"/>
                      <a:pt x="1470" y="733"/>
                    </a:cubicBezTo>
                    <a:cubicBezTo>
                      <a:pt x="1555" y="498"/>
                      <a:pt x="1320" y="180"/>
                      <a:pt x="937" y="52"/>
                    </a:cubicBezTo>
                    <a:cubicBezTo>
                      <a:pt x="829" y="21"/>
                      <a:pt x="720" y="1"/>
                      <a:pt x="619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6"/>
              <p:cNvSpPr/>
              <p:nvPr/>
            </p:nvSpPr>
            <p:spPr>
              <a:xfrm>
                <a:off x="5888150" y="2241225"/>
                <a:ext cx="309450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12378" h="6906" extrusionOk="0">
                    <a:moveTo>
                      <a:pt x="4971" y="1"/>
                    </a:moveTo>
                    <a:cubicBezTo>
                      <a:pt x="4333" y="1"/>
                      <a:pt x="3687" y="192"/>
                      <a:pt x="3127" y="727"/>
                    </a:cubicBezTo>
                    <a:cubicBezTo>
                      <a:pt x="3127" y="727"/>
                      <a:pt x="2875" y="637"/>
                      <a:pt x="2522" y="637"/>
                    </a:cubicBezTo>
                    <a:cubicBezTo>
                      <a:pt x="2000" y="637"/>
                      <a:pt x="1257" y="834"/>
                      <a:pt x="787" y="1811"/>
                    </a:cubicBezTo>
                    <a:cubicBezTo>
                      <a:pt x="0" y="3450"/>
                      <a:pt x="191" y="6620"/>
                      <a:pt x="894" y="6875"/>
                    </a:cubicBezTo>
                    <a:cubicBezTo>
                      <a:pt x="956" y="6896"/>
                      <a:pt x="1018" y="6906"/>
                      <a:pt x="1079" y="6906"/>
                    </a:cubicBezTo>
                    <a:cubicBezTo>
                      <a:pt x="1955" y="6906"/>
                      <a:pt x="2681" y="4897"/>
                      <a:pt x="2681" y="4897"/>
                    </a:cubicBezTo>
                    <a:cubicBezTo>
                      <a:pt x="2681" y="4897"/>
                      <a:pt x="2800" y="4922"/>
                      <a:pt x="3003" y="4922"/>
                    </a:cubicBezTo>
                    <a:cubicBezTo>
                      <a:pt x="3525" y="4922"/>
                      <a:pt x="4608" y="4757"/>
                      <a:pt x="5681" y="3578"/>
                    </a:cubicBezTo>
                    <a:cubicBezTo>
                      <a:pt x="5681" y="3578"/>
                      <a:pt x="7022" y="5450"/>
                      <a:pt x="8660" y="5811"/>
                    </a:cubicBezTo>
                    <a:cubicBezTo>
                      <a:pt x="8858" y="5853"/>
                      <a:pt x="9048" y="5872"/>
                      <a:pt x="9229" y="5872"/>
                    </a:cubicBezTo>
                    <a:cubicBezTo>
                      <a:pt x="11390" y="5872"/>
                      <a:pt x="12378" y="3139"/>
                      <a:pt x="11789" y="2237"/>
                    </a:cubicBezTo>
                    <a:cubicBezTo>
                      <a:pt x="11207" y="1310"/>
                      <a:pt x="9825" y="1148"/>
                      <a:pt x="8929" y="1148"/>
                    </a:cubicBezTo>
                    <a:cubicBezTo>
                      <a:pt x="8447" y="1148"/>
                      <a:pt x="8107" y="1195"/>
                      <a:pt x="8107" y="1195"/>
                    </a:cubicBezTo>
                    <a:cubicBezTo>
                      <a:pt x="8107" y="1195"/>
                      <a:pt x="6565" y="1"/>
                      <a:pt x="4971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6"/>
              <p:cNvSpPr/>
              <p:nvPr/>
            </p:nvSpPr>
            <p:spPr>
              <a:xfrm>
                <a:off x="5864175" y="2363650"/>
                <a:ext cx="56975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3527" extrusionOk="0">
                    <a:moveTo>
                      <a:pt x="1235" y="0"/>
                    </a:moveTo>
                    <a:cubicBezTo>
                      <a:pt x="406" y="0"/>
                      <a:pt x="1" y="2469"/>
                      <a:pt x="597" y="3170"/>
                    </a:cubicBezTo>
                    <a:cubicBezTo>
                      <a:pt x="828" y="3443"/>
                      <a:pt x="1069" y="3527"/>
                      <a:pt x="1278" y="3527"/>
                    </a:cubicBezTo>
                    <a:cubicBezTo>
                      <a:pt x="1606" y="3527"/>
                      <a:pt x="1853" y="3320"/>
                      <a:pt x="1853" y="3320"/>
                    </a:cubicBezTo>
                    <a:lnTo>
                      <a:pt x="2279" y="1978"/>
                    </a:lnTo>
                    <a:cubicBezTo>
                      <a:pt x="2279" y="1978"/>
                      <a:pt x="2066" y="21"/>
                      <a:pt x="1235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6"/>
              <p:cNvSpPr/>
              <p:nvPr/>
            </p:nvSpPr>
            <p:spPr>
              <a:xfrm>
                <a:off x="5885475" y="2381475"/>
                <a:ext cx="24475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433" extrusionOk="0">
                    <a:moveTo>
                      <a:pt x="273" y="1"/>
                    </a:moveTo>
                    <a:lnTo>
                      <a:pt x="273" y="1"/>
                    </a:lnTo>
                    <a:cubicBezTo>
                      <a:pt x="268" y="1"/>
                      <a:pt x="263" y="11"/>
                      <a:pt x="278" y="11"/>
                    </a:cubicBezTo>
                    <a:cubicBezTo>
                      <a:pt x="278" y="3"/>
                      <a:pt x="275" y="1"/>
                      <a:pt x="273" y="1"/>
                    </a:cubicBezTo>
                    <a:close/>
                    <a:moveTo>
                      <a:pt x="278" y="11"/>
                    </a:moveTo>
                    <a:cubicBezTo>
                      <a:pt x="681" y="521"/>
                      <a:pt x="681" y="1180"/>
                      <a:pt x="596" y="1798"/>
                    </a:cubicBezTo>
                    <a:cubicBezTo>
                      <a:pt x="557" y="1526"/>
                      <a:pt x="411" y="1325"/>
                      <a:pt x="111" y="1325"/>
                    </a:cubicBezTo>
                    <a:cubicBezTo>
                      <a:pt x="83" y="1325"/>
                      <a:pt x="53" y="1326"/>
                      <a:pt x="22" y="1330"/>
                    </a:cubicBezTo>
                    <a:cubicBezTo>
                      <a:pt x="0" y="1330"/>
                      <a:pt x="0" y="1350"/>
                      <a:pt x="22" y="1350"/>
                    </a:cubicBezTo>
                    <a:cubicBezTo>
                      <a:pt x="278" y="1436"/>
                      <a:pt x="405" y="1563"/>
                      <a:pt x="448" y="1819"/>
                    </a:cubicBezTo>
                    <a:cubicBezTo>
                      <a:pt x="490" y="1989"/>
                      <a:pt x="468" y="2181"/>
                      <a:pt x="468" y="2372"/>
                    </a:cubicBezTo>
                    <a:cubicBezTo>
                      <a:pt x="468" y="2409"/>
                      <a:pt x="497" y="2432"/>
                      <a:pt x="525" y="2432"/>
                    </a:cubicBezTo>
                    <a:cubicBezTo>
                      <a:pt x="546" y="2432"/>
                      <a:pt x="566" y="2420"/>
                      <a:pt x="575" y="2394"/>
                    </a:cubicBezTo>
                    <a:lnTo>
                      <a:pt x="575" y="2372"/>
                    </a:lnTo>
                    <a:cubicBezTo>
                      <a:pt x="958" y="1713"/>
                      <a:pt x="979" y="479"/>
                      <a:pt x="278" y="1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6"/>
              <p:cNvSpPr/>
              <p:nvPr/>
            </p:nvSpPr>
            <p:spPr>
              <a:xfrm>
                <a:off x="4988575" y="2798225"/>
                <a:ext cx="2100225" cy="990550"/>
              </a:xfrm>
              <a:custGeom>
                <a:avLst/>
                <a:gdLst/>
                <a:ahLst/>
                <a:cxnLst/>
                <a:rect l="l" t="t" r="r" b="b"/>
                <a:pathLst>
                  <a:path w="84009" h="39622" extrusionOk="0">
                    <a:moveTo>
                      <a:pt x="766" y="1"/>
                    </a:moveTo>
                    <a:lnTo>
                      <a:pt x="766" y="1"/>
                    </a:lnTo>
                    <a:cubicBezTo>
                      <a:pt x="0" y="1470"/>
                      <a:pt x="8406" y="25302"/>
                      <a:pt x="9725" y="26791"/>
                    </a:cubicBezTo>
                    <a:cubicBezTo>
                      <a:pt x="9746" y="26812"/>
                      <a:pt x="9788" y="26854"/>
                      <a:pt x="9853" y="26897"/>
                    </a:cubicBezTo>
                    <a:cubicBezTo>
                      <a:pt x="11320" y="28153"/>
                      <a:pt x="20811" y="33323"/>
                      <a:pt x="27067" y="36685"/>
                    </a:cubicBezTo>
                    <a:cubicBezTo>
                      <a:pt x="27089" y="36685"/>
                      <a:pt x="27109" y="36707"/>
                      <a:pt x="27109" y="36707"/>
                    </a:cubicBezTo>
                    <a:lnTo>
                      <a:pt x="27152" y="36707"/>
                    </a:lnTo>
                    <a:cubicBezTo>
                      <a:pt x="30301" y="38409"/>
                      <a:pt x="32621" y="39622"/>
                      <a:pt x="32621" y="39622"/>
                    </a:cubicBezTo>
                    <a:lnTo>
                      <a:pt x="69135" y="39622"/>
                    </a:lnTo>
                    <a:cubicBezTo>
                      <a:pt x="69135" y="39622"/>
                      <a:pt x="84008" y="30749"/>
                      <a:pt x="83157" y="29195"/>
                    </a:cubicBezTo>
                    <a:lnTo>
                      <a:pt x="83157" y="29195"/>
                    </a:lnTo>
                    <a:cubicBezTo>
                      <a:pt x="83133" y="29199"/>
                      <a:pt x="83094" y="29201"/>
                      <a:pt x="83041" y="29201"/>
                    </a:cubicBezTo>
                    <a:cubicBezTo>
                      <a:pt x="80425" y="29201"/>
                      <a:pt x="43050" y="24185"/>
                      <a:pt x="38983" y="22663"/>
                    </a:cubicBezTo>
                    <a:cubicBezTo>
                      <a:pt x="34812" y="21109"/>
                      <a:pt x="1384" y="449"/>
                      <a:pt x="766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6"/>
              <p:cNvSpPr/>
              <p:nvPr/>
            </p:nvSpPr>
            <p:spPr>
              <a:xfrm>
                <a:off x="6302025" y="2645250"/>
                <a:ext cx="12982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5193" h="4814" extrusionOk="0">
                    <a:moveTo>
                      <a:pt x="3335" y="0"/>
                    </a:moveTo>
                    <a:cubicBezTo>
                      <a:pt x="3300" y="0"/>
                      <a:pt x="3266" y="5"/>
                      <a:pt x="3234" y="14"/>
                    </a:cubicBezTo>
                    <a:cubicBezTo>
                      <a:pt x="2702" y="162"/>
                      <a:pt x="148" y="2077"/>
                      <a:pt x="106" y="2567"/>
                    </a:cubicBezTo>
                    <a:cubicBezTo>
                      <a:pt x="99" y="2653"/>
                      <a:pt x="152" y="2689"/>
                      <a:pt x="247" y="2689"/>
                    </a:cubicBezTo>
                    <a:cubicBezTo>
                      <a:pt x="782" y="2689"/>
                      <a:pt x="2657" y="1524"/>
                      <a:pt x="2701" y="1524"/>
                    </a:cubicBezTo>
                    <a:cubicBezTo>
                      <a:pt x="2701" y="1524"/>
                      <a:pt x="2701" y="1524"/>
                      <a:pt x="2702" y="1524"/>
                    </a:cubicBezTo>
                    <a:cubicBezTo>
                      <a:pt x="2744" y="1566"/>
                      <a:pt x="0" y="2865"/>
                      <a:pt x="85" y="3439"/>
                    </a:cubicBezTo>
                    <a:cubicBezTo>
                      <a:pt x="94" y="3507"/>
                      <a:pt x="154" y="3536"/>
                      <a:pt x="253" y="3536"/>
                    </a:cubicBezTo>
                    <a:cubicBezTo>
                      <a:pt x="649" y="3536"/>
                      <a:pt x="1660" y="3061"/>
                      <a:pt x="2376" y="2698"/>
                    </a:cubicBezTo>
                    <a:lnTo>
                      <a:pt x="2376" y="2698"/>
                    </a:lnTo>
                    <a:cubicBezTo>
                      <a:pt x="1518" y="3165"/>
                      <a:pt x="262" y="3903"/>
                      <a:pt x="318" y="4184"/>
                    </a:cubicBezTo>
                    <a:cubicBezTo>
                      <a:pt x="332" y="4261"/>
                      <a:pt x="417" y="4293"/>
                      <a:pt x="550" y="4293"/>
                    </a:cubicBezTo>
                    <a:cubicBezTo>
                      <a:pt x="1256" y="4293"/>
                      <a:pt x="3321" y="3395"/>
                      <a:pt x="3381" y="3395"/>
                    </a:cubicBezTo>
                    <a:cubicBezTo>
                      <a:pt x="3382" y="3395"/>
                      <a:pt x="3383" y="3396"/>
                      <a:pt x="3383" y="3396"/>
                    </a:cubicBezTo>
                    <a:cubicBezTo>
                      <a:pt x="3383" y="3396"/>
                      <a:pt x="1212" y="4270"/>
                      <a:pt x="1192" y="4695"/>
                    </a:cubicBezTo>
                    <a:cubicBezTo>
                      <a:pt x="1182" y="4780"/>
                      <a:pt x="1273" y="4813"/>
                      <a:pt x="1427" y="4813"/>
                    </a:cubicBezTo>
                    <a:cubicBezTo>
                      <a:pt x="1970" y="4813"/>
                      <a:pt x="3309" y="4394"/>
                      <a:pt x="3873" y="4312"/>
                    </a:cubicBezTo>
                    <a:cubicBezTo>
                      <a:pt x="4596" y="4205"/>
                      <a:pt x="5170" y="2715"/>
                      <a:pt x="5192" y="2205"/>
                    </a:cubicBezTo>
                    <a:cubicBezTo>
                      <a:pt x="5192" y="1719"/>
                      <a:pt x="4016" y="0"/>
                      <a:pt x="3335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6"/>
              <p:cNvSpPr/>
              <p:nvPr/>
            </p:nvSpPr>
            <p:spPr>
              <a:xfrm>
                <a:off x="6793550" y="2776450"/>
                <a:ext cx="367600" cy="285675"/>
              </a:xfrm>
              <a:custGeom>
                <a:avLst/>
                <a:gdLst/>
                <a:ahLst/>
                <a:cxnLst/>
                <a:rect l="l" t="t" r="r" b="b"/>
                <a:pathLst>
                  <a:path w="14704" h="11427" extrusionOk="0">
                    <a:moveTo>
                      <a:pt x="7341" y="0"/>
                    </a:moveTo>
                    <a:cubicBezTo>
                      <a:pt x="1" y="0"/>
                      <a:pt x="1" y="11426"/>
                      <a:pt x="7341" y="11426"/>
                    </a:cubicBezTo>
                    <a:cubicBezTo>
                      <a:pt x="14703" y="11426"/>
                      <a:pt x="14703" y="0"/>
                      <a:pt x="7341" y="0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6"/>
              <p:cNvSpPr/>
              <p:nvPr/>
            </p:nvSpPr>
            <p:spPr>
              <a:xfrm>
                <a:off x="6928675" y="2827525"/>
                <a:ext cx="97350" cy="1835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7341" extrusionOk="0">
                    <a:moveTo>
                      <a:pt x="1723" y="1319"/>
                    </a:moveTo>
                    <a:lnTo>
                      <a:pt x="1723" y="3255"/>
                    </a:lnTo>
                    <a:cubicBezTo>
                      <a:pt x="1192" y="3085"/>
                      <a:pt x="766" y="2872"/>
                      <a:pt x="766" y="2276"/>
                    </a:cubicBezTo>
                    <a:cubicBezTo>
                      <a:pt x="766" y="1680"/>
                      <a:pt x="1170" y="1382"/>
                      <a:pt x="1723" y="1319"/>
                    </a:cubicBezTo>
                    <a:close/>
                    <a:moveTo>
                      <a:pt x="2171" y="4063"/>
                    </a:moveTo>
                    <a:cubicBezTo>
                      <a:pt x="2702" y="4213"/>
                      <a:pt x="3127" y="4446"/>
                      <a:pt x="3127" y="5042"/>
                    </a:cubicBezTo>
                    <a:cubicBezTo>
                      <a:pt x="3127" y="5553"/>
                      <a:pt x="2787" y="5958"/>
                      <a:pt x="2171" y="6043"/>
                    </a:cubicBezTo>
                    <a:lnTo>
                      <a:pt x="2171" y="4063"/>
                    </a:lnTo>
                    <a:close/>
                    <a:moveTo>
                      <a:pt x="1723" y="0"/>
                    </a:moveTo>
                    <a:lnTo>
                      <a:pt x="1723" y="701"/>
                    </a:lnTo>
                    <a:cubicBezTo>
                      <a:pt x="681" y="766"/>
                      <a:pt x="0" y="1404"/>
                      <a:pt x="0" y="2319"/>
                    </a:cubicBezTo>
                    <a:cubicBezTo>
                      <a:pt x="0" y="3468"/>
                      <a:pt x="894" y="3723"/>
                      <a:pt x="1723" y="3936"/>
                    </a:cubicBezTo>
                    <a:lnTo>
                      <a:pt x="1723" y="6021"/>
                    </a:lnTo>
                    <a:cubicBezTo>
                      <a:pt x="1127" y="5936"/>
                      <a:pt x="851" y="5533"/>
                      <a:pt x="809" y="5085"/>
                    </a:cubicBezTo>
                    <a:lnTo>
                      <a:pt x="0" y="5085"/>
                    </a:lnTo>
                    <a:cubicBezTo>
                      <a:pt x="21" y="5979"/>
                      <a:pt x="724" y="6554"/>
                      <a:pt x="1723" y="6659"/>
                    </a:cubicBezTo>
                    <a:lnTo>
                      <a:pt x="1723" y="7340"/>
                    </a:lnTo>
                    <a:lnTo>
                      <a:pt x="2171" y="7340"/>
                    </a:lnTo>
                    <a:lnTo>
                      <a:pt x="2171" y="6659"/>
                    </a:lnTo>
                    <a:cubicBezTo>
                      <a:pt x="3320" y="6574"/>
                      <a:pt x="3893" y="5788"/>
                      <a:pt x="3893" y="5000"/>
                    </a:cubicBezTo>
                    <a:cubicBezTo>
                      <a:pt x="3893" y="3851"/>
                      <a:pt x="3000" y="3595"/>
                      <a:pt x="2171" y="3383"/>
                    </a:cubicBezTo>
                    <a:lnTo>
                      <a:pt x="2171" y="1340"/>
                    </a:lnTo>
                    <a:cubicBezTo>
                      <a:pt x="2681" y="1447"/>
                      <a:pt x="2957" y="1830"/>
                      <a:pt x="3022" y="2191"/>
                    </a:cubicBezTo>
                    <a:lnTo>
                      <a:pt x="3830" y="2191"/>
                    </a:lnTo>
                    <a:cubicBezTo>
                      <a:pt x="3745" y="1340"/>
                      <a:pt x="3127" y="787"/>
                      <a:pt x="2171" y="701"/>
                    </a:cubicBezTo>
                    <a:lnTo>
                      <a:pt x="2171" y="0"/>
                    </a:ln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6"/>
              <p:cNvSpPr/>
              <p:nvPr/>
            </p:nvSpPr>
            <p:spPr>
              <a:xfrm>
                <a:off x="4794950" y="2188925"/>
                <a:ext cx="411825" cy="287575"/>
              </a:xfrm>
              <a:custGeom>
                <a:avLst/>
                <a:gdLst/>
                <a:ahLst/>
                <a:cxnLst/>
                <a:rect l="l" t="t" r="r" b="b"/>
                <a:pathLst>
                  <a:path w="16473" h="11503" extrusionOk="0">
                    <a:moveTo>
                      <a:pt x="8219" y="1"/>
                    </a:moveTo>
                    <a:cubicBezTo>
                      <a:pt x="3056" y="1"/>
                      <a:pt x="1" y="8012"/>
                      <a:pt x="5682" y="10862"/>
                    </a:cubicBezTo>
                    <a:cubicBezTo>
                      <a:pt x="6573" y="11306"/>
                      <a:pt x="7437" y="11503"/>
                      <a:pt x="8249" y="11503"/>
                    </a:cubicBezTo>
                    <a:cubicBezTo>
                      <a:pt x="13426" y="11503"/>
                      <a:pt x="16472" y="3499"/>
                      <a:pt x="10789" y="648"/>
                    </a:cubicBezTo>
                    <a:cubicBezTo>
                      <a:pt x="9897" y="199"/>
                      <a:pt x="9032" y="1"/>
                      <a:pt x="8219" y="1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6"/>
              <p:cNvSpPr/>
              <p:nvPr/>
            </p:nvSpPr>
            <p:spPr>
              <a:xfrm>
                <a:off x="4932175" y="2248175"/>
                <a:ext cx="135150" cy="169200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6768" extrusionOk="0">
                    <a:moveTo>
                      <a:pt x="3106" y="1085"/>
                    </a:moveTo>
                    <a:cubicBezTo>
                      <a:pt x="3263" y="1085"/>
                      <a:pt x="3429" y="1122"/>
                      <a:pt x="3598" y="1193"/>
                    </a:cubicBezTo>
                    <a:lnTo>
                      <a:pt x="2724" y="2917"/>
                    </a:lnTo>
                    <a:cubicBezTo>
                      <a:pt x="2321" y="2534"/>
                      <a:pt x="2066" y="2129"/>
                      <a:pt x="2321" y="1598"/>
                    </a:cubicBezTo>
                    <a:cubicBezTo>
                      <a:pt x="2506" y="1241"/>
                      <a:pt x="2787" y="1085"/>
                      <a:pt x="3106" y="1085"/>
                    </a:cubicBezTo>
                    <a:close/>
                    <a:moveTo>
                      <a:pt x="2789" y="3831"/>
                    </a:moveTo>
                    <a:cubicBezTo>
                      <a:pt x="3193" y="4214"/>
                      <a:pt x="3470" y="4619"/>
                      <a:pt x="3193" y="5150"/>
                    </a:cubicBezTo>
                    <a:cubicBezTo>
                      <a:pt x="3036" y="5479"/>
                      <a:pt x="2731" y="5681"/>
                      <a:pt x="2345" y="5681"/>
                    </a:cubicBezTo>
                    <a:cubicBezTo>
                      <a:pt x="2205" y="5681"/>
                      <a:pt x="2054" y="5655"/>
                      <a:pt x="1895" y="5598"/>
                    </a:cubicBezTo>
                    <a:lnTo>
                      <a:pt x="2789" y="3831"/>
                    </a:lnTo>
                    <a:close/>
                    <a:moveTo>
                      <a:pt x="4193" y="1"/>
                    </a:moveTo>
                    <a:lnTo>
                      <a:pt x="3873" y="619"/>
                    </a:lnTo>
                    <a:cubicBezTo>
                      <a:pt x="3580" y="494"/>
                      <a:pt x="3292" y="434"/>
                      <a:pt x="3022" y="434"/>
                    </a:cubicBezTo>
                    <a:cubicBezTo>
                      <a:pt x="2414" y="434"/>
                      <a:pt x="1899" y="740"/>
                      <a:pt x="1618" y="1300"/>
                    </a:cubicBezTo>
                    <a:cubicBezTo>
                      <a:pt x="1087" y="2321"/>
                      <a:pt x="1788" y="2937"/>
                      <a:pt x="2426" y="3513"/>
                    </a:cubicBezTo>
                    <a:lnTo>
                      <a:pt x="1490" y="5385"/>
                    </a:lnTo>
                    <a:cubicBezTo>
                      <a:pt x="1002" y="5045"/>
                      <a:pt x="937" y="4555"/>
                      <a:pt x="1107" y="4151"/>
                    </a:cubicBezTo>
                    <a:lnTo>
                      <a:pt x="384" y="3768"/>
                    </a:lnTo>
                    <a:lnTo>
                      <a:pt x="384" y="3768"/>
                    </a:lnTo>
                    <a:cubicBezTo>
                      <a:pt x="1" y="4577"/>
                      <a:pt x="363" y="5428"/>
                      <a:pt x="1214" y="5959"/>
                    </a:cubicBezTo>
                    <a:lnTo>
                      <a:pt x="917" y="6555"/>
                    </a:lnTo>
                    <a:lnTo>
                      <a:pt x="1320" y="6768"/>
                    </a:lnTo>
                    <a:lnTo>
                      <a:pt x="1618" y="6151"/>
                    </a:lnTo>
                    <a:cubicBezTo>
                      <a:pt x="1913" y="6275"/>
                      <a:pt x="2193" y="6330"/>
                      <a:pt x="2452" y="6330"/>
                    </a:cubicBezTo>
                    <a:cubicBezTo>
                      <a:pt x="3125" y="6330"/>
                      <a:pt x="3650" y="5956"/>
                      <a:pt x="3896" y="5448"/>
                    </a:cubicBezTo>
                    <a:cubicBezTo>
                      <a:pt x="4427" y="4406"/>
                      <a:pt x="3725" y="3789"/>
                      <a:pt x="3087" y="3235"/>
                    </a:cubicBezTo>
                    <a:lnTo>
                      <a:pt x="4001" y="1405"/>
                    </a:lnTo>
                    <a:cubicBezTo>
                      <a:pt x="4406" y="1725"/>
                      <a:pt x="4491" y="2193"/>
                      <a:pt x="4364" y="2534"/>
                    </a:cubicBezTo>
                    <a:lnTo>
                      <a:pt x="5087" y="2895"/>
                    </a:lnTo>
                    <a:cubicBezTo>
                      <a:pt x="5405" y="2108"/>
                      <a:pt x="5108" y="1342"/>
                      <a:pt x="4279" y="832"/>
                    </a:cubicBezTo>
                    <a:lnTo>
                      <a:pt x="4597" y="214"/>
                    </a:lnTo>
                    <a:lnTo>
                      <a:pt x="4193" y="1"/>
                    </a:ln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6"/>
              <p:cNvSpPr/>
              <p:nvPr/>
            </p:nvSpPr>
            <p:spPr>
              <a:xfrm>
                <a:off x="6123300" y="1769650"/>
                <a:ext cx="412250" cy="287400"/>
              </a:xfrm>
              <a:custGeom>
                <a:avLst/>
                <a:gdLst/>
                <a:ahLst/>
                <a:cxnLst/>
                <a:rect l="l" t="t" r="r" b="b"/>
                <a:pathLst>
                  <a:path w="16490" h="11496" extrusionOk="0">
                    <a:moveTo>
                      <a:pt x="8194" y="1"/>
                    </a:moveTo>
                    <a:cubicBezTo>
                      <a:pt x="7255" y="1"/>
                      <a:pt x="6259" y="269"/>
                      <a:pt x="5254" y="885"/>
                    </a:cubicBezTo>
                    <a:cubicBezTo>
                      <a:pt x="1" y="4120"/>
                      <a:pt x="3361" y="11496"/>
                      <a:pt x="8290" y="11496"/>
                    </a:cubicBezTo>
                    <a:cubicBezTo>
                      <a:pt x="9231" y="11496"/>
                      <a:pt x="10229" y="11227"/>
                      <a:pt x="11235" y="10610"/>
                    </a:cubicBezTo>
                    <a:cubicBezTo>
                      <a:pt x="16490" y="7393"/>
                      <a:pt x="13126" y="1"/>
                      <a:pt x="8194" y="1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6"/>
              <p:cNvSpPr/>
              <p:nvPr/>
            </p:nvSpPr>
            <p:spPr>
              <a:xfrm>
                <a:off x="6258400" y="1832750"/>
                <a:ext cx="140450" cy="161725"/>
              </a:xfrm>
              <a:custGeom>
                <a:avLst/>
                <a:gdLst/>
                <a:ahLst/>
                <a:cxnLst/>
                <a:rect l="l" t="t" r="r" b="b"/>
                <a:pathLst>
                  <a:path w="5618" h="6469" extrusionOk="0">
                    <a:moveTo>
                      <a:pt x="1425" y="1362"/>
                    </a:moveTo>
                    <a:lnTo>
                      <a:pt x="2426" y="3000"/>
                    </a:lnTo>
                    <a:cubicBezTo>
                      <a:pt x="2230" y="3055"/>
                      <a:pt x="2042" y="3092"/>
                      <a:pt x="1868" y="3092"/>
                    </a:cubicBezTo>
                    <a:cubicBezTo>
                      <a:pt x="1569" y="3092"/>
                      <a:pt x="1308" y="2982"/>
                      <a:pt x="1107" y="2659"/>
                    </a:cubicBezTo>
                    <a:cubicBezTo>
                      <a:pt x="787" y="2149"/>
                      <a:pt x="979" y="1703"/>
                      <a:pt x="1425" y="1362"/>
                    </a:cubicBezTo>
                    <a:close/>
                    <a:moveTo>
                      <a:pt x="3808" y="3355"/>
                    </a:moveTo>
                    <a:cubicBezTo>
                      <a:pt x="4112" y="3355"/>
                      <a:pt x="4373" y="3465"/>
                      <a:pt x="4574" y="3788"/>
                    </a:cubicBezTo>
                    <a:cubicBezTo>
                      <a:pt x="4830" y="4213"/>
                      <a:pt x="4767" y="4745"/>
                      <a:pt x="4276" y="5128"/>
                    </a:cubicBezTo>
                    <a:lnTo>
                      <a:pt x="3235" y="3447"/>
                    </a:lnTo>
                    <a:cubicBezTo>
                      <a:pt x="3438" y="3392"/>
                      <a:pt x="3631" y="3355"/>
                      <a:pt x="3808" y="3355"/>
                    </a:cubicBezTo>
                    <a:close/>
                    <a:moveTo>
                      <a:pt x="1107" y="0"/>
                    </a:moveTo>
                    <a:lnTo>
                      <a:pt x="724" y="233"/>
                    </a:lnTo>
                    <a:lnTo>
                      <a:pt x="1085" y="829"/>
                    </a:lnTo>
                    <a:cubicBezTo>
                      <a:pt x="233" y="1425"/>
                      <a:pt x="0" y="2341"/>
                      <a:pt x="468" y="3107"/>
                    </a:cubicBezTo>
                    <a:cubicBezTo>
                      <a:pt x="793" y="3641"/>
                      <a:pt x="1206" y="3807"/>
                      <a:pt x="1650" y="3807"/>
                    </a:cubicBezTo>
                    <a:cubicBezTo>
                      <a:pt x="2019" y="3807"/>
                      <a:pt x="2410" y="3691"/>
                      <a:pt x="2787" y="3575"/>
                    </a:cubicBezTo>
                    <a:lnTo>
                      <a:pt x="3873" y="5362"/>
                    </a:lnTo>
                    <a:cubicBezTo>
                      <a:pt x="3711" y="5431"/>
                      <a:pt x="3559" y="5461"/>
                      <a:pt x="3418" y="5461"/>
                    </a:cubicBezTo>
                    <a:cubicBezTo>
                      <a:pt x="3075" y="5461"/>
                      <a:pt x="2797" y="5284"/>
                      <a:pt x="2617" y="5042"/>
                    </a:cubicBezTo>
                    <a:lnTo>
                      <a:pt x="1915" y="5468"/>
                    </a:lnTo>
                    <a:cubicBezTo>
                      <a:pt x="2216" y="5928"/>
                      <a:pt x="2672" y="6152"/>
                      <a:pt x="3191" y="6152"/>
                    </a:cubicBezTo>
                    <a:cubicBezTo>
                      <a:pt x="3514" y="6152"/>
                      <a:pt x="3862" y="6065"/>
                      <a:pt x="4213" y="5894"/>
                    </a:cubicBezTo>
                    <a:lnTo>
                      <a:pt x="4574" y="6469"/>
                    </a:lnTo>
                    <a:lnTo>
                      <a:pt x="4957" y="6234"/>
                    </a:lnTo>
                    <a:lnTo>
                      <a:pt x="4596" y="5660"/>
                    </a:lnTo>
                    <a:cubicBezTo>
                      <a:pt x="5533" y="5000"/>
                      <a:pt x="5618" y="4021"/>
                      <a:pt x="5192" y="3340"/>
                    </a:cubicBezTo>
                    <a:cubicBezTo>
                      <a:pt x="4867" y="2807"/>
                      <a:pt x="4454" y="2640"/>
                      <a:pt x="4014" y="2640"/>
                    </a:cubicBezTo>
                    <a:cubicBezTo>
                      <a:pt x="3647" y="2640"/>
                      <a:pt x="3262" y="2756"/>
                      <a:pt x="2894" y="2872"/>
                    </a:cubicBezTo>
                    <a:lnTo>
                      <a:pt x="1808" y="1127"/>
                    </a:lnTo>
                    <a:cubicBezTo>
                      <a:pt x="1948" y="1081"/>
                      <a:pt x="2081" y="1060"/>
                      <a:pt x="2206" y="1060"/>
                    </a:cubicBezTo>
                    <a:cubicBezTo>
                      <a:pt x="2537" y="1060"/>
                      <a:pt x="2809" y="1209"/>
                      <a:pt x="2979" y="1425"/>
                    </a:cubicBezTo>
                    <a:lnTo>
                      <a:pt x="3660" y="1000"/>
                    </a:lnTo>
                    <a:cubicBezTo>
                      <a:pt x="3337" y="568"/>
                      <a:pt x="2894" y="342"/>
                      <a:pt x="2396" y="342"/>
                    </a:cubicBezTo>
                    <a:cubicBezTo>
                      <a:pt x="2108" y="342"/>
                      <a:pt x="1802" y="418"/>
                      <a:pt x="1490" y="574"/>
                    </a:cubicBezTo>
                    <a:lnTo>
                      <a:pt x="1107" y="0"/>
                    </a:ln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6"/>
              <p:cNvSpPr/>
              <p:nvPr/>
            </p:nvSpPr>
            <p:spPr>
              <a:xfrm>
                <a:off x="6427000" y="2557800"/>
                <a:ext cx="302750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12110" h="6585" extrusionOk="0">
                    <a:moveTo>
                      <a:pt x="1022" y="0"/>
                    </a:moveTo>
                    <a:lnTo>
                      <a:pt x="406" y="1532"/>
                    </a:lnTo>
                    <a:cubicBezTo>
                      <a:pt x="1" y="2553"/>
                      <a:pt x="2171" y="4363"/>
                      <a:pt x="5235" y="5555"/>
                    </a:cubicBezTo>
                    <a:cubicBezTo>
                      <a:pt x="6949" y="6232"/>
                      <a:pt x="8582" y="6584"/>
                      <a:pt x="9761" y="6584"/>
                    </a:cubicBezTo>
                    <a:cubicBezTo>
                      <a:pt x="10689" y="6584"/>
                      <a:pt x="11335" y="6366"/>
                      <a:pt x="11513" y="5915"/>
                    </a:cubicBezTo>
                    <a:lnTo>
                      <a:pt x="12109" y="4383"/>
                    </a:lnTo>
                    <a:lnTo>
                      <a:pt x="12109" y="4383"/>
                    </a:lnTo>
                    <a:cubicBezTo>
                      <a:pt x="12002" y="4639"/>
                      <a:pt x="11726" y="4831"/>
                      <a:pt x="11301" y="4937"/>
                    </a:cubicBezTo>
                    <a:cubicBezTo>
                      <a:pt x="11033" y="5006"/>
                      <a:pt x="10711" y="5039"/>
                      <a:pt x="10347" y="5039"/>
                    </a:cubicBezTo>
                    <a:cubicBezTo>
                      <a:pt x="9927" y="5039"/>
                      <a:pt x="9451" y="4996"/>
                      <a:pt x="8938" y="4916"/>
                    </a:cubicBezTo>
                    <a:cubicBezTo>
                      <a:pt x="8024" y="4746"/>
                      <a:pt x="6938" y="4448"/>
                      <a:pt x="5853" y="4023"/>
                    </a:cubicBezTo>
                    <a:cubicBezTo>
                      <a:pt x="4747" y="3575"/>
                      <a:pt x="3768" y="3064"/>
                      <a:pt x="2959" y="2553"/>
                    </a:cubicBezTo>
                    <a:cubicBezTo>
                      <a:pt x="2151" y="2022"/>
                      <a:pt x="1555" y="1469"/>
                      <a:pt x="1235" y="979"/>
                    </a:cubicBezTo>
                    <a:cubicBezTo>
                      <a:pt x="1002" y="596"/>
                      <a:pt x="917" y="278"/>
                      <a:pt x="1022" y="0"/>
                    </a:cubicBez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6"/>
              <p:cNvSpPr/>
              <p:nvPr/>
            </p:nvSpPr>
            <p:spPr>
              <a:xfrm>
                <a:off x="6449900" y="2541025"/>
                <a:ext cx="287275" cy="142750"/>
              </a:xfrm>
              <a:custGeom>
                <a:avLst/>
                <a:gdLst/>
                <a:ahLst/>
                <a:cxnLst/>
                <a:rect l="l" t="t" r="r" b="b"/>
                <a:pathLst>
                  <a:path w="11491" h="5710" extrusionOk="0">
                    <a:moveTo>
                      <a:pt x="1870" y="0"/>
                    </a:moveTo>
                    <a:cubicBezTo>
                      <a:pt x="935" y="0"/>
                      <a:pt x="285" y="219"/>
                      <a:pt x="106" y="671"/>
                    </a:cubicBezTo>
                    <a:cubicBezTo>
                      <a:pt x="1" y="949"/>
                      <a:pt x="86" y="1267"/>
                      <a:pt x="319" y="1629"/>
                    </a:cubicBezTo>
                    <a:cubicBezTo>
                      <a:pt x="639" y="2140"/>
                      <a:pt x="1235" y="2693"/>
                      <a:pt x="2043" y="3224"/>
                    </a:cubicBezTo>
                    <a:cubicBezTo>
                      <a:pt x="2852" y="3735"/>
                      <a:pt x="3831" y="4246"/>
                      <a:pt x="4937" y="4694"/>
                    </a:cubicBezTo>
                    <a:cubicBezTo>
                      <a:pt x="6022" y="5119"/>
                      <a:pt x="7108" y="5417"/>
                      <a:pt x="8022" y="5587"/>
                    </a:cubicBezTo>
                    <a:cubicBezTo>
                      <a:pt x="8535" y="5667"/>
                      <a:pt x="9011" y="5710"/>
                      <a:pt x="9431" y="5710"/>
                    </a:cubicBezTo>
                    <a:cubicBezTo>
                      <a:pt x="9795" y="5710"/>
                      <a:pt x="10117" y="5677"/>
                      <a:pt x="10385" y="5608"/>
                    </a:cubicBezTo>
                    <a:cubicBezTo>
                      <a:pt x="10810" y="5502"/>
                      <a:pt x="11086" y="5310"/>
                      <a:pt x="11193" y="5034"/>
                    </a:cubicBezTo>
                    <a:cubicBezTo>
                      <a:pt x="11214" y="5012"/>
                      <a:pt x="11214" y="4991"/>
                      <a:pt x="11214" y="4969"/>
                    </a:cubicBezTo>
                    <a:cubicBezTo>
                      <a:pt x="11491" y="3948"/>
                      <a:pt x="9363" y="2203"/>
                      <a:pt x="6384" y="1011"/>
                    </a:cubicBezTo>
                    <a:cubicBezTo>
                      <a:pt x="4676" y="347"/>
                      <a:pt x="3047" y="0"/>
                      <a:pt x="1870" y="0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6"/>
              <p:cNvSpPr/>
              <p:nvPr/>
            </p:nvSpPr>
            <p:spPr>
              <a:xfrm>
                <a:off x="6513175" y="2568675"/>
                <a:ext cx="1580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2692" extrusionOk="0">
                    <a:moveTo>
                      <a:pt x="1107" y="651"/>
                    </a:moveTo>
                    <a:lnTo>
                      <a:pt x="2789" y="1310"/>
                    </a:lnTo>
                    <a:cubicBezTo>
                      <a:pt x="2681" y="1394"/>
                      <a:pt x="2547" y="1451"/>
                      <a:pt x="2364" y="1451"/>
                    </a:cubicBezTo>
                    <a:cubicBezTo>
                      <a:pt x="2220" y="1451"/>
                      <a:pt x="2046" y="1416"/>
                      <a:pt x="1831" y="1332"/>
                    </a:cubicBezTo>
                    <a:cubicBezTo>
                      <a:pt x="1385" y="1162"/>
                      <a:pt x="1087" y="906"/>
                      <a:pt x="1107" y="651"/>
                    </a:cubicBezTo>
                    <a:close/>
                    <a:moveTo>
                      <a:pt x="3976" y="1276"/>
                    </a:moveTo>
                    <a:cubicBezTo>
                      <a:pt x="4117" y="1276"/>
                      <a:pt x="4288" y="1311"/>
                      <a:pt x="4512" y="1395"/>
                    </a:cubicBezTo>
                    <a:cubicBezTo>
                      <a:pt x="5023" y="1608"/>
                      <a:pt x="5215" y="1843"/>
                      <a:pt x="5193" y="2055"/>
                    </a:cubicBezTo>
                    <a:lnTo>
                      <a:pt x="3533" y="1417"/>
                    </a:lnTo>
                    <a:cubicBezTo>
                      <a:pt x="3665" y="1333"/>
                      <a:pt x="3796" y="1276"/>
                      <a:pt x="3976" y="1276"/>
                    </a:cubicBezTo>
                    <a:close/>
                    <a:moveTo>
                      <a:pt x="1340" y="1"/>
                    </a:moveTo>
                    <a:cubicBezTo>
                      <a:pt x="1015" y="1"/>
                      <a:pt x="771" y="98"/>
                      <a:pt x="639" y="289"/>
                    </a:cubicBezTo>
                    <a:lnTo>
                      <a:pt x="66" y="55"/>
                    </a:lnTo>
                    <a:lnTo>
                      <a:pt x="1" y="226"/>
                    </a:lnTo>
                    <a:lnTo>
                      <a:pt x="576" y="438"/>
                    </a:lnTo>
                    <a:cubicBezTo>
                      <a:pt x="491" y="884"/>
                      <a:pt x="1087" y="1352"/>
                      <a:pt x="1746" y="1608"/>
                    </a:cubicBezTo>
                    <a:cubicBezTo>
                      <a:pt x="2131" y="1755"/>
                      <a:pt x="2414" y="1811"/>
                      <a:pt x="2635" y="1811"/>
                    </a:cubicBezTo>
                    <a:cubicBezTo>
                      <a:pt x="2988" y="1811"/>
                      <a:pt x="3180" y="1667"/>
                      <a:pt x="3363" y="1523"/>
                    </a:cubicBezTo>
                    <a:lnTo>
                      <a:pt x="5108" y="2204"/>
                    </a:lnTo>
                    <a:cubicBezTo>
                      <a:pt x="5023" y="2278"/>
                      <a:pt x="4890" y="2310"/>
                      <a:pt x="4741" y="2310"/>
                    </a:cubicBezTo>
                    <a:cubicBezTo>
                      <a:pt x="4592" y="2310"/>
                      <a:pt x="4428" y="2278"/>
                      <a:pt x="4279" y="2226"/>
                    </a:cubicBezTo>
                    <a:lnTo>
                      <a:pt x="4151" y="2524"/>
                    </a:lnTo>
                    <a:cubicBezTo>
                      <a:pt x="4480" y="2637"/>
                      <a:pt x="4772" y="2691"/>
                      <a:pt x="5014" y="2691"/>
                    </a:cubicBezTo>
                    <a:cubicBezTo>
                      <a:pt x="5318" y="2691"/>
                      <a:pt x="5542" y="2605"/>
                      <a:pt x="5661" y="2438"/>
                    </a:cubicBezTo>
                    <a:lnTo>
                      <a:pt x="6257" y="2651"/>
                    </a:lnTo>
                    <a:lnTo>
                      <a:pt x="6321" y="2501"/>
                    </a:lnTo>
                    <a:lnTo>
                      <a:pt x="5726" y="2268"/>
                    </a:lnTo>
                    <a:cubicBezTo>
                      <a:pt x="5811" y="1863"/>
                      <a:pt x="5363" y="1417"/>
                      <a:pt x="4597" y="1097"/>
                    </a:cubicBezTo>
                    <a:cubicBezTo>
                      <a:pt x="4222" y="953"/>
                      <a:pt x="3943" y="900"/>
                      <a:pt x="3724" y="900"/>
                    </a:cubicBezTo>
                    <a:cubicBezTo>
                      <a:pt x="3358" y="900"/>
                      <a:pt x="3158" y="1049"/>
                      <a:pt x="2959" y="1182"/>
                    </a:cubicBezTo>
                    <a:lnTo>
                      <a:pt x="1192" y="501"/>
                    </a:lnTo>
                    <a:cubicBezTo>
                      <a:pt x="1265" y="409"/>
                      <a:pt x="1391" y="372"/>
                      <a:pt x="1546" y="372"/>
                    </a:cubicBezTo>
                    <a:cubicBezTo>
                      <a:pt x="1712" y="372"/>
                      <a:pt x="1910" y="415"/>
                      <a:pt x="2108" y="481"/>
                    </a:cubicBezTo>
                    <a:lnTo>
                      <a:pt x="2236" y="183"/>
                    </a:lnTo>
                    <a:cubicBezTo>
                      <a:pt x="1899" y="61"/>
                      <a:pt x="1595" y="1"/>
                      <a:pt x="1340" y="1"/>
                    </a:cubicBez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6"/>
              <p:cNvSpPr/>
              <p:nvPr/>
            </p:nvSpPr>
            <p:spPr>
              <a:xfrm>
                <a:off x="5314675" y="2631750"/>
                <a:ext cx="2463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9853" h="10307" extrusionOk="0">
                    <a:moveTo>
                      <a:pt x="7767" y="1"/>
                    </a:moveTo>
                    <a:lnTo>
                      <a:pt x="7797" y="26"/>
                    </a:lnTo>
                    <a:lnTo>
                      <a:pt x="7797" y="26"/>
                    </a:lnTo>
                    <a:cubicBezTo>
                      <a:pt x="7787" y="18"/>
                      <a:pt x="7777" y="9"/>
                      <a:pt x="7767" y="1"/>
                    </a:cubicBezTo>
                    <a:close/>
                    <a:moveTo>
                      <a:pt x="1" y="9043"/>
                    </a:moveTo>
                    <a:lnTo>
                      <a:pt x="1" y="9043"/>
                    </a:lnTo>
                    <a:cubicBezTo>
                      <a:pt x="7" y="9049"/>
                      <a:pt x="13" y="9054"/>
                      <a:pt x="20" y="9059"/>
                    </a:cubicBezTo>
                    <a:lnTo>
                      <a:pt x="20" y="9059"/>
                    </a:lnTo>
                    <a:lnTo>
                      <a:pt x="1" y="9043"/>
                    </a:lnTo>
                    <a:close/>
                    <a:moveTo>
                      <a:pt x="7797" y="26"/>
                    </a:moveTo>
                    <a:lnTo>
                      <a:pt x="7797" y="26"/>
                    </a:lnTo>
                    <a:cubicBezTo>
                      <a:pt x="8009" y="221"/>
                      <a:pt x="8085" y="550"/>
                      <a:pt x="8044" y="957"/>
                    </a:cubicBezTo>
                    <a:cubicBezTo>
                      <a:pt x="7980" y="1533"/>
                      <a:pt x="7704" y="2319"/>
                      <a:pt x="7236" y="3170"/>
                    </a:cubicBezTo>
                    <a:cubicBezTo>
                      <a:pt x="6788" y="4001"/>
                      <a:pt x="6150" y="4915"/>
                      <a:pt x="5384" y="5809"/>
                    </a:cubicBezTo>
                    <a:cubicBezTo>
                      <a:pt x="4597" y="6702"/>
                      <a:pt x="3789" y="7469"/>
                      <a:pt x="3043" y="8044"/>
                    </a:cubicBezTo>
                    <a:cubicBezTo>
                      <a:pt x="2277" y="8618"/>
                      <a:pt x="1553" y="9023"/>
                      <a:pt x="980" y="9171"/>
                    </a:cubicBezTo>
                    <a:cubicBezTo>
                      <a:pt x="826" y="9202"/>
                      <a:pt x="683" y="9219"/>
                      <a:pt x="553" y="9219"/>
                    </a:cubicBezTo>
                    <a:cubicBezTo>
                      <a:pt x="335" y="9219"/>
                      <a:pt x="154" y="9171"/>
                      <a:pt x="20" y="9059"/>
                    </a:cubicBezTo>
                    <a:lnTo>
                      <a:pt x="20" y="9059"/>
                    </a:lnTo>
                    <a:lnTo>
                      <a:pt x="1256" y="10129"/>
                    </a:lnTo>
                    <a:cubicBezTo>
                      <a:pt x="1394" y="10249"/>
                      <a:pt x="1579" y="10306"/>
                      <a:pt x="1802" y="10306"/>
                    </a:cubicBezTo>
                    <a:cubicBezTo>
                      <a:pt x="2884" y="10306"/>
                      <a:pt x="4857" y="8959"/>
                      <a:pt x="6640" y="6895"/>
                    </a:cubicBezTo>
                    <a:cubicBezTo>
                      <a:pt x="8788" y="4384"/>
                      <a:pt x="9852" y="1788"/>
                      <a:pt x="9023" y="1085"/>
                    </a:cubicBezTo>
                    <a:lnTo>
                      <a:pt x="7797" y="26"/>
                    </a:ln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6"/>
              <p:cNvSpPr/>
              <p:nvPr/>
            </p:nvSpPr>
            <p:spPr>
              <a:xfrm>
                <a:off x="5293925" y="2627000"/>
                <a:ext cx="222925" cy="235100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9404" extrusionOk="0">
                    <a:moveTo>
                      <a:pt x="8057" y="1"/>
                    </a:moveTo>
                    <a:cubicBezTo>
                      <a:pt x="6975" y="1"/>
                      <a:pt x="5009" y="1357"/>
                      <a:pt x="3214" y="3425"/>
                    </a:cubicBezTo>
                    <a:cubicBezTo>
                      <a:pt x="1064" y="5914"/>
                      <a:pt x="0" y="8510"/>
                      <a:pt x="809" y="9233"/>
                    </a:cubicBezTo>
                    <a:cubicBezTo>
                      <a:pt x="952" y="9350"/>
                      <a:pt x="1134" y="9404"/>
                      <a:pt x="1351" y="9404"/>
                    </a:cubicBezTo>
                    <a:cubicBezTo>
                      <a:pt x="1490" y="9404"/>
                      <a:pt x="1643" y="9382"/>
                      <a:pt x="1810" y="9340"/>
                    </a:cubicBezTo>
                    <a:cubicBezTo>
                      <a:pt x="2383" y="9213"/>
                      <a:pt x="3107" y="8808"/>
                      <a:pt x="3873" y="8234"/>
                    </a:cubicBezTo>
                    <a:cubicBezTo>
                      <a:pt x="4619" y="7659"/>
                      <a:pt x="5427" y="6892"/>
                      <a:pt x="6214" y="5999"/>
                    </a:cubicBezTo>
                    <a:cubicBezTo>
                      <a:pt x="6980" y="5105"/>
                      <a:pt x="7618" y="4191"/>
                      <a:pt x="8066" y="3360"/>
                    </a:cubicBezTo>
                    <a:cubicBezTo>
                      <a:pt x="8534" y="2509"/>
                      <a:pt x="8810" y="1723"/>
                      <a:pt x="8874" y="1147"/>
                    </a:cubicBezTo>
                    <a:cubicBezTo>
                      <a:pt x="8917" y="722"/>
                      <a:pt x="8832" y="381"/>
                      <a:pt x="8597" y="191"/>
                    </a:cubicBezTo>
                    <a:lnTo>
                      <a:pt x="8534" y="126"/>
                    </a:lnTo>
                    <a:cubicBezTo>
                      <a:pt x="8405" y="41"/>
                      <a:pt x="8244" y="1"/>
                      <a:pt x="8057" y="1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6"/>
              <p:cNvSpPr/>
              <p:nvPr/>
            </p:nvSpPr>
            <p:spPr>
              <a:xfrm>
                <a:off x="5346600" y="2675375"/>
                <a:ext cx="112250" cy="130325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5213" extrusionOk="0">
                    <a:moveTo>
                      <a:pt x="3432" y="879"/>
                    </a:moveTo>
                    <a:cubicBezTo>
                      <a:pt x="3485" y="879"/>
                      <a:pt x="3533" y="891"/>
                      <a:pt x="3575" y="915"/>
                    </a:cubicBezTo>
                    <a:lnTo>
                      <a:pt x="2426" y="2256"/>
                    </a:lnTo>
                    <a:cubicBezTo>
                      <a:pt x="2362" y="2021"/>
                      <a:pt x="2384" y="1745"/>
                      <a:pt x="2724" y="1340"/>
                    </a:cubicBezTo>
                    <a:cubicBezTo>
                      <a:pt x="3005" y="1026"/>
                      <a:pt x="3248" y="879"/>
                      <a:pt x="3432" y="879"/>
                    </a:cubicBezTo>
                    <a:close/>
                    <a:moveTo>
                      <a:pt x="2086" y="2937"/>
                    </a:moveTo>
                    <a:lnTo>
                      <a:pt x="2086" y="2937"/>
                    </a:lnTo>
                    <a:cubicBezTo>
                      <a:pt x="2149" y="3170"/>
                      <a:pt x="2128" y="3448"/>
                      <a:pt x="1788" y="3851"/>
                    </a:cubicBezTo>
                    <a:cubicBezTo>
                      <a:pt x="1545" y="4146"/>
                      <a:pt x="1260" y="4328"/>
                      <a:pt x="1047" y="4328"/>
                    </a:cubicBezTo>
                    <a:cubicBezTo>
                      <a:pt x="999" y="4328"/>
                      <a:pt x="954" y="4318"/>
                      <a:pt x="915" y="4299"/>
                    </a:cubicBezTo>
                    <a:lnTo>
                      <a:pt x="2086" y="2937"/>
                    </a:lnTo>
                    <a:close/>
                    <a:moveTo>
                      <a:pt x="4362" y="0"/>
                    </a:moveTo>
                    <a:lnTo>
                      <a:pt x="3958" y="489"/>
                    </a:lnTo>
                    <a:cubicBezTo>
                      <a:pt x="3877" y="441"/>
                      <a:pt x="3785" y="418"/>
                      <a:pt x="3685" y="418"/>
                    </a:cubicBezTo>
                    <a:cubicBezTo>
                      <a:pt x="3340" y="418"/>
                      <a:pt x="2902" y="692"/>
                      <a:pt x="2489" y="1170"/>
                    </a:cubicBezTo>
                    <a:cubicBezTo>
                      <a:pt x="1788" y="1978"/>
                      <a:pt x="1916" y="2362"/>
                      <a:pt x="2021" y="2724"/>
                    </a:cubicBezTo>
                    <a:lnTo>
                      <a:pt x="787" y="4191"/>
                    </a:lnTo>
                    <a:cubicBezTo>
                      <a:pt x="659" y="3979"/>
                      <a:pt x="830" y="3618"/>
                      <a:pt x="1065" y="3298"/>
                    </a:cubicBezTo>
                    <a:lnTo>
                      <a:pt x="830" y="3107"/>
                    </a:lnTo>
                    <a:cubicBezTo>
                      <a:pt x="319" y="3723"/>
                      <a:pt x="171" y="4319"/>
                      <a:pt x="404" y="4617"/>
                    </a:cubicBezTo>
                    <a:lnTo>
                      <a:pt x="1" y="5085"/>
                    </a:lnTo>
                    <a:lnTo>
                      <a:pt x="128" y="5213"/>
                    </a:lnTo>
                    <a:lnTo>
                      <a:pt x="532" y="4745"/>
                    </a:lnTo>
                    <a:cubicBezTo>
                      <a:pt x="606" y="4790"/>
                      <a:pt x="690" y="4811"/>
                      <a:pt x="780" y="4811"/>
                    </a:cubicBezTo>
                    <a:cubicBezTo>
                      <a:pt x="1155" y="4811"/>
                      <a:pt x="1644" y="4451"/>
                      <a:pt x="2021" y="4021"/>
                    </a:cubicBezTo>
                    <a:cubicBezTo>
                      <a:pt x="2724" y="3213"/>
                      <a:pt x="2597" y="2809"/>
                      <a:pt x="2489" y="2469"/>
                    </a:cubicBezTo>
                    <a:lnTo>
                      <a:pt x="3703" y="1042"/>
                    </a:lnTo>
                    <a:lnTo>
                      <a:pt x="3703" y="1042"/>
                    </a:lnTo>
                    <a:cubicBezTo>
                      <a:pt x="3788" y="1255"/>
                      <a:pt x="3638" y="1575"/>
                      <a:pt x="3448" y="1851"/>
                    </a:cubicBezTo>
                    <a:lnTo>
                      <a:pt x="3681" y="2043"/>
                    </a:lnTo>
                    <a:cubicBezTo>
                      <a:pt x="4149" y="1447"/>
                      <a:pt x="4319" y="894"/>
                      <a:pt x="4086" y="596"/>
                    </a:cubicBezTo>
                    <a:lnTo>
                      <a:pt x="4490" y="106"/>
                    </a:lnTo>
                    <a:lnTo>
                      <a:pt x="4362" y="0"/>
                    </a:ln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6"/>
              <p:cNvSpPr/>
              <p:nvPr/>
            </p:nvSpPr>
            <p:spPr>
              <a:xfrm>
                <a:off x="6447775" y="3969625"/>
                <a:ext cx="2644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1427" extrusionOk="0">
                    <a:moveTo>
                      <a:pt x="0" y="0"/>
                    </a:moveTo>
                    <a:cubicBezTo>
                      <a:pt x="383" y="0"/>
                      <a:pt x="702" y="320"/>
                      <a:pt x="702" y="724"/>
                    </a:cubicBezTo>
                    <a:cubicBezTo>
                      <a:pt x="702" y="916"/>
                      <a:pt x="639" y="1086"/>
                      <a:pt x="489" y="1234"/>
                    </a:cubicBezTo>
                    <a:cubicBezTo>
                      <a:pt x="361" y="1362"/>
                      <a:pt x="191" y="1427"/>
                      <a:pt x="0" y="1427"/>
                    </a:cubicBezTo>
                    <a:lnTo>
                      <a:pt x="10575" y="1427"/>
                    </a:lnTo>
                    <a:cubicBezTo>
                      <a:pt x="10172" y="1427"/>
                      <a:pt x="9852" y="1107"/>
                      <a:pt x="9852" y="724"/>
                    </a:cubicBezTo>
                    <a:cubicBezTo>
                      <a:pt x="9852" y="533"/>
                      <a:pt x="9937" y="341"/>
                      <a:pt x="10064" y="213"/>
                    </a:cubicBezTo>
                    <a:cubicBezTo>
                      <a:pt x="10192" y="85"/>
                      <a:pt x="10362" y="0"/>
                      <a:pt x="10575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6"/>
              <p:cNvSpPr/>
              <p:nvPr/>
            </p:nvSpPr>
            <p:spPr>
              <a:xfrm>
                <a:off x="5897725" y="4041450"/>
                <a:ext cx="264375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10575" h="1426" extrusionOk="0">
                    <a:moveTo>
                      <a:pt x="0" y="1"/>
                    </a:moveTo>
                    <a:cubicBezTo>
                      <a:pt x="404" y="1"/>
                      <a:pt x="724" y="319"/>
                      <a:pt x="724" y="702"/>
                    </a:cubicBezTo>
                    <a:cubicBezTo>
                      <a:pt x="724" y="894"/>
                      <a:pt x="639" y="1085"/>
                      <a:pt x="511" y="1213"/>
                    </a:cubicBezTo>
                    <a:cubicBezTo>
                      <a:pt x="383" y="1340"/>
                      <a:pt x="213" y="1425"/>
                      <a:pt x="0" y="1425"/>
                    </a:cubicBezTo>
                    <a:lnTo>
                      <a:pt x="10575" y="1425"/>
                    </a:lnTo>
                    <a:cubicBezTo>
                      <a:pt x="10192" y="1425"/>
                      <a:pt x="9874" y="1107"/>
                      <a:pt x="9874" y="702"/>
                    </a:cubicBezTo>
                    <a:cubicBezTo>
                      <a:pt x="9874" y="511"/>
                      <a:pt x="9937" y="319"/>
                      <a:pt x="10086" y="191"/>
                    </a:cubicBezTo>
                    <a:cubicBezTo>
                      <a:pt x="10214" y="64"/>
                      <a:pt x="10384" y="1"/>
                      <a:pt x="10575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6"/>
              <p:cNvSpPr/>
              <p:nvPr/>
            </p:nvSpPr>
            <p:spPr>
              <a:xfrm>
                <a:off x="6250400" y="3969625"/>
                <a:ext cx="26492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0597" h="1427" extrusionOk="0">
                    <a:moveTo>
                      <a:pt x="0" y="0"/>
                    </a:moveTo>
                    <a:cubicBezTo>
                      <a:pt x="405" y="0"/>
                      <a:pt x="724" y="320"/>
                      <a:pt x="724" y="724"/>
                    </a:cubicBezTo>
                    <a:cubicBezTo>
                      <a:pt x="724" y="916"/>
                      <a:pt x="639" y="1086"/>
                      <a:pt x="511" y="1234"/>
                    </a:cubicBezTo>
                    <a:cubicBezTo>
                      <a:pt x="383" y="1362"/>
                      <a:pt x="213" y="1427"/>
                      <a:pt x="0" y="1427"/>
                    </a:cubicBezTo>
                    <a:lnTo>
                      <a:pt x="10597" y="1427"/>
                    </a:lnTo>
                    <a:cubicBezTo>
                      <a:pt x="10194" y="1427"/>
                      <a:pt x="9873" y="1107"/>
                      <a:pt x="9873" y="724"/>
                    </a:cubicBezTo>
                    <a:cubicBezTo>
                      <a:pt x="9873" y="533"/>
                      <a:pt x="9959" y="341"/>
                      <a:pt x="10086" y="213"/>
                    </a:cubicBezTo>
                    <a:cubicBezTo>
                      <a:pt x="10214" y="85"/>
                      <a:pt x="10384" y="0"/>
                      <a:pt x="10597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6"/>
              <p:cNvSpPr/>
              <p:nvPr/>
            </p:nvSpPr>
            <p:spPr>
              <a:xfrm>
                <a:off x="5668425" y="4005275"/>
                <a:ext cx="1116075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44643" h="1448" extrusionOk="0">
                    <a:moveTo>
                      <a:pt x="724" y="1"/>
                    </a:moveTo>
                    <a:cubicBezTo>
                      <a:pt x="511" y="1"/>
                      <a:pt x="341" y="86"/>
                      <a:pt x="213" y="214"/>
                    </a:cubicBezTo>
                    <a:cubicBezTo>
                      <a:pt x="85" y="341"/>
                      <a:pt x="0" y="532"/>
                      <a:pt x="0" y="724"/>
                    </a:cubicBezTo>
                    <a:cubicBezTo>
                      <a:pt x="0" y="1128"/>
                      <a:pt x="320" y="1448"/>
                      <a:pt x="724" y="1448"/>
                    </a:cubicBezTo>
                    <a:lnTo>
                      <a:pt x="43919" y="1448"/>
                    </a:lnTo>
                    <a:cubicBezTo>
                      <a:pt x="44132" y="1448"/>
                      <a:pt x="44302" y="1363"/>
                      <a:pt x="44430" y="1235"/>
                    </a:cubicBezTo>
                    <a:cubicBezTo>
                      <a:pt x="44558" y="1107"/>
                      <a:pt x="44643" y="915"/>
                      <a:pt x="44643" y="724"/>
                    </a:cubicBezTo>
                    <a:cubicBezTo>
                      <a:pt x="44643" y="319"/>
                      <a:pt x="44325" y="1"/>
                      <a:pt x="43919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6"/>
              <p:cNvSpPr/>
              <p:nvPr/>
            </p:nvSpPr>
            <p:spPr>
              <a:xfrm>
                <a:off x="6180175" y="3934000"/>
                <a:ext cx="855425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34217" h="1426" extrusionOk="0">
                    <a:moveTo>
                      <a:pt x="703" y="0"/>
                    </a:moveTo>
                    <a:cubicBezTo>
                      <a:pt x="511" y="0"/>
                      <a:pt x="341" y="86"/>
                      <a:pt x="213" y="213"/>
                    </a:cubicBezTo>
                    <a:cubicBezTo>
                      <a:pt x="86" y="341"/>
                      <a:pt x="0" y="511"/>
                      <a:pt x="0" y="724"/>
                    </a:cubicBezTo>
                    <a:cubicBezTo>
                      <a:pt x="0" y="1107"/>
                      <a:pt x="320" y="1425"/>
                      <a:pt x="703" y="1425"/>
                    </a:cubicBezTo>
                    <a:lnTo>
                      <a:pt x="33515" y="1425"/>
                    </a:lnTo>
                    <a:cubicBezTo>
                      <a:pt x="33706" y="1425"/>
                      <a:pt x="33876" y="1340"/>
                      <a:pt x="34004" y="1212"/>
                    </a:cubicBezTo>
                    <a:cubicBezTo>
                      <a:pt x="34131" y="1085"/>
                      <a:pt x="34216" y="915"/>
                      <a:pt x="34216" y="724"/>
                    </a:cubicBezTo>
                    <a:cubicBezTo>
                      <a:pt x="34216" y="319"/>
                      <a:pt x="33898" y="0"/>
                      <a:pt x="33515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6"/>
              <p:cNvSpPr/>
              <p:nvPr/>
            </p:nvSpPr>
            <p:spPr>
              <a:xfrm>
                <a:off x="5853025" y="4077075"/>
                <a:ext cx="6298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25195" h="1427" extrusionOk="0">
                    <a:moveTo>
                      <a:pt x="702" y="0"/>
                    </a:moveTo>
                    <a:cubicBezTo>
                      <a:pt x="512" y="0"/>
                      <a:pt x="341" y="86"/>
                      <a:pt x="192" y="213"/>
                    </a:cubicBezTo>
                    <a:cubicBezTo>
                      <a:pt x="64" y="341"/>
                      <a:pt x="1" y="511"/>
                      <a:pt x="1" y="704"/>
                    </a:cubicBezTo>
                    <a:cubicBezTo>
                      <a:pt x="1" y="1107"/>
                      <a:pt x="319" y="1427"/>
                      <a:pt x="702" y="1427"/>
                    </a:cubicBezTo>
                    <a:lnTo>
                      <a:pt x="24471" y="1427"/>
                    </a:lnTo>
                    <a:cubicBezTo>
                      <a:pt x="24684" y="1427"/>
                      <a:pt x="24854" y="1342"/>
                      <a:pt x="24982" y="1214"/>
                    </a:cubicBezTo>
                    <a:cubicBezTo>
                      <a:pt x="25110" y="1087"/>
                      <a:pt x="25195" y="916"/>
                      <a:pt x="25195" y="704"/>
                    </a:cubicBezTo>
                    <a:cubicBezTo>
                      <a:pt x="25195" y="321"/>
                      <a:pt x="24875" y="0"/>
                      <a:pt x="24471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6"/>
              <p:cNvSpPr/>
              <p:nvPr/>
            </p:nvSpPr>
            <p:spPr>
              <a:xfrm>
                <a:off x="5431175" y="4005275"/>
                <a:ext cx="162275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6491" h="1448" extrusionOk="0">
                    <a:moveTo>
                      <a:pt x="724" y="1"/>
                    </a:moveTo>
                    <a:cubicBezTo>
                      <a:pt x="533" y="1"/>
                      <a:pt x="341" y="86"/>
                      <a:pt x="213" y="214"/>
                    </a:cubicBezTo>
                    <a:cubicBezTo>
                      <a:pt x="85" y="341"/>
                      <a:pt x="0" y="532"/>
                      <a:pt x="0" y="724"/>
                    </a:cubicBezTo>
                    <a:cubicBezTo>
                      <a:pt x="0" y="1128"/>
                      <a:pt x="320" y="1448"/>
                      <a:pt x="724" y="1448"/>
                    </a:cubicBezTo>
                    <a:lnTo>
                      <a:pt x="5767" y="1448"/>
                    </a:lnTo>
                    <a:cubicBezTo>
                      <a:pt x="5980" y="1448"/>
                      <a:pt x="6150" y="1363"/>
                      <a:pt x="6278" y="1235"/>
                    </a:cubicBezTo>
                    <a:cubicBezTo>
                      <a:pt x="6406" y="1107"/>
                      <a:pt x="6491" y="915"/>
                      <a:pt x="6491" y="724"/>
                    </a:cubicBezTo>
                    <a:cubicBezTo>
                      <a:pt x="6491" y="319"/>
                      <a:pt x="6171" y="1"/>
                      <a:pt x="5767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6"/>
              <p:cNvSpPr/>
              <p:nvPr/>
            </p:nvSpPr>
            <p:spPr>
              <a:xfrm>
                <a:off x="5277950" y="4077075"/>
                <a:ext cx="35645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58" h="1427" extrusionOk="0">
                    <a:moveTo>
                      <a:pt x="704" y="0"/>
                    </a:moveTo>
                    <a:cubicBezTo>
                      <a:pt x="512" y="0"/>
                      <a:pt x="341" y="86"/>
                      <a:pt x="214" y="213"/>
                    </a:cubicBezTo>
                    <a:cubicBezTo>
                      <a:pt x="86" y="341"/>
                      <a:pt x="1" y="511"/>
                      <a:pt x="1" y="704"/>
                    </a:cubicBezTo>
                    <a:cubicBezTo>
                      <a:pt x="1" y="1107"/>
                      <a:pt x="321" y="1427"/>
                      <a:pt x="704" y="1427"/>
                    </a:cubicBezTo>
                    <a:lnTo>
                      <a:pt x="13556" y="1427"/>
                    </a:lnTo>
                    <a:cubicBezTo>
                      <a:pt x="13747" y="1427"/>
                      <a:pt x="13917" y="1342"/>
                      <a:pt x="14045" y="1214"/>
                    </a:cubicBezTo>
                    <a:cubicBezTo>
                      <a:pt x="14172" y="1087"/>
                      <a:pt x="14258" y="916"/>
                      <a:pt x="14258" y="704"/>
                    </a:cubicBezTo>
                    <a:cubicBezTo>
                      <a:pt x="14258" y="321"/>
                      <a:pt x="13939" y="0"/>
                      <a:pt x="13556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6"/>
              <p:cNvSpPr/>
              <p:nvPr/>
            </p:nvSpPr>
            <p:spPr>
              <a:xfrm>
                <a:off x="5363075" y="3775475"/>
                <a:ext cx="1578375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63135" h="1426" extrusionOk="0">
                    <a:moveTo>
                      <a:pt x="86" y="0"/>
                    </a:moveTo>
                    <a:cubicBezTo>
                      <a:pt x="43" y="0"/>
                      <a:pt x="0" y="43"/>
                      <a:pt x="0" y="86"/>
                    </a:cubicBezTo>
                    <a:lnTo>
                      <a:pt x="0" y="1362"/>
                    </a:lnTo>
                    <a:cubicBezTo>
                      <a:pt x="0" y="1405"/>
                      <a:pt x="43" y="1425"/>
                      <a:pt x="86" y="1425"/>
                    </a:cubicBezTo>
                    <a:lnTo>
                      <a:pt x="63070" y="1425"/>
                    </a:lnTo>
                    <a:cubicBezTo>
                      <a:pt x="63113" y="1425"/>
                      <a:pt x="63135" y="1405"/>
                      <a:pt x="63135" y="1362"/>
                    </a:cubicBezTo>
                    <a:lnTo>
                      <a:pt x="63135" y="86"/>
                    </a:lnTo>
                    <a:cubicBezTo>
                      <a:pt x="63135" y="43"/>
                      <a:pt x="63113" y="0"/>
                      <a:pt x="63070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6"/>
              <p:cNvSpPr/>
              <p:nvPr/>
            </p:nvSpPr>
            <p:spPr>
              <a:xfrm>
                <a:off x="5707275" y="3811100"/>
                <a:ext cx="2644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1427" extrusionOk="0">
                    <a:moveTo>
                      <a:pt x="1" y="0"/>
                    </a:moveTo>
                    <a:cubicBezTo>
                      <a:pt x="404" y="0"/>
                      <a:pt x="724" y="320"/>
                      <a:pt x="724" y="724"/>
                    </a:cubicBezTo>
                    <a:cubicBezTo>
                      <a:pt x="724" y="916"/>
                      <a:pt x="639" y="1086"/>
                      <a:pt x="511" y="1214"/>
                    </a:cubicBezTo>
                    <a:cubicBezTo>
                      <a:pt x="384" y="1362"/>
                      <a:pt x="213" y="1427"/>
                      <a:pt x="1" y="1427"/>
                    </a:cubicBezTo>
                    <a:lnTo>
                      <a:pt x="10575" y="1427"/>
                    </a:lnTo>
                    <a:cubicBezTo>
                      <a:pt x="10192" y="1427"/>
                      <a:pt x="9874" y="1107"/>
                      <a:pt x="9874" y="724"/>
                    </a:cubicBezTo>
                    <a:cubicBezTo>
                      <a:pt x="9874" y="533"/>
                      <a:pt x="9937" y="341"/>
                      <a:pt x="10087" y="213"/>
                    </a:cubicBezTo>
                    <a:cubicBezTo>
                      <a:pt x="10214" y="85"/>
                      <a:pt x="10385" y="0"/>
                      <a:pt x="10575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6"/>
              <p:cNvSpPr/>
              <p:nvPr/>
            </p:nvSpPr>
            <p:spPr>
              <a:xfrm>
                <a:off x="6199875" y="3846750"/>
                <a:ext cx="161750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6470" h="1448" extrusionOk="0">
                    <a:moveTo>
                      <a:pt x="702" y="1"/>
                    </a:moveTo>
                    <a:cubicBezTo>
                      <a:pt x="511" y="1"/>
                      <a:pt x="341" y="86"/>
                      <a:pt x="191" y="214"/>
                    </a:cubicBezTo>
                    <a:cubicBezTo>
                      <a:pt x="64" y="341"/>
                      <a:pt x="1" y="532"/>
                      <a:pt x="1" y="724"/>
                    </a:cubicBezTo>
                    <a:cubicBezTo>
                      <a:pt x="1" y="1107"/>
                      <a:pt x="319" y="1448"/>
                      <a:pt x="702" y="1448"/>
                    </a:cubicBezTo>
                    <a:lnTo>
                      <a:pt x="5746" y="1448"/>
                    </a:lnTo>
                    <a:cubicBezTo>
                      <a:pt x="5959" y="1448"/>
                      <a:pt x="6129" y="1363"/>
                      <a:pt x="6256" y="1235"/>
                    </a:cubicBezTo>
                    <a:cubicBezTo>
                      <a:pt x="6384" y="1107"/>
                      <a:pt x="6469" y="915"/>
                      <a:pt x="6469" y="724"/>
                    </a:cubicBezTo>
                    <a:cubicBezTo>
                      <a:pt x="6469" y="319"/>
                      <a:pt x="6149" y="1"/>
                      <a:pt x="5746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6"/>
              <p:cNvSpPr/>
              <p:nvPr/>
            </p:nvSpPr>
            <p:spPr>
              <a:xfrm>
                <a:off x="5573225" y="3846750"/>
                <a:ext cx="555400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22216" h="1448" extrusionOk="0">
                    <a:moveTo>
                      <a:pt x="724" y="1"/>
                    </a:moveTo>
                    <a:cubicBezTo>
                      <a:pt x="531" y="1"/>
                      <a:pt x="341" y="86"/>
                      <a:pt x="213" y="214"/>
                    </a:cubicBezTo>
                    <a:cubicBezTo>
                      <a:pt x="85" y="341"/>
                      <a:pt x="0" y="532"/>
                      <a:pt x="0" y="724"/>
                    </a:cubicBezTo>
                    <a:cubicBezTo>
                      <a:pt x="0" y="1107"/>
                      <a:pt x="319" y="1448"/>
                      <a:pt x="724" y="1448"/>
                    </a:cubicBezTo>
                    <a:lnTo>
                      <a:pt x="21492" y="1448"/>
                    </a:lnTo>
                    <a:cubicBezTo>
                      <a:pt x="21705" y="1448"/>
                      <a:pt x="21875" y="1363"/>
                      <a:pt x="22002" y="1235"/>
                    </a:cubicBezTo>
                    <a:cubicBezTo>
                      <a:pt x="22130" y="1107"/>
                      <a:pt x="22215" y="915"/>
                      <a:pt x="22215" y="724"/>
                    </a:cubicBezTo>
                    <a:cubicBezTo>
                      <a:pt x="22215" y="319"/>
                      <a:pt x="21895" y="1"/>
                      <a:pt x="21492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6"/>
              <p:cNvSpPr/>
              <p:nvPr/>
            </p:nvSpPr>
            <p:spPr>
              <a:xfrm>
                <a:off x="5088575" y="3846750"/>
                <a:ext cx="356450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14258" h="1448" extrusionOk="0">
                    <a:moveTo>
                      <a:pt x="724" y="1"/>
                    </a:moveTo>
                    <a:cubicBezTo>
                      <a:pt x="511" y="1"/>
                      <a:pt x="341" y="86"/>
                      <a:pt x="213" y="214"/>
                    </a:cubicBezTo>
                    <a:cubicBezTo>
                      <a:pt x="86" y="341"/>
                      <a:pt x="1" y="532"/>
                      <a:pt x="1" y="724"/>
                    </a:cubicBezTo>
                    <a:cubicBezTo>
                      <a:pt x="1" y="1107"/>
                      <a:pt x="321" y="1448"/>
                      <a:pt x="724" y="1448"/>
                    </a:cubicBezTo>
                    <a:lnTo>
                      <a:pt x="13556" y="1448"/>
                    </a:lnTo>
                    <a:cubicBezTo>
                      <a:pt x="13747" y="1448"/>
                      <a:pt x="13917" y="1363"/>
                      <a:pt x="14067" y="1235"/>
                    </a:cubicBezTo>
                    <a:cubicBezTo>
                      <a:pt x="14194" y="1107"/>
                      <a:pt x="14257" y="915"/>
                      <a:pt x="14257" y="724"/>
                    </a:cubicBezTo>
                    <a:cubicBezTo>
                      <a:pt x="14257" y="319"/>
                      <a:pt x="13939" y="1"/>
                      <a:pt x="13556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6"/>
              <p:cNvSpPr/>
              <p:nvPr/>
            </p:nvSpPr>
            <p:spPr>
              <a:xfrm>
                <a:off x="7024425" y="3775475"/>
                <a:ext cx="356450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14258" h="1426" extrusionOk="0">
                    <a:moveTo>
                      <a:pt x="724" y="0"/>
                    </a:moveTo>
                    <a:cubicBezTo>
                      <a:pt x="511" y="0"/>
                      <a:pt x="341" y="86"/>
                      <a:pt x="213" y="213"/>
                    </a:cubicBezTo>
                    <a:cubicBezTo>
                      <a:pt x="86" y="341"/>
                      <a:pt x="0" y="511"/>
                      <a:pt x="0" y="724"/>
                    </a:cubicBezTo>
                    <a:cubicBezTo>
                      <a:pt x="0" y="1107"/>
                      <a:pt x="319" y="1425"/>
                      <a:pt x="724" y="1425"/>
                    </a:cubicBezTo>
                    <a:lnTo>
                      <a:pt x="13554" y="1425"/>
                    </a:lnTo>
                    <a:cubicBezTo>
                      <a:pt x="13746" y="1425"/>
                      <a:pt x="13917" y="1340"/>
                      <a:pt x="14065" y="1212"/>
                    </a:cubicBezTo>
                    <a:cubicBezTo>
                      <a:pt x="14192" y="1085"/>
                      <a:pt x="14257" y="915"/>
                      <a:pt x="14257" y="724"/>
                    </a:cubicBezTo>
                    <a:cubicBezTo>
                      <a:pt x="14257" y="319"/>
                      <a:pt x="13937" y="0"/>
                      <a:pt x="13554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6"/>
              <p:cNvSpPr/>
              <p:nvPr/>
            </p:nvSpPr>
            <p:spPr>
              <a:xfrm>
                <a:off x="6944175" y="3830000"/>
                <a:ext cx="353600" cy="279325"/>
              </a:xfrm>
              <a:custGeom>
                <a:avLst/>
                <a:gdLst/>
                <a:ahLst/>
                <a:cxnLst/>
                <a:rect l="l" t="t" r="r" b="b"/>
                <a:pathLst>
                  <a:path w="14144" h="11173" extrusionOk="0">
                    <a:moveTo>
                      <a:pt x="6743" y="0"/>
                    </a:moveTo>
                    <a:cubicBezTo>
                      <a:pt x="4737" y="0"/>
                      <a:pt x="2767" y="1017"/>
                      <a:pt x="1784" y="3437"/>
                    </a:cubicBezTo>
                    <a:cubicBezTo>
                      <a:pt x="1" y="7826"/>
                      <a:pt x="3762" y="11172"/>
                      <a:pt x="7401" y="11172"/>
                    </a:cubicBezTo>
                    <a:cubicBezTo>
                      <a:pt x="9408" y="11172"/>
                      <a:pt x="11377" y="10155"/>
                      <a:pt x="12360" y="7735"/>
                    </a:cubicBezTo>
                    <a:cubicBezTo>
                      <a:pt x="14143" y="3346"/>
                      <a:pt x="10382" y="0"/>
                      <a:pt x="6743" y="0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6"/>
              <p:cNvSpPr/>
              <p:nvPr/>
            </p:nvSpPr>
            <p:spPr>
              <a:xfrm>
                <a:off x="7034000" y="3910425"/>
                <a:ext cx="173950" cy="120375"/>
              </a:xfrm>
              <a:custGeom>
                <a:avLst/>
                <a:gdLst/>
                <a:ahLst/>
                <a:cxnLst/>
                <a:rect l="l" t="t" r="r" b="b"/>
                <a:pathLst>
                  <a:path w="6958" h="4815" extrusionOk="0">
                    <a:moveTo>
                      <a:pt x="1235" y="1687"/>
                    </a:moveTo>
                    <a:lnTo>
                      <a:pt x="3022" y="2433"/>
                    </a:lnTo>
                    <a:cubicBezTo>
                      <a:pt x="2742" y="2762"/>
                      <a:pt x="2463" y="3014"/>
                      <a:pt x="2096" y="3014"/>
                    </a:cubicBezTo>
                    <a:cubicBezTo>
                      <a:pt x="1987" y="3014"/>
                      <a:pt x="1871" y="2992"/>
                      <a:pt x="1745" y="2944"/>
                    </a:cubicBezTo>
                    <a:cubicBezTo>
                      <a:pt x="1192" y="2709"/>
                      <a:pt x="1064" y="2241"/>
                      <a:pt x="1235" y="1687"/>
                    </a:cubicBezTo>
                    <a:close/>
                    <a:moveTo>
                      <a:pt x="4842" y="1715"/>
                    </a:moveTo>
                    <a:cubicBezTo>
                      <a:pt x="4952" y="1715"/>
                      <a:pt x="5068" y="1740"/>
                      <a:pt x="5192" y="1795"/>
                    </a:cubicBezTo>
                    <a:cubicBezTo>
                      <a:pt x="5661" y="1965"/>
                      <a:pt x="5936" y="2453"/>
                      <a:pt x="5746" y="3049"/>
                    </a:cubicBezTo>
                    <a:lnTo>
                      <a:pt x="3916" y="2305"/>
                    </a:lnTo>
                    <a:cubicBezTo>
                      <a:pt x="4192" y="1979"/>
                      <a:pt x="4482" y="1715"/>
                      <a:pt x="4842" y="1715"/>
                    </a:cubicBezTo>
                    <a:close/>
                    <a:moveTo>
                      <a:pt x="2334" y="1"/>
                    </a:moveTo>
                    <a:cubicBezTo>
                      <a:pt x="1715" y="1"/>
                      <a:pt x="1166" y="368"/>
                      <a:pt x="809" y="1049"/>
                    </a:cubicBezTo>
                    <a:lnTo>
                      <a:pt x="171" y="773"/>
                    </a:lnTo>
                    <a:lnTo>
                      <a:pt x="0" y="1199"/>
                    </a:lnTo>
                    <a:lnTo>
                      <a:pt x="639" y="1454"/>
                    </a:lnTo>
                    <a:cubicBezTo>
                      <a:pt x="319" y="2453"/>
                      <a:pt x="659" y="3327"/>
                      <a:pt x="1490" y="3667"/>
                    </a:cubicBezTo>
                    <a:cubicBezTo>
                      <a:pt x="1714" y="3761"/>
                      <a:pt x="1916" y="3802"/>
                      <a:pt x="2100" y="3802"/>
                    </a:cubicBezTo>
                    <a:cubicBezTo>
                      <a:pt x="2792" y="3802"/>
                      <a:pt x="3235" y="3221"/>
                      <a:pt x="3638" y="2666"/>
                    </a:cubicBezTo>
                    <a:lnTo>
                      <a:pt x="5575" y="3475"/>
                    </a:lnTo>
                    <a:cubicBezTo>
                      <a:pt x="5352" y="3858"/>
                      <a:pt x="5020" y="4014"/>
                      <a:pt x="4688" y="4014"/>
                    </a:cubicBezTo>
                    <a:cubicBezTo>
                      <a:pt x="4578" y="4014"/>
                      <a:pt x="4468" y="3997"/>
                      <a:pt x="4362" y="3965"/>
                    </a:cubicBezTo>
                    <a:lnTo>
                      <a:pt x="4064" y="4709"/>
                    </a:lnTo>
                    <a:cubicBezTo>
                      <a:pt x="4250" y="4781"/>
                      <a:pt x="4435" y="4815"/>
                      <a:pt x="4615" y="4815"/>
                    </a:cubicBezTo>
                    <a:cubicBezTo>
                      <a:pt x="5239" y="4815"/>
                      <a:pt x="5803" y="4403"/>
                      <a:pt x="6149" y="3710"/>
                    </a:cubicBezTo>
                    <a:lnTo>
                      <a:pt x="6788" y="3965"/>
                    </a:lnTo>
                    <a:lnTo>
                      <a:pt x="6958" y="3539"/>
                    </a:lnTo>
                    <a:lnTo>
                      <a:pt x="6319" y="3284"/>
                    </a:lnTo>
                    <a:cubicBezTo>
                      <a:pt x="6682" y="2198"/>
                      <a:pt x="6171" y="1347"/>
                      <a:pt x="5448" y="1071"/>
                    </a:cubicBezTo>
                    <a:cubicBezTo>
                      <a:pt x="5219" y="977"/>
                      <a:pt x="5013" y="935"/>
                      <a:pt x="4827" y="935"/>
                    </a:cubicBezTo>
                    <a:cubicBezTo>
                      <a:pt x="4130" y="935"/>
                      <a:pt x="3701" y="1513"/>
                      <a:pt x="3298" y="2050"/>
                    </a:cubicBezTo>
                    <a:lnTo>
                      <a:pt x="1405" y="1284"/>
                    </a:lnTo>
                    <a:cubicBezTo>
                      <a:pt x="1637" y="952"/>
                      <a:pt x="1960" y="801"/>
                      <a:pt x="2263" y="801"/>
                    </a:cubicBezTo>
                    <a:cubicBezTo>
                      <a:pt x="2348" y="801"/>
                      <a:pt x="2432" y="813"/>
                      <a:pt x="2511" y="836"/>
                    </a:cubicBezTo>
                    <a:lnTo>
                      <a:pt x="2809" y="70"/>
                    </a:lnTo>
                    <a:cubicBezTo>
                      <a:pt x="2648" y="24"/>
                      <a:pt x="2489" y="1"/>
                      <a:pt x="2334" y="1"/>
                    </a:cubicBez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6"/>
              <p:cNvSpPr/>
              <p:nvPr/>
            </p:nvSpPr>
            <p:spPr>
              <a:xfrm>
                <a:off x="6054250" y="3931050"/>
                <a:ext cx="392850" cy="284100"/>
              </a:xfrm>
              <a:custGeom>
                <a:avLst/>
                <a:gdLst/>
                <a:ahLst/>
                <a:cxnLst/>
                <a:rect l="l" t="t" r="r" b="b"/>
                <a:pathLst>
                  <a:path w="15714" h="11364" extrusionOk="0">
                    <a:moveTo>
                      <a:pt x="7555" y="1"/>
                    </a:moveTo>
                    <a:cubicBezTo>
                      <a:pt x="6087" y="1"/>
                      <a:pt x="4597" y="622"/>
                      <a:pt x="3400" y="2119"/>
                    </a:cubicBezTo>
                    <a:cubicBezTo>
                      <a:pt x="1" y="6351"/>
                      <a:pt x="3991" y="11364"/>
                      <a:pt x="8160" y="11364"/>
                    </a:cubicBezTo>
                    <a:cubicBezTo>
                      <a:pt x="9628" y="11364"/>
                      <a:pt x="11118" y="10742"/>
                      <a:pt x="12315" y="9246"/>
                    </a:cubicBezTo>
                    <a:cubicBezTo>
                      <a:pt x="15714" y="5013"/>
                      <a:pt x="11723" y="1"/>
                      <a:pt x="7555" y="1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6172725" y="4005125"/>
                <a:ext cx="154300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6172" h="5391" extrusionOk="0">
                    <a:moveTo>
                      <a:pt x="1129" y="1432"/>
                    </a:moveTo>
                    <a:lnTo>
                      <a:pt x="2661" y="2666"/>
                    </a:lnTo>
                    <a:cubicBezTo>
                      <a:pt x="2391" y="2859"/>
                      <a:pt x="2122" y="2997"/>
                      <a:pt x="1848" y="2997"/>
                    </a:cubicBezTo>
                    <a:cubicBezTo>
                      <a:pt x="1667" y="2997"/>
                      <a:pt x="1485" y="2937"/>
                      <a:pt x="1299" y="2793"/>
                    </a:cubicBezTo>
                    <a:cubicBezTo>
                      <a:pt x="894" y="2475"/>
                      <a:pt x="789" y="1942"/>
                      <a:pt x="1129" y="1432"/>
                    </a:cubicBezTo>
                    <a:close/>
                    <a:moveTo>
                      <a:pt x="4407" y="2469"/>
                    </a:moveTo>
                    <a:cubicBezTo>
                      <a:pt x="4581" y="2469"/>
                      <a:pt x="4756" y="2526"/>
                      <a:pt x="4937" y="2666"/>
                    </a:cubicBezTo>
                    <a:cubicBezTo>
                      <a:pt x="5405" y="3049"/>
                      <a:pt x="5385" y="3539"/>
                      <a:pt x="5087" y="4007"/>
                    </a:cubicBezTo>
                    <a:lnTo>
                      <a:pt x="3575" y="2793"/>
                    </a:lnTo>
                    <a:cubicBezTo>
                      <a:pt x="3862" y="2611"/>
                      <a:pt x="4133" y="2469"/>
                      <a:pt x="4407" y="2469"/>
                    </a:cubicBezTo>
                    <a:close/>
                    <a:moveTo>
                      <a:pt x="2348" y="1"/>
                    </a:moveTo>
                    <a:cubicBezTo>
                      <a:pt x="1856" y="1"/>
                      <a:pt x="1346" y="244"/>
                      <a:pt x="916" y="688"/>
                    </a:cubicBezTo>
                    <a:lnTo>
                      <a:pt x="406" y="262"/>
                    </a:lnTo>
                    <a:lnTo>
                      <a:pt x="108" y="603"/>
                    </a:lnTo>
                    <a:lnTo>
                      <a:pt x="639" y="1028"/>
                    </a:lnTo>
                    <a:cubicBezTo>
                      <a:pt x="1" y="1964"/>
                      <a:pt x="256" y="2921"/>
                      <a:pt x="852" y="3411"/>
                    </a:cubicBezTo>
                    <a:cubicBezTo>
                      <a:pt x="1167" y="3661"/>
                      <a:pt x="1463" y="3758"/>
                      <a:pt x="1742" y="3758"/>
                    </a:cubicBezTo>
                    <a:cubicBezTo>
                      <a:pt x="2273" y="3758"/>
                      <a:pt x="2746" y="3405"/>
                      <a:pt x="3192" y="3071"/>
                    </a:cubicBezTo>
                    <a:lnTo>
                      <a:pt x="4789" y="4348"/>
                    </a:lnTo>
                    <a:cubicBezTo>
                      <a:pt x="4566" y="4535"/>
                      <a:pt x="4324" y="4613"/>
                      <a:pt x="4098" y="4613"/>
                    </a:cubicBezTo>
                    <a:cubicBezTo>
                      <a:pt x="3914" y="4613"/>
                      <a:pt x="3741" y="4561"/>
                      <a:pt x="3597" y="4475"/>
                    </a:cubicBezTo>
                    <a:lnTo>
                      <a:pt x="3087" y="5114"/>
                    </a:lnTo>
                    <a:cubicBezTo>
                      <a:pt x="3373" y="5299"/>
                      <a:pt x="3676" y="5391"/>
                      <a:pt x="3978" y="5391"/>
                    </a:cubicBezTo>
                    <a:cubicBezTo>
                      <a:pt x="4440" y="5391"/>
                      <a:pt x="4901" y="5176"/>
                      <a:pt x="5300" y="4751"/>
                    </a:cubicBezTo>
                    <a:lnTo>
                      <a:pt x="5831" y="5199"/>
                    </a:lnTo>
                    <a:lnTo>
                      <a:pt x="6108" y="4836"/>
                    </a:lnTo>
                    <a:lnTo>
                      <a:pt x="5576" y="4411"/>
                    </a:lnTo>
                    <a:cubicBezTo>
                      <a:pt x="6171" y="3539"/>
                      <a:pt x="6108" y="2603"/>
                      <a:pt x="5405" y="2049"/>
                    </a:cubicBezTo>
                    <a:cubicBezTo>
                      <a:pt x="5086" y="1797"/>
                      <a:pt x="4787" y="1697"/>
                      <a:pt x="4504" y="1697"/>
                    </a:cubicBezTo>
                    <a:cubicBezTo>
                      <a:pt x="3976" y="1697"/>
                      <a:pt x="3501" y="2043"/>
                      <a:pt x="3044" y="2390"/>
                    </a:cubicBezTo>
                    <a:lnTo>
                      <a:pt x="1427" y="1071"/>
                    </a:lnTo>
                    <a:cubicBezTo>
                      <a:pt x="1654" y="854"/>
                      <a:pt x="1906" y="766"/>
                      <a:pt x="2145" y="766"/>
                    </a:cubicBezTo>
                    <a:cubicBezTo>
                      <a:pt x="2355" y="766"/>
                      <a:pt x="2556" y="833"/>
                      <a:pt x="2724" y="943"/>
                    </a:cubicBezTo>
                    <a:lnTo>
                      <a:pt x="3235" y="305"/>
                    </a:lnTo>
                    <a:cubicBezTo>
                      <a:pt x="2963" y="98"/>
                      <a:pt x="2659" y="1"/>
                      <a:pt x="2348" y="1"/>
                    </a:cubicBez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4851325" y="3670150"/>
                <a:ext cx="305925" cy="140375"/>
              </a:xfrm>
              <a:custGeom>
                <a:avLst/>
                <a:gdLst/>
                <a:ahLst/>
                <a:cxnLst/>
                <a:rect l="l" t="t" r="r" b="b"/>
                <a:pathLst>
                  <a:path w="12237" h="5615" extrusionOk="0">
                    <a:moveTo>
                      <a:pt x="11533" y="0"/>
                    </a:moveTo>
                    <a:cubicBezTo>
                      <a:pt x="11598" y="276"/>
                      <a:pt x="11491" y="596"/>
                      <a:pt x="11215" y="937"/>
                    </a:cubicBezTo>
                    <a:cubicBezTo>
                      <a:pt x="10832" y="1383"/>
                      <a:pt x="10172" y="1873"/>
                      <a:pt x="9300" y="2319"/>
                    </a:cubicBezTo>
                    <a:cubicBezTo>
                      <a:pt x="8469" y="2744"/>
                      <a:pt x="7427" y="3149"/>
                      <a:pt x="6278" y="3447"/>
                    </a:cubicBezTo>
                    <a:cubicBezTo>
                      <a:pt x="5150" y="3766"/>
                      <a:pt x="4043" y="3936"/>
                      <a:pt x="3107" y="4001"/>
                    </a:cubicBezTo>
                    <a:cubicBezTo>
                      <a:pt x="2942" y="4008"/>
                      <a:pt x="2781" y="4011"/>
                      <a:pt x="2626" y="4011"/>
                    </a:cubicBezTo>
                    <a:cubicBezTo>
                      <a:pt x="1862" y="4011"/>
                      <a:pt x="1226" y="3926"/>
                      <a:pt x="766" y="3766"/>
                    </a:cubicBezTo>
                    <a:cubicBezTo>
                      <a:pt x="363" y="3618"/>
                      <a:pt x="85" y="3383"/>
                      <a:pt x="0" y="3107"/>
                    </a:cubicBezTo>
                    <a:lnTo>
                      <a:pt x="0" y="3107"/>
                    </a:lnTo>
                    <a:lnTo>
                      <a:pt x="448" y="4702"/>
                    </a:lnTo>
                    <a:cubicBezTo>
                      <a:pt x="604" y="5305"/>
                      <a:pt x="1574" y="5614"/>
                      <a:pt x="2966" y="5614"/>
                    </a:cubicBezTo>
                    <a:cubicBezTo>
                      <a:pt x="4030" y="5614"/>
                      <a:pt x="5341" y="5433"/>
                      <a:pt x="6724" y="5065"/>
                    </a:cubicBezTo>
                    <a:cubicBezTo>
                      <a:pt x="9896" y="4191"/>
                      <a:pt x="12236" y="2639"/>
                      <a:pt x="11959" y="1595"/>
                    </a:cubicBezTo>
                    <a:lnTo>
                      <a:pt x="11533" y="0"/>
                    </a:ln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6"/>
              <p:cNvSpPr/>
              <p:nvPr/>
            </p:nvSpPr>
            <p:spPr>
              <a:xfrm>
                <a:off x="4844425" y="3647375"/>
                <a:ext cx="296875" cy="123075"/>
              </a:xfrm>
              <a:custGeom>
                <a:avLst/>
                <a:gdLst/>
                <a:ahLst/>
                <a:cxnLst/>
                <a:rect l="l" t="t" r="r" b="b"/>
                <a:pathLst>
                  <a:path w="11875" h="4923" extrusionOk="0">
                    <a:moveTo>
                      <a:pt x="9283" y="1"/>
                    </a:moveTo>
                    <a:cubicBezTo>
                      <a:pt x="8221" y="1"/>
                      <a:pt x="6913" y="180"/>
                      <a:pt x="5533" y="549"/>
                    </a:cubicBezTo>
                    <a:cubicBezTo>
                      <a:pt x="2341" y="1422"/>
                      <a:pt x="1" y="2974"/>
                      <a:pt x="276" y="4018"/>
                    </a:cubicBezTo>
                    <a:cubicBezTo>
                      <a:pt x="361" y="4294"/>
                      <a:pt x="639" y="4529"/>
                      <a:pt x="1042" y="4677"/>
                    </a:cubicBezTo>
                    <a:cubicBezTo>
                      <a:pt x="1502" y="4837"/>
                      <a:pt x="2138" y="4922"/>
                      <a:pt x="2902" y="4922"/>
                    </a:cubicBezTo>
                    <a:cubicBezTo>
                      <a:pt x="3057" y="4922"/>
                      <a:pt x="3218" y="4919"/>
                      <a:pt x="3383" y="4912"/>
                    </a:cubicBezTo>
                    <a:cubicBezTo>
                      <a:pt x="4319" y="4847"/>
                      <a:pt x="5426" y="4677"/>
                      <a:pt x="6554" y="4358"/>
                    </a:cubicBezTo>
                    <a:cubicBezTo>
                      <a:pt x="7703" y="4060"/>
                      <a:pt x="8745" y="3655"/>
                      <a:pt x="9576" y="3230"/>
                    </a:cubicBezTo>
                    <a:cubicBezTo>
                      <a:pt x="10448" y="2784"/>
                      <a:pt x="11108" y="2294"/>
                      <a:pt x="11491" y="1848"/>
                    </a:cubicBezTo>
                    <a:cubicBezTo>
                      <a:pt x="11767" y="1507"/>
                      <a:pt x="11874" y="1187"/>
                      <a:pt x="11809" y="911"/>
                    </a:cubicBezTo>
                    <a:cubicBezTo>
                      <a:pt x="11789" y="869"/>
                      <a:pt x="11789" y="847"/>
                      <a:pt x="11767" y="826"/>
                    </a:cubicBezTo>
                    <a:cubicBezTo>
                      <a:pt x="11554" y="282"/>
                      <a:pt x="10612" y="1"/>
                      <a:pt x="9283" y="1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6"/>
              <p:cNvSpPr/>
              <p:nvPr/>
            </p:nvSpPr>
            <p:spPr>
              <a:xfrm>
                <a:off x="4909325" y="3671125"/>
                <a:ext cx="162800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6512" h="2334" extrusionOk="0">
                    <a:moveTo>
                      <a:pt x="4842" y="320"/>
                    </a:moveTo>
                    <a:cubicBezTo>
                      <a:pt x="5082" y="320"/>
                      <a:pt x="5230" y="390"/>
                      <a:pt x="5298" y="515"/>
                    </a:cubicBezTo>
                    <a:lnTo>
                      <a:pt x="3575" y="983"/>
                    </a:lnTo>
                    <a:cubicBezTo>
                      <a:pt x="3681" y="748"/>
                      <a:pt x="3831" y="535"/>
                      <a:pt x="4362" y="387"/>
                    </a:cubicBezTo>
                    <a:cubicBezTo>
                      <a:pt x="4551" y="342"/>
                      <a:pt x="4711" y="320"/>
                      <a:pt x="4842" y="320"/>
                    </a:cubicBezTo>
                    <a:close/>
                    <a:moveTo>
                      <a:pt x="2937" y="1344"/>
                    </a:moveTo>
                    <a:cubicBezTo>
                      <a:pt x="2852" y="1578"/>
                      <a:pt x="2682" y="1812"/>
                      <a:pt x="2149" y="1939"/>
                    </a:cubicBezTo>
                    <a:cubicBezTo>
                      <a:pt x="1968" y="1991"/>
                      <a:pt x="1793" y="2019"/>
                      <a:pt x="1643" y="2019"/>
                    </a:cubicBezTo>
                    <a:cubicBezTo>
                      <a:pt x="1423" y="2019"/>
                      <a:pt x="1255" y="1960"/>
                      <a:pt x="1192" y="1834"/>
                    </a:cubicBezTo>
                    <a:lnTo>
                      <a:pt x="2937" y="1344"/>
                    </a:lnTo>
                    <a:close/>
                    <a:moveTo>
                      <a:pt x="4998" y="1"/>
                    </a:moveTo>
                    <a:cubicBezTo>
                      <a:pt x="4772" y="1"/>
                      <a:pt x="4513" y="36"/>
                      <a:pt x="4234" y="109"/>
                    </a:cubicBezTo>
                    <a:cubicBezTo>
                      <a:pt x="3235" y="387"/>
                      <a:pt x="3107" y="790"/>
                      <a:pt x="3000" y="1153"/>
                    </a:cubicBezTo>
                    <a:lnTo>
                      <a:pt x="1150" y="1664"/>
                    </a:lnTo>
                    <a:cubicBezTo>
                      <a:pt x="1170" y="1408"/>
                      <a:pt x="1511" y="1216"/>
                      <a:pt x="1873" y="1088"/>
                    </a:cubicBezTo>
                    <a:lnTo>
                      <a:pt x="1808" y="790"/>
                    </a:lnTo>
                    <a:cubicBezTo>
                      <a:pt x="1022" y="1003"/>
                      <a:pt x="574" y="1408"/>
                      <a:pt x="596" y="1812"/>
                    </a:cubicBezTo>
                    <a:lnTo>
                      <a:pt x="1" y="1982"/>
                    </a:lnTo>
                    <a:lnTo>
                      <a:pt x="43" y="2132"/>
                    </a:lnTo>
                    <a:lnTo>
                      <a:pt x="639" y="1982"/>
                    </a:lnTo>
                    <a:cubicBezTo>
                      <a:pt x="755" y="2229"/>
                      <a:pt x="1079" y="2333"/>
                      <a:pt x="1473" y="2333"/>
                    </a:cubicBezTo>
                    <a:cubicBezTo>
                      <a:pt x="1724" y="2333"/>
                      <a:pt x="2004" y="2291"/>
                      <a:pt x="2277" y="2217"/>
                    </a:cubicBezTo>
                    <a:cubicBezTo>
                      <a:pt x="3298" y="1939"/>
                      <a:pt x="3426" y="1536"/>
                      <a:pt x="3511" y="1195"/>
                    </a:cubicBezTo>
                    <a:lnTo>
                      <a:pt x="5320" y="685"/>
                    </a:lnTo>
                    <a:lnTo>
                      <a:pt x="5320" y="685"/>
                    </a:lnTo>
                    <a:cubicBezTo>
                      <a:pt x="5278" y="918"/>
                      <a:pt x="4980" y="1110"/>
                      <a:pt x="4660" y="1216"/>
                    </a:cubicBezTo>
                    <a:lnTo>
                      <a:pt x="4745" y="1514"/>
                    </a:lnTo>
                    <a:cubicBezTo>
                      <a:pt x="5490" y="1281"/>
                      <a:pt x="5916" y="918"/>
                      <a:pt x="5894" y="535"/>
                    </a:cubicBezTo>
                    <a:lnTo>
                      <a:pt x="6512" y="365"/>
                    </a:lnTo>
                    <a:lnTo>
                      <a:pt x="6469" y="194"/>
                    </a:lnTo>
                    <a:lnTo>
                      <a:pt x="5851" y="365"/>
                    </a:lnTo>
                    <a:cubicBezTo>
                      <a:pt x="5740" y="128"/>
                      <a:pt x="5427" y="1"/>
                      <a:pt x="4998" y="1"/>
                    </a:cubicBez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6"/>
              <p:cNvSpPr/>
              <p:nvPr/>
            </p:nvSpPr>
            <p:spPr>
              <a:xfrm>
                <a:off x="4693850" y="3775475"/>
                <a:ext cx="555400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22216" h="1426" extrusionOk="0">
                    <a:moveTo>
                      <a:pt x="724" y="0"/>
                    </a:moveTo>
                    <a:cubicBezTo>
                      <a:pt x="512" y="0"/>
                      <a:pt x="341" y="86"/>
                      <a:pt x="214" y="213"/>
                    </a:cubicBezTo>
                    <a:cubicBezTo>
                      <a:pt x="86" y="341"/>
                      <a:pt x="1" y="511"/>
                      <a:pt x="1" y="724"/>
                    </a:cubicBezTo>
                    <a:cubicBezTo>
                      <a:pt x="1" y="1107"/>
                      <a:pt x="321" y="1425"/>
                      <a:pt x="724" y="1425"/>
                    </a:cubicBezTo>
                    <a:lnTo>
                      <a:pt x="21492" y="1425"/>
                    </a:lnTo>
                    <a:cubicBezTo>
                      <a:pt x="21705" y="1425"/>
                      <a:pt x="21875" y="1340"/>
                      <a:pt x="22003" y="1212"/>
                    </a:cubicBezTo>
                    <a:cubicBezTo>
                      <a:pt x="22131" y="1085"/>
                      <a:pt x="22216" y="915"/>
                      <a:pt x="22216" y="724"/>
                    </a:cubicBezTo>
                    <a:cubicBezTo>
                      <a:pt x="22216" y="319"/>
                      <a:pt x="21897" y="0"/>
                      <a:pt x="21492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6"/>
              <p:cNvSpPr/>
              <p:nvPr/>
            </p:nvSpPr>
            <p:spPr>
              <a:xfrm>
                <a:off x="6941450" y="4077075"/>
                <a:ext cx="35695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27" extrusionOk="0">
                    <a:moveTo>
                      <a:pt x="723" y="0"/>
                    </a:moveTo>
                    <a:cubicBezTo>
                      <a:pt x="531" y="0"/>
                      <a:pt x="340" y="86"/>
                      <a:pt x="213" y="213"/>
                    </a:cubicBezTo>
                    <a:cubicBezTo>
                      <a:pt x="85" y="341"/>
                      <a:pt x="0" y="511"/>
                      <a:pt x="0" y="704"/>
                    </a:cubicBezTo>
                    <a:cubicBezTo>
                      <a:pt x="0" y="1107"/>
                      <a:pt x="318" y="1427"/>
                      <a:pt x="723" y="1427"/>
                    </a:cubicBezTo>
                    <a:lnTo>
                      <a:pt x="13554" y="1427"/>
                    </a:lnTo>
                    <a:cubicBezTo>
                      <a:pt x="13746" y="1427"/>
                      <a:pt x="13937" y="1342"/>
                      <a:pt x="14064" y="1214"/>
                    </a:cubicBezTo>
                    <a:cubicBezTo>
                      <a:pt x="14192" y="1087"/>
                      <a:pt x="14277" y="916"/>
                      <a:pt x="14277" y="704"/>
                    </a:cubicBezTo>
                    <a:cubicBezTo>
                      <a:pt x="14277" y="321"/>
                      <a:pt x="13959" y="0"/>
                      <a:pt x="13554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6"/>
              <p:cNvSpPr/>
              <p:nvPr/>
            </p:nvSpPr>
            <p:spPr>
              <a:xfrm>
                <a:off x="6321175" y="4119625"/>
                <a:ext cx="301100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12044" h="3935" extrusionOk="0">
                    <a:moveTo>
                      <a:pt x="0" y="554"/>
                    </a:moveTo>
                    <a:cubicBezTo>
                      <a:pt x="0" y="570"/>
                      <a:pt x="1" y="586"/>
                      <a:pt x="2" y="601"/>
                    </a:cubicBezTo>
                    <a:lnTo>
                      <a:pt x="2" y="601"/>
                    </a:lnTo>
                    <a:lnTo>
                      <a:pt x="0" y="554"/>
                    </a:lnTo>
                    <a:close/>
                    <a:moveTo>
                      <a:pt x="11916" y="1"/>
                    </a:moveTo>
                    <a:cubicBezTo>
                      <a:pt x="11916" y="299"/>
                      <a:pt x="11746" y="597"/>
                      <a:pt x="11383" y="852"/>
                    </a:cubicBezTo>
                    <a:cubicBezTo>
                      <a:pt x="10937" y="1214"/>
                      <a:pt x="10171" y="1555"/>
                      <a:pt x="9235" y="1788"/>
                    </a:cubicBezTo>
                    <a:cubicBezTo>
                      <a:pt x="8319" y="2023"/>
                      <a:pt x="7235" y="2193"/>
                      <a:pt x="6043" y="2256"/>
                    </a:cubicBezTo>
                    <a:cubicBezTo>
                      <a:pt x="5803" y="2265"/>
                      <a:pt x="5564" y="2269"/>
                      <a:pt x="5329" y="2269"/>
                    </a:cubicBezTo>
                    <a:cubicBezTo>
                      <a:pt x="4417" y="2269"/>
                      <a:pt x="3553" y="2205"/>
                      <a:pt x="2809" y="2086"/>
                    </a:cubicBezTo>
                    <a:cubicBezTo>
                      <a:pt x="1850" y="1938"/>
                      <a:pt x="1084" y="1683"/>
                      <a:pt x="574" y="1363"/>
                    </a:cubicBezTo>
                    <a:cubicBezTo>
                      <a:pt x="232" y="1142"/>
                      <a:pt x="23" y="881"/>
                      <a:pt x="2" y="601"/>
                    </a:cubicBezTo>
                    <a:lnTo>
                      <a:pt x="2" y="601"/>
                    </a:lnTo>
                    <a:lnTo>
                      <a:pt x="63" y="2214"/>
                    </a:lnTo>
                    <a:cubicBezTo>
                      <a:pt x="122" y="3208"/>
                      <a:pt x="2394" y="3935"/>
                      <a:pt x="5310" y="3935"/>
                    </a:cubicBezTo>
                    <a:cubicBezTo>
                      <a:pt x="5578" y="3935"/>
                      <a:pt x="5851" y="3929"/>
                      <a:pt x="6128" y="3916"/>
                    </a:cubicBezTo>
                    <a:cubicBezTo>
                      <a:pt x="9405" y="3768"/>
                      <a:pt x="12044" y="2747"/>
                      <a:pt x="11979" y="1660"/>
                    </a:cubicBezTo>
                    <a:lnTo>
                      <a:pt x="11916" y="1"/>
                    </a:ln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6"/>
              <p:cNvSpPr/>
              <p:nvPr/>
            </p:nvSpPr>
            <p:spPr>
              <a:xfrm>
                <a:off x="6319550" y="4077125"/>
                <a:ext cx="299550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11982" h="3970" extrusionOk="0">
                    <a:moveTo>
                      <a:pt x="6771" y="1"/>
                    </a:moveTo>
                    <a:cubicBezTo>
                      <a:pt x="6492" y="1"/>
                      <a:pt x="6206" y="7"/>
                      <a:pt x="5916" y="21"/>
                    </a:cubicBezTo>
                    <a:cubicBezTo>
                      <a:pt x="2639" y="169"/>
                      <a:pt x="0" y="1170"/>
                      <a:pt x="65" y="2254"/>
                    </a:cubicBezTo>
                    <a:cubicBezTo>
                      <a:pt x="65" y="2552"/>
                      <a:pt x="278" y="2829"/>
                      <a:pt x="639" y="3063"/>
                    </a:cubicBezTo>
                    <a:cubicBezTo>
                      <a:pt x="1149" y="3383"/>
                      <a:pt x="1915" y="3638"/>
                      <a:pt x="2874" y="3786"/>
                    </a:cubicBezTo>
                    <a:cubicBezTo>
                      <a:pt x="3618" y="3905"/>
                      <a:pt x="4482" y="3969"/>
                      <a:pt x="5394" y="3969"/>
                    </a:cubicBezTo>
                    <a:cubicBezTo>
                      <a:pt x="5629" y="3969"/>
                      <a:pt x="5868" y="3965"/>
                      <a:pt x="6108" y="3956"/>
                    </a:cubicBezTo>
                    <a:cubicBezTo>
                      <a:pt x="7300" y="3893"/>
                      <a:pt x="8384" y="3723"/>
                      <a:pt x="9300" y="3488"/>
                    </a:cubicBezTo>
                    <a:cubicBezTo>
                      <a:pt x="10236" y="3255"/>
                      <a:pt x="11002" y="2914"/>
                      <a:pt x="11448" y="2552"/>
                    </a:cubicBezTo>
                    <a:cubicBezTo>
                      <a:pt x="11811" y="2297"/>
                      <a:pt x="11981" y="1999"/>
                      <a:pt x="11981" y="1701"/>
                    </a:cubicBezTo>
                    <a:cubicBezTo>
                      <a:pt x="11981" y="1680"/>
                      <a:pt x="11959" y="1658"/>
                      <a:pt x="11959" y="1616"/>
                    </a:cubicBezTo>
                    <a:cubicBezTo>
                      <a:pt x="11804" y="668"/>
                      <a:pt x="9590" y="1"/>
                      <a:pt x="6771" y="1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6382875" y="4096650"/>
                <a:ext cx="167575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6703" h="1646" extrusionOk="0">
                    <a:moveTo>
                      <a:pt x="4719" y="301"/>
                    </a:moveTo>
                    <a:cubicBezTo>
                      <a:pt x="5188" y="301"/>
                      <a:pt x="5451" y="445"/>
                      <a:pt x="5490" y="644"/>
                    </a:cubicBezTo>
                    <a:lnTo>
                      <a:pt x="3723" y="729"/>
                    </a:lnTo>
                    <a:cubicBezTo>
                      <a:pt x="3873" y="516"/>
                      <a:pt x="4064" y="346"/>
                      <a:pt x="4617" y="304"/>
                    </a:cubicBezTo>
                    <a:cubicBezTo>
                      <a:pt x="4652" y="302"/>
                      <a:pt x="4686" y="301"/>
                      <a:pt x="4719" y="301"/>
                    </a:cubicBezTo>
                    <a:close/>
                    <a:moveTo>
                      <a:pt x="3000" y="942"/>
                    </a:moveTo>
                    <a:lnTo>
                      <a:pt x="3000" y="942"/>
                    </a:lnTo>
                    <a:cubicBezTo>
                      <a:pt x="2872" y="1155"/>
                      <a:pt x="2659" y="1325"/>
                      <a:pt x="2128" y="1345"/>
                    </a:cubicBezTo>
                    <a:cubicBezTo>
                      <a:pt x="2088" y="1347"/>
                      <a:pt x="2049" y="1348"/>
                      <a:pt x="2010" y="1348"/>
                    </a:cubicBezTo>
                    <a:cubicBezTo>
                      <a:pt x="1597" y="1348"/>
                      <a:pt x="1272" y="1240"/>
                      <a:pt x="1212" y="1027"/>
                    </a:cubicBezTo>
                    <a:lnTo>
                      <a:pt x="3000" y="942"/>
                    </a:lnTo>
                    <a:close/>
                    <a:moveTo>
                      <a:pt x="4744" y="1"/>
                    </a:moveTo>
                    <a:cubicBezTo>
                      <a:pt x="4682" y="1"/>
                      <a:pt x="4619" y="2"/>
                      <a:pt x="4554" y="6"/>
                    </a:cubicBezTo>
                    <a:cubicBezTo>
                      <a:pt x="3511" y="69"/>
                      <a:pt x="3298" y="431"/>
                      <a:pt x="3107" y="750"/>
                    </a:cubicBezTo>
                    <a:lnTo>
                      <a:pt x="1212" y="857"/>
                    </a:lnTo>
                    <a:cubicBezTo>
                      <a:pt x="1277" y="622"/>
                      <a:pt x="1638" y="494"/>
                      <a:pt x="2043" y="452"/>
                    </a:cubicBezTo>
                    <a:lnTo>
                      <a:pt x="2021" y="133"/>
                    </a:lnTo>
                    <a:cubicBezTo>
                      <a:pt x="1212" y="196"/>
                      <a:pt x="702" y="494"/>
                      <a:pt x="639" y="877"/>
                    </a:cubicBezTo>
                    <a:lnTo>
                      <a:pt x="0" y="899"/>
                    </a:lnTo>
                    <a:lnTo>
                      <a:pt x="21" y="1090"/>
                    </a:lnTo>
                    <a:lnTo>
                      <a:pt x="639" y="1047"/>
                    </a:lnTo>
                    <a:cubicBezTo>
                      <a:pt x="719" y="1470"/>
                      <a:pt x="1385" y="1645"/>
                      <a:pt x="2051" y="1645"/>
                    </a:cubicBezTo>
                    <a:cubicBezTo>
                      <a:pt x="2091" y="1645"/>
                      <a:pt x="2131" y="1644"/>
                      <a:pt x="2171" y="1643"/>
                    </a:cubicBezTo>
                    <a:cubicBezTo>
                      <a:pt x="3235" y="1580"/>
                      <a:pt x="3448" y="1240"/>
                      <a:pt x="3618" y="899"/>
                    </a:cubicBezTo>
                    <a:lnTo>
                      <a:pt x="5490" y="814"/>
                    </a:lnTo>
                    <a:lnTo>
                      <a:pt x="5490" y="814"/>
                    </a:lnTo>
                    <a:cubicBezTo>
                      <a:pt x="5405" y="1005"/>
                      <a:pt x="5065" y="1133"/>
                      <a:pt x="4724" y="1175"/>
                    </a:cubicBezTo>
                    <a:lnTo>
                      <a:pt x="4745" y="1473"/>
                    </a:lnTo>
                    <a:cubicBezTo>
                      <a:pt x="5511" y="1410"/>
                      <a:pt x="6021" y="1155"/>
                      <a:pt x="6086" y="772"/>
                    </a:cubicBezTo>
                    <a:lnTo>
                      <a:pt x="6702" y="750"/>
                    </a:lnTo>
                    <a:lnTo>
                      <a:pt x="6702" y="579"/>
                    </a:lnTo>
                    <a:lnTo>
                      <a:pt x="6064" y="601"/>
                    </a:lnTo>
                    <a:cubicBezTo>
                      <a:pt x="5986" y="228"/>
                      <a:pt x="5473" y="1"/>
                      <a:pt x="4744" y="1"/>
                    </a:cubicBez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6098800" y="4194100"/>
                <a:ext cx="630375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1428" extrusionOk="0">
                    <a:moveTo>
                      <a:pt x="724" y="1"/>
                    </a:moveTo>
                    <a:cubicBezTo>
                      <a:pt x="532" y="1"/>
                      <a:pt x="341" y="86"/>
                      <a:pt x="213" y="214"/>
                    </a:cubicBezTo>
                    <a:cubicBezTo>
                      <a:pt x="86" y="341"/>
                      <a:pt x="1" y="511"/>
                      <a:pt x="1" y="724"/>
                    </a:cubicBezTo>
                    <a:cubicBezTo>
                      <a:pt x="1" y="1107"/>
                      <a:pt x="319" y="1427"/>
                      <a:pt x="724" y="1427"/>
                    </a:cubicBezTo>
                    <a:lnTo>
                      <a:pt x="24492" y="1427"/>
                    </a:lnTo>
                    <a:cubicBezTo>
                      <a:pt x="24704" y="1427"/>
                      <a:pt x="24875" y="1363"/>
                      <a:pt x="25002" y="1214"/>
                    </a:cubicBezTo>
                    <a:cubicBezTo>
                      <a:pt x="25130" y="1087"/>
                      <a:pt x="25215" y="917"/>
                      <a:pt x="25215" y="724"/>
                    </a:cubicBezTo>
                    <a:cubicBezTo>
                      <a:pt x="25215" y="321"/>
                      <a:pt x="24897" y="1"/>
                      <a:pt x="24492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6" name="Google Shape;476;p36"/>
            <p:cNvSpPr/>
            <p:nvPr/>
          </p:nvSpPr>
          <p:spPr>
            <a:xfrm>
              <a:off x="-106900" y="273425"/>
              <a:ext cx="2047250" cy="2142650"/>
            </a:xfrm>
            <a:custGeom>
              <a:avLst/>
              <a:gdLst/>
              <a:ahLst/>
              <a:cxnLst/>
              <a:rect l="l" t="t" r="r" b="b"/>
              <a:pathLst>
                <a:path w="81890" h="85706" extrusionOk="0">
                  <a:moveTo>
                    <a:pt x="81890" y="85706"/>
                  </a:moveTo>
                  <a:lnTo>
                    <a:pt x="12839" y="0"/>
                  </a:lnTo>
                  <a:lnTo>
                    <a:pt x="0" y="0"/>
                  </a:lnTo>
                  <a:lnTo>
                    <a:pt x="651" y="42448"/>
                  </a:lnTo>
                  <a:lnTo>
                    <a:pt x="46755" y="79383"/>
                  </a:lnTo>
                  <a:lnTo>
                    <a:pt x="51701" y="693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 txBox="1">
            <a:spLocks noGrp="1"/>
          </p:cNvSpPr>
          <p:nvPr>
            <p:ph type="body" idx="1"/>
          </p:nvPr>
        </p:nvSpPr>
        <p:spPr>
          <a:xfrm>
            <a:off x="719999" y="1389600"/>
            <a:ext cx="3852001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A3816A"/>
              </a:buClr>
              <a:buSzPts val="1100"/>
              <a:buNone/>
            </a:pPr>
            <a:r>
              <a:rPr lang="zh-CN" altLang="en-US" sz="1800" dirty="0"/>
              <a:t>         股票市场是投机者和投资者双 双活跃的地方，是一个国家或地区</a:t>
            </a:r>
            <a:r>
              <a:rPr lang="zh-CN" altLang="en-US" sz="1800" dirty="0">
                <a:solidFill>
                  <a:srgbClr val="FFC000"/>
                </a:solidFill>
              </a:rPr>
              <a:t>经济和金融活动的寒暑表</a:t>
            </a:r>
            <a:r>
              <a:rPr lang="zh-CN" altLang="en-US" sz="1800" dirty="0"/>
              <a:t>，股票市场的不良现象可以导致股灾等各种危害的产生。</a:t>
            </a:r>
            <a:endParaRPr lang="en-US" altLang="zh-CN" sz="1800" dirty="0"/>
          </a:p>
          <a:p>
            <a:pPr marL="0" lvl="0" indent="0">
              <a:buClr>
                <a:srgbClr val="A3816A"/>
              </a:buClr>
              <a:buSzPts val="1100"/>
              <a:buNone/>
            </a:pPr>
            <a:r>
              <a:rPr lang="zh-CN" altLang="en-US" sz="1800" dirty="0"/>
              <a:t>         股票市场的结构和交易活动比发行市场更为复杂，其作用和影响力也更大。</a:t>
            </a:r>
            <a:endParaRPr sz="1800"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股市</a:t>
            </a:r>
            <a:endParaRPr dirty="0"/>
          </a:p>
        </p:txBody>
      </p:sp>
      <p:grpSp>
        <p:nvGrpSpPr>
          <p:cNvPr id="998" name="Google Shape;3412;p64">
            <a:extLst>
              <a:ext uri="{FF2B5EF4-FFF2-40B4-BE49-F238E27FC236}">
                <a16:creationId xmlns:a16="http://schemas.microsoft.com/office/drawing/2014/main" id="{2EE4D67C-D080-794B-8A34-A411808797C6}"/>
              </a:ext>
            </a:extLst>
          </p:cNvPr>
          <p:cNvGrpSpPr/>
          <p:nvPr/>
        </p:nvGrpSpPr>
        <p:grpSpPr>
          <a:xfrm>
            <a:off x="5078544" y="1623833"/>
            <a:ext cx="3345456" cy="2502893"/>
            <a:chOff x="4442300" y="1822050"/>
            <a:chExt cx="2969075" cy="2059875"/>
          </a:xfrm>
        </p:grpSpPr>
        <p:sp>
          <p:nvSpPr>
            <p:cNvPr id="999" name="Google Shape;3413;p64">
              <a:extLst>
                <a:ext uri="{FF2B5EF4-FFF2-40B4-BE49-F238E27FC236}">
                  <a16:creationId xmlns:a16="http://schemas.microsoft.com/office/drawing/2014/main" id="{DEB5A1D0-E22C-DD4C-A914-0C7A34B95167}"/>
                </a:ext>
              </a:extLst>
            </p:cNvPr>
            <p:cNvSpPr/>
            <p:nvPr/>
          </p:nvSpPr>
          <p:spPr>
            <a:xfrm>
              <a:off x="5613625" y="2219050"/>
              <a:ext cx="302700" cy="401275"/>
            </a:xfrm>
            <a:custGeom>
              <a:avLst/>
              <a:gdLst/>
              <a:ahLst/>
              <a:cxnLst/>
              <a:rect l="l" t="t" r="r" b="b"/>
              <a:pathLst>
                <a:path w="12108" h="16051" extrusionOk="0">
                  <a:moveTo>
                    <a:pt x="0" y="0"/>
                  </a:moveTo>
                  <a:lnTo>
                    <a:pt x="0" y="16050"/>
                  </a:lnTo>
                  <a:lnTo>
                    <a:pt x="12107" y="16050"/>
                  </a:lnTo>
                  <a:lnTo>
                    <a:pt x="12107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3414;p64">
              <a:extLst>
                <a:ext uri="{FF2B5EF4-FFF2-40B4-BE49-F238E27FC236}">
                  <a16:creationId xmlns:a16="http://schemas.microsoft.com/office/drawing/2014/main" id="{1328ED27-2FAC-F442-B095-4C3E1379E5FF}"/>
                </a:ext>
              </a:extLst>
            </p:cNvPr>
            <p:cNvSpPr/>
            <p:nvPr/>
          </p:nvSpPr>
          <p:spPr>
            <a:xfrm>
              <a:off x="5647925" y="2287650"/>
              <a:ext cx="59625" cy="4000"/>
            </a:xfrm>
            <a:custGeom>
              <a:avLst/>
              <a:gdLst/>
              <a:ahLst/>
              <a:cxnLst/>
              <a:rect l="l" t="t" r="r" b="b"/>
              <a:pathLst>
                <a:path w="2385" h="160" extrusionOk="0">
                  <a:moveTo>
                    <a:pt x="0" y="1"/>
                  </a:moveTo>
                  <a:lnTo>
                    <a:pt x="0" y="159"/>
                  </a:lnTo>
                  <a:lnTo>
                    <a:pt x="2385" y="159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3415;p64">
              <a:extLst>
                <a:ext uri="{FF2B5EF4-FFF2-40B4-BE49-F238E27FC236}">
                  <a16:creationId xmlns:a16="http://schemas.microsoft.com/office/drawing/2014/main" id="{53CEAA00-E94A-B748-A514-888E4C59583E}"/>
                </a:ext>
              </a:extLst>
            </p:cNvPr>
            <p:cNvSpPr/>
            <p:nvPr/>
          </p:nvSpPr>
          <p:spPr>
            <a:xfrm>
              <a:off x="5647925" y="2346900"/>
              <a:ext cx="222875" cy="3975"/>
            </a:xfrm>
            <a:custGeom>
              <a:avLst/>
              <a:gdLst/>
              <a:ahLst/>
              <a:cxnLst/>
              <a:rect l="l" t="t" r="r" b="b"/>
              <a:pathLst>
                <a:path w="8915" h="159" extrusionOk="0">
                  <a:moveTo>
                    <a:pt x="0" y="0"/>
                  </a:moveTo>
                  <a:lnTo>
                    <a:pt x="0" y="159"/>
                  </a:lnTo>
                  <a:lnTo>
                    <a:pt x="8915" y="159"/>
                  </a:lnTo>
                  <a:lnTo>
                    <a:pt x="8915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3416;p64">
              <a:extLst>
                <a:ext uri="{FF2B5EF4-FFF2-40B4-BE49-F238E27FC236}">
                  <a16:creationId xmlns:a16="http://schemas.microsoft.com/office/drawing/2014/main" id="{C6181267-733A-274D-9247-71F671A9F2A9}"/>
                </a:ext>
              </a:extLst>
            </p:cNvPr>
            <p:cNvSpPr/>
            <p:nvPr/>
          </p:nvSpPr>
          <p:spPr>
            <a:xfrm>
              <a:off x="5647925" y="2406125"/>
              <a:ext cx="222875" cy="3975"/>
            </a:xfrm>
            <a:custGeom>
              <a:avLst/>
              <a:gdLst/>
              <a:ahLst/>
              <a:cxnLst/>
              <a:rect l="l" t="t" r="r" b="b"/>
              <a:pathLst>
                <a:path w="8915" h="159" extrusionOk="0">
                  <a:moveTo>
                    <a:pt x="0" y="1"/>
                  </a:moveTo>
                  <a:lnTo>
                    <a:pt x="0" y="159"/>
                  </a:lnTo>
                  <a:lnTo>
                    <a:pt x="8915" y="159"/>
                  </a:lnTo>
                  <a:lnTo>
                    <a:pt x="8915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3417;p64">
              <a:extLst>
                <a:ext uri="{FF2B5EF4-FFF2-40B4-BE49-F238E27FC236}">
                  <a16:creationId xmlns:a16="http://schemas.microsoft.com/office/drawing/2014/main" id="{154FFFB2-ACF4-9445-92DC-98CA55E1F321}"/>
                </a:ext>
              </a:extLst>
            </p:cNvPr>
            <p:cNvSpPr/>
            <p:nvPr/>
          </p:nvSpPr>
          <p:spPr>
            <a:xfrm>
              <a:off x="5647925" y="2465350"/>
              <a:ext cx="222875" cy="4000"/>
            </a:xfrm>
            <a:custGeom>
              <a:avLst/>
              <a:gdLst/>
              <a:ahLst/>
              <a:cxnLst/>
              <a:rect l="l" t="t" r="r" b="b"/>
              <a:pathLst>
                <a:path w="8915" h="160" extrusionOk="0">
                  <a:moveTo>
                    <a:pt x="0" y="1"/>
                  </a:moveTo>
                  <a:lnTo>
                    <a:pt x="0" y="159"/>
                  </a:lnTo>
                  <a:lnTo>
                    <a:pt x="8915" y="159"/>
                  </a:lnTo>
                  <a:lnTo>
                    <a:pt x="8915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3418;p64">
              <a:extLst>
                <a:ext uri="{FF2B5EF4-FFF2-40B4-BE49-F238E27FC236}">
                  <a16:creationId xmlns:a16="http://schemas.microsoft.com/office/drawing/2014/main" id="{46225F6C-F3D5-0646-AD1C-E626F02B51CD}"/>
                </a:ext>
              </a:extLst>
            </p:cNvPr>
            <p:cNvSpPr/>
            <p:nvPr/>
          </p:nvSpPr>
          <p:spPr>
            <a:xfrm>
              <a:off x="5647925" y="2524600"/>
              <a:ext cx="222875" cy="3975"/>
            </a:xfrm>
            <a:custGeom>
              <a:avLst/>
              <a:gdLst/>
              <a:ahLst/>
              <a:cxnLst/>
              <a:rect l="l" t="t" r="r" b="b"/>
              <a:pathLst>
                <a:path w="8915" h="159" extrusionOk="0">
                  <a:moveTo>
                    <a:pt x="0" y="0"/>
                  </a:moveTo>
                  <a:lnTo>
                    <a:pt x="0" y="159"/>
                  </a:lnTo>
                  <a:lnTo>
                    <a:pt x="8915" y="159"/>
                  </a:lnTo>
                  <a:lnTo>
                    <a:pt x="8915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3419;p64">
              <a:extLst>
                <a:ext uri="{FF2B5EF4-FFF2-40B4-BE49-F238E27FC236}">
                  <a16:creationId xmlns:a16="http://schemas.microsoft.com/office/drawing/2014/main" id="{6D299EF5-D1D4-BB47-BE33-E57640AB6480}"/>
                </a:ext>
              </a:extLst>
            </p:cNvPr>
            <p:cNvSpPr/>
            <p:nvPr/>
          </p:nvSpPr>
          <p:spPr>
            <a:xfrm>
              <a:off x="4596200" y="2140050"/>
              <a:ext cx="139050" cy="335075"/>
            </a:xfrm>
            <a:custGeom>
              <a:avLst/>
              <a:gdLst/>
              <a:ahLst/>
              <a:cxnLst/>
              <a:rect l="l" t="t" r="r" b="b"/>
              <a:pathLst>
                <a:path w="5562" h="13403" extrusionOk="0">
                  <a:moveTo>
                    <a:pt x="2845" y="1"/>
                  </a:moveTo>
                  <a:cubicBezTo>
                    <a:pt x="828" y="1"/>
                    <a:pt x="0" y="3056"/>
                    <a:pt x="28" y="5934"/>
                  </a:cubicBezTo>
                  <a:cubicBezTo>
                    <a:pt x="43" y="8982"/>
                    <a:pt x="2079" y="13402"/>
                    <a:pt x="2079" y="13402"/>
                  </a:cubicBezTo>
                  <a:cubicBezTo>
                    <a:pt x="2079" y="13402"/>
                    <a:pt x="3755" y="8303"/>
                    <a:pt x="4435" y="6381"/>
                  </a:cubicBezTo>
                  <a:cubicBezTo>
                    <a:pt x="5113" y="4460"/>
                    <a:pt x="5561" y="487"/>
                    <a:pt x="3250" y="39"/>
                  </a:cubicBezTo>
                  <a:cubicBezTo>
                    <a:pt x="3110" y="13"/>
                    <a:pt x="2975" y="1"/>
                    <a:pt x="2845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3420;p64">
              <a:extLst>
                <a:ext uri="{FF2B5EF4-FFF2-40B4-BE49-F238E27FC236}">
                  <a16:creationId xmlns:a16="http://schemas.microsoft.com/office/drawing/2014/main" id="{86C481EA-9F7C-4F4C-9247-555DF61EE5DB}"/>
                </a:ext>
              </a:extLst>
            </p:cNvPr>
            <p:cNvSpPr/>
            <p:nvPr/>
          </p:nvSpPr>
          <p:spPr>
            <a:xfrm>
              <a:off x="4442300" y="2459100"/>
              <a:ext cx="195775" cy="220450"/>
            </a:xfrm>
            <a:custGeom>
              <a:avLst/>
              <a:gdLst/>
              <a:ahLst/>
              <a:cxnLst/>
              <a:rect l="l" t="t" r="r" b="b"/>
              <a:pathLst>
                <a:path w="7831" h="8818" extrusionOk="0">
                  <a:moveTo>
                    <a:pt x="3531" y="0"/>
                  </a:moveTo>
                  <a:cubicBezTo>
                    <a:pt x="3384" y="0"/>
                    <a:pt x="3233" y="25"/>
                    <a:pt x="3078" y="78"/>
                  </a:cubicBezTo>
                  <a:cubicBezTo>
                    <a:pt x="0" y="1118"/>
                    <a:pt x="2918" y="7966"/>
                    <a:pt x="7831" y="8818"/>
                  </a:cubicBezTo>
                  <a:cubicBezTo>
                    <a:pt x="7831" y="8818"/>
                    <a:pt x="6307" y="0"/>
                    <a:pt x="3531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3421;p64">
              <a:extLst>
                <a:ext uri="{FF2B5EF4-FFF2-40B4-BE49-F238E27FC236}">
                  <a16:creationId xmlns:a16="http://schemas.microsoft.com/office/drawing/2014/main" id="{91D8539C-8FA8-2F4B-A2C7-8BF9040859D3}"/>
                </a:ext>
              </a:extLst>
            </p:cNvPr>
            <p:cNvSpPr/>
            <p:nvPr/>
          </p:nvSpPr>
          <p:spPr>
            <a:xfrm>
              <a:off x="4669500" y="2385200"/>
              <a:ext cx="149550" cy="212000"/>
            </a:xfrm>
            <a:custGeom>
              <a:avLst/>
              <a:gdLst/>
              <a:ahLst/>
              <a:cxnLst/>
              <a:rect l="l" t="t" r="r" b="b"/>
              <a:pathLst>
                <a:path w="5982" h="8480" extrusionOk="0">
                  <a:moveTo>
                    <a:pt x="3981" y="0"/>
                  </a:moveTo>
                  <a:cubicBezTo>
                    <a:pt x="3245" y="0"/>
                    <a:pt x="2300" y="625"/>
                    <a:pt x="1474" y="2253"/>
                  </a:cubicBezTo>
                  <a:cubicBezTo>
                    <a:pt x="0" y="5157"/>
                    <a:pt x="274" y="8480"/>
                    <a:pt x="274" y="8480"/>
                  </a:cubicBezTo>
                  <a:cubicBezTo>
                    <a:pt x="1401" y="6602"/>
                    <a:pt x="5981" y="3857"/>
                    <a:pt x="5172" y="967"/>
                  </a:cubicBezTo>
                  <a:cubicBezTo>
                    <a:pt x="5007" y="383"/>
                    <a:pt x="4558" y="0"/>
                    <a:pt x="3981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3422;p64">
              <a:extLst>
                <a:ext uri="{FF2B5EF4-FFF2-40B4-BE49-F238E27FC236}">
                  <a16:creationId xmlns:a16="http://schemas.microsoft.com/office/drawing/2014/main" id="{755D690E-0777-064B-B7E2-0A223A291A2C}"/>
                </a:ext>
              </a:extLst>
            </p:cNvPr>
            <p:cNvSpPr/>
            <p:nvPr/>
          </p:nvSpPr>
          <p:spPr>
            <a:xfrm>
              <a:off x="4693675" y="2549700"/>
              <a:ext cx="174125" cy="250475"/>
            </a:xfrm>
            <a:custGeom>
              <a:avLst/>
              <a:gdLst/>
              <a:ahLst/>
              <a:cxnLst/>
              <a:rect l="l" t="t" r="r" b="b"/>
              <a:pathLst>
                <a:path w="6965" h="10019" extrusionOk="0">
                  <a:moveTo>
                    <a:pt x="4624" y="1"/>
                  </a:moveTo>
                  <a:cubicBezTo>
                    <a:pt x="3275" y="1"/>
                    <a:pt x="1738" y="1273"/>
                    <a:pt x="1027" y="3677"/>
                  </a:cubicBezTo>
                  <a:cubicBezTo>
                    <a:pt x="0" y="7158"/>
                    <a:pt x="116" y="10019"/>
                    <a:pt x="116" y="10019"/>
                  </a:cubicBezTo>
                  <a:cubicBezTo>
                    <a:pt x="116" y="10019"/>
                    <a:pt x="1503" y="8589"/>
                    <a:pt x="3541" y="7145"/>
                  </a:cubicBezTo>
                  <a:cubicBezTo>
                    <a:pt x="5968" y="5425"/>
                    <a:pt x="6964" y="1640"/>
                    <a:pt x="6213" y="759"/>
                  </a:cubicBezTo>
                  <a:cubicBezTo>
                    <a:pt x="5779" y="249"/>
                    <a:pt x="5220" y="1"/>
                    <a:pt x="4624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3423;p64">
              <a:extLst>
                <a:ext uri="{FF2B5EF4-FFF2-40B4-BE49-F238E27FC236}">
                  <a16:creationId xmlns:a16="http://schemas.microsoft.com/office/drawing/2014/main" id="{C2382181-9D48-D44A-A0AE-1B0460BDAF01}"/>
                </a:ext>
              </a:extLst>
            </p:cNvPr>
            <p:cNvSpPr/>
            <p:nvPr/>
          </p:nvSpPr>
          <p:spPr>
            <a:xfrm>
              <a:off x="4495250" y="2711500"/>
              <a:ext cx="182550" cy="153050"/>
            </a:xfrm>
            <a:custGeom>
              <a:avLst/>
              <a:gdLst/>
              <a:ahLst/>
              <a:cxnLst/>
              <a:rect l="l" t="t" r="r" b="b"/>
              <a:pathLst>
                <a:path w="7302" h="6122" extrusionOk="0">
                  <a:moveTo>
                    <a:pt x="1646" y="0"/>
                  </a:moveTo>
                  <a:cubicBezTo>
                    <a:pt x="298" y="0"/>
                    <a:pt x="1" y="1391"/>
                    <a:pt x="498" y="2825"/>
                  </a:cubicBezTo>
                  <a:cubicBezTo>
                    <a:pt x="1084" y="4544"/>
                    <a:pt x="3294" y="6121"/>
                    <a:pt x="6689" y="6121"/>
                  </a:cubicBezTo>
                  <a:cubicBezTo>
                    <a:pt x="6889" y="6121"/>
                    <a:pt x="7094" y="6116"/>
                    <a:pt x="7302" y="6105"/>
                  </a:cubicBezTo>
                  <a:cubicBezTo>
                    <a:pt x="7302" y="6105"/>
                    <a:pt x="5525" y="1495"/>
                    <a:pt x="3025" y="355"/>
                  </a:cubicBezTo>
                  <a:cubicBezTo>
                    <a:pt x="2480" y="109"/>
                    <a:pt x="2022" y="0"/>
                    <a:pt x="1646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3424;p64">
              <a:extLst>
                <a:ext uri="{FF2B5EF4-FFF2-40B4-BE49-F238E27FC236}">
                  <a16:creationId xmlns:a16="http://schemas.microsoft.com/office/drawing/2014/main" id="{EE4988A5-FBFB-FB4F-9A71-172C4E3237FF}"/>
                </a:ext>
              </a:extLst>
            </p:cNvPr>
            <p:cNvSpPr/>
            <p:nvPr/>
          </p:nvSpPr>
          <p:spPr>
            <a:xfrm>
              <a:off x="4592550" y="2147525"/>
              <a:ext cx="128600" cy="813400"/>
            </a:xfrm>
            <a:custGeom>
              <a:avLst/>
              <a:gdLst/>
              <a:ahLst/>
              <a:cxnLst/>
              <a:rect l="l" t="t" r="r" b="b"/>
              <a:pathLst>
                <a:path w="5144" h="32536" extrusionOk="0">
                  <a:moveTo>
                    <a:pt x="3078" y="0"/>
                  </a:moveTo>
                  <a:cubicBezTo>
                    <a:pt x="3049" y="145"/>
                    <a:pt x="0" y="15141"/>
                    <a:pt x="4970" y="32536"/>
                  </a:cubicBezTo>
                  <a:lnTo>
                    <a:pt x="5143" y="32478"/>
                  </a:lnTo>
                  <a:cubicBezTo>
                    <a:pt x="202" y="15141"/>
                    <a:pt x="3236" y="188"/>
                    <a:pt x="3265" y="29"/>
                  </a:cubicBezTo>
                  <a:lnTo>
                    <a:pt x="307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3425;p64">
              <a:extLst>
                <a:ext uri="{FF2B5EF4-FFF2-40B4-BE49-F238E27FC236}">
                  <a16:creationId xmlns:a16="http://schemas.microsoft.com/office/drawing/2014/main" id="{0C9B9430-D17D-424E-8F1B-6379B264E84F}"/>
                </a:ext>
              </a:extLst>
            </p:cNvPr>
            <p:cNvSpPr/>
            <p:nvPr/>
          </p:nvSpPr>
          <p:spPr>
            <a:xfrm>
              <a:off x="4685375" y="2582375"/>
              <a:ext cx="119225" cy="250325"/>
            </a:xfrm>
            <a:custGeom>
              <a:avLst/>
              <a:gdLst/>
              <a:ahLst/>
              <a:cxnLst/>
              <a:rect l="l" t="t" r="r" b="b"/>
              <a:pathLst>
                <a:path w="4769" h="10013" extrusionOk="0">
                  <a:moveTo>
                    <a:pt x="4624" y="1"/>
                  </a:moveTo>
                  <a:cubicBezTo>
                    <a:pt x="4479" y="145"/>
                    <a:pt x="881" y="5953"/>
                    <a:pt x="1" y="9969"/>
                  </a:cubicBezTo>
                  <a:lnTo>
                    <a:pt x="174" y="10012"/>
                  </a:lnTo>
                  <a:cubicBezTo>
                    <a:pt x="1055" y="6054"/>
                    <a:pt x="4551" y="390"/>
                    <a:pt x="4768" y="130"/>
                  </a:cubicBezTo>
                  <a:lnTo>
                    <a:pt x="4696" y="73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3426;p64">
              <a:extLst>
                <a:ext uri="{FF2B5EF4-FFF2-40B4-BE49-F238E27FC236}">
                  <a16:creationId xmlns:a16="http://schemas.microsoft.com/office/drawing/2014/main" id="{4BD9E348-62F4-514C-9214-DAB1DC0D2BA8}"/>
                </a:ext>
              </a:extLst>
            </p:cNvPr>
            <p:cNvSpPr/>
            <p:nvPr/>
          </p:nvSpPr>
          <p:spPr>
            <a:xfrm>
              <a:off x="4527900" y="2739475"/>
              <a:ext cx="170125" cy="137275"/>
            </a:xfrm>
            <a:custGeom>
              <a:avLst/>
              <a:gdLst/>
              <a:ahLst/>
              <a:cxnLst/>
              <a:rect l="l" t="t" r="r" b="b"/>
              <a:pathLst>
                <a:path w="6805" h="5491" extrusionOk="0">
                  <a:moveTo>
                    <a:pt x="174" y="1"/>
                  </a:moveTo>
                  <a:lnTo>
                    <a:pt x="1" y="88"/>
                  </a:lnTo>
                  <a:cubicBezTo>
                    <a:pt x="43" y="189"/>
                    <a:pt x="1315" y="2630"/>
                    <a:pt x="6718" y="5491"/>
                  </a:cubicBezTo>
                  <a:lnTo>
                    <a:pt x="6805" y="5332"/>
                  </a:lnTo>
                  <a:cubicBezTo>
                    <a:pt x="1459" y="2501"/>
                    <a:pt x="188" y="16"/>
                    <a:pt x="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3427;p64">
              <a:extLst>
                <a:ext uri="{FF2B5EF4-FFF2-40B4-BE49-F238E27FC236}">
                  <a16:creationId xmlns:a16="http://schemas.microsoft.com/office/drawing/2014/main" id="{27481C9A-ED5C-F642-A665-DC06322B0EF0}"/>
                </a:ext>
              </a:extLst>
            </p:cNvPr>
            <p:cNvSpPr/>
            <p:nvPr/>
          </p:nvSpPr>
          <p:spPr>
            <a:xfrm>
              <a:off x="4511300" y="2489200"/>
              <a:ext cx="153875" cy="205525"/>
            </a:xfrm>
            <a:custGeom>
              <a:avLst/>
              <a:gdLst/>
              <a:ahLst/>
              <a:cxnLst/>
              <a:rect l="l" t="t" r="r" b="b"/>
              <a:pathLst>
                <a:path w="6155" h="8221" extrusionOk="0">
                  <a:moveTo>
                    <a:pt x="187" y="1"/>
                  </a:moveTo>
                  <a:lnTo>
                    <a:pt x="0" y="29"/>
                  </a:lnTo>
                  <a:cubicBezTo>
                    <a:pt x="361" y="2428"/>
                    <a:pt x="1387" y="5533"/>
                    <a:pt x="6068" y="8220"/>
                  </a:cubicBezTo>
                  <a:lnTo>
                    <a:pt x="6155" y="8047"/>
                  </a:lnTo>
                  <a:cubicBezTo>
                    <a:pt x="1545" y="5404"/>
                    <a:pt x="549" y="2355"/>
                    <a:pt x="187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3428;p64">
              <a:extLst>
                <a:ext uri="{FF2B5EF4-FFF2-40B4-BE49-F238E27FC236}">
                  <a16:creationId xmlns:a16="http://schemas.microsoft.com/office/drawing/2014/main" id="{E6745FC3-9118-C447-99FA-4BEAF5944A48}"/>
                </a:ext>
              </a:extLst>
            </p:cNvPr>
            <p:cNvSpPr/>
            <p:nvPr/>
          </p:nvSpPr>
          <p:spPr>
            <a:xfrm>
              <a:off x="4657200" y="2402150"/>
              <a:ext cx="117775" cy="253950"/>
            </a:xfrm>
            <a:custGeom>
              <a:avLst/>
              <a:gdLst/>
              <a:ahLst/>
              <a:cxnLst/>
              <a:rect l="l" t="t" r="r" b="b"/>
              <a:pathLst>
                <a:path w="4711" h="10158" extrusionOk="0">
                  <a:moveTo>
                    <a:pt x="4580" y="0"/>
                  </a:moveTo>
                  <a:cubicBezTo>
                    <a:pt x="4551" y="29"/>
                    <a:pt x="3873" y="795"/>
                    <a:pt x="2962" y="2427"/>
                  </a:cubicBezTo>
                  <a:cubicBezTo>
                    <a:pt x="2124" y="3945"/>
                    <a:pt x="939" y="6488"/>
                    <a:pt x="1" y="10099"/>
                  </a:cubicBezTo>
                  <a:lnTo>
                    <a:pt x="188" y="10157"/>
                  </a:lnTo>
                  <a:cubicBezTo>
                    <a:pt x="1966" y="3280"/>
                    <a:pt x="4696" y="160"/>
                    <a:pt x="4711" y="131"/>
                  </a:cubicBezTo>
                  <a:lnTo>
                    <a:pt x="4580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3429;p64">
              <a:extLst>
                <a:ext uri="{FF2B5EF4-FFF2-40B4-BE49-F238E27FC236}">
                  <a16:creationId xmlns:a16="http://schemas.microsoft.com/office/drawing/2014/main" id="{F1BDEBD0-B35A-5B4C-BB36-31FFD08D7188}"/>
                </a:ext>
              </a:extLst>
            </p:cNvPr>
            <p:cNvSpPr/>
            <p:nvPr/>
          </p:nvSpPr>
          <p:spPr>
            <a:xfrm>
              <a:off x="7265300" y="2682075"/>
              <a:ext cx="83825" cy="210225"/>
            </a:xfrm>
            <a:custGeom>
              <a:avLst/>
              <a:gdLst/>
              <a:ahLst/>
              <a:cxnLst/>
              <a:rect l="l" t="t" r="r" b="b"/>
              <a:pathLst>
                <a:path w="3353" h="8409" extrusionOk="0">
                  <a:moveTo>
                    <a:pt x="1676" y="0"/>
                  </a:moveTo>
                  <a:cubicBezTo>
                    <a:pt x="189" y="0"/>
                    <a:pt x="1" y="2514"/>
                    <a:pt x="189" y="3785"/>
                  </a:cubicBezTo>
                  <a:cubicBezTo>
                    <a:pt x="376" y="5042"/>
                    <a:pt x="825" y="8409"/>
                    <a:pt x="825" y="8409"/>
                  </a:cubicBezTo>
                  <a:cubicBezTo>
                    <a:pt x="825" y="8409"/>
                    <a:pt x="2601" y="5909"/>
                    <a:pt x="2977" y="4017"/>
                  </a:cubicBezTo>
                  <a:cubicBezTo>
                    <a:pt x="3352" y="2123"/>
                    <a:pt x="3165" y="0"/>
                    <a:pt x="1676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3430;p64">
              <a:extLst>
                <a:ext uri="{FF2B5EF4-FFF2-40B4-BE49-F238E27FC236}">
                  <a16:creationId xmlns:a16="http://schemas.microsoft.com/office/drawing/2014/main" id="{A1623263-535A-2043-BEC9-E560F772E094}"/>
                </a:ext>
              </a:extLst>
            </p:cNvPr>
            <p:cNvSpPr/>
            <p:nvPr/>
          </p:nvSpPr>
          <p:spPr>
            <a:xfrm>
              <a:off x="7267850" y="2895850"/>
              <a:ext cx="143525" cy="124325"/>
            </a:xfrm>
            <a:custGeom>
              <a:avLst/>
              <a:gdLst/>
              <a:ahLst/>
              <a:cxnLst/>
              <a:rect l="l" t="t" r="r" b="b"/>
              <a:pathLst>
                <a:path w="5741" h="4973" extrusionOk="0">
                  <a:moveTo>
                    <a:pt x="3543" y="0"/>
                  </a:moveTo>
                  <a:cubicBezTo>
                    <a:pt x="1862" y="0"/>
                    <a:pt x="0" y="4972"/>
                    <a:pt x="0" y="4972"/>
                  </a:cubicBezTo>
                  <a:cubicBezTo>
                    <a:pt x="17" y="4972"/>
                    <a:pt x="35" y="4972"/>
                    <a:pt x="52" y="4972"/>
                  </a:cubicBezTo>
                  <a:cubicBezTo>
                    <a:pt x="3163" y="4972"/>
                    <a:pt x="5741" y="1123"/>
                    <a:pt x="3973" y="118"/>
                  </a:cubicBezTo>
                  <a:cubicBezTo>
                    <a:pt x="3832" y="37"/>
                    <a:pt x="3688" y="0"/>
                    <a:pt x="3543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3431;p64">
              <a:extLst>
                <a:ext uri="{FF2B5EF4-FFF2-40B4-BE49-F238E27FC236}">
                  <a16:creationId xmlns:a16="http://schemas.microsoft.com/office/drawing/2014/main" id="{7C750697-3284-1742-BD1E-EEB99F61DBEB}"/>
                </a:ext>
              </a:extLst>
            </p:cNvPr>
            <p:cNvSpPr/>
            <p:nvPr/>
          </p:nvSpPr>
          <p:spPr>
            <a:xfrm>
              <a:off x="7179350" y="2821850"/>
              <a:ext cx="88525" cy="142675"/>
            </a:xfrm>
            <a:custGeom>
              <a:avLst/>
              <a:gdLst/>
              <a:ahLst/>
              <a:cxnLst/>
              <a:rect l="l" t="t" r="r" b="b"/>
              <a:pathLst>
                <a:path w="3541" h="5707" extrusionOk="0">
                  <a:moveTo>
                    <a:pt x="1550" y="1"/>
                  </a:moveTo>
                  <a:cubicBezTo>
                    <a:pt x="1250" y="1"/>
                    <a:pt x="987" y="180"/>
                    <a:pt x="838" y="477"/>
                  </a:cubicBezTo>
                  <a:cubicBezTo>
                    <a:pt x="0" y="2167"/>
                    <a:pt x="2500" y="4407"/>
                    <a:pt x="2976" y="5707"/>
                  </a:cubicBezTo>
                  <a:cubicBezTo>
                    <a:pt x="2976" y="5707"/>
                    <a:pt x="3540" y="3669"/>
                    <a:pt x="2976" y="1705"/>
                  </a:cubicBezTo>
                  <a:cubicBezTo>
                    <a:pt x="2627" y="478"/>
                    <a:pt x="2040" y="1"/>
                    <a:pt x="1550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3432;p64">
              <a:extLst>
                <a:ext uri="{FF2B5EF4-FFF2-40B4-BE49-F238E27FC236}">
                  <a16:creationId xmlns:a16="http://schemas.microsoft.com/office/drawing/2014/main" id="{53D1E70B-2B17-624B-A1C1-BF39C38130AE}"/>
                </a:ext>
              </a:extLst>
            </p:cNvPr>
            <p:cNvSpPr/>
            <p:nvPr/>
          </p:nvSpPr>
          <p:spPr>
            <a:xfrm>
              <a:off x="7182225" y="2686750"/>
              <a:ext cx="132600" cy="498100"/>
            </a:xfrm>
            <a:custGeom>
              <a:avLst/>
              <a:gdLst/>
              <a:ahLst/>
              <a:cxnLst/>
              <a:rect l="l" t="t" r="r" b="b"/>
              <a:pathLst>
                <a:path w="5304" h="19924" extrusionOk="0">
                  <a:moveTo>
                    <a:pt x="5014" y="1"/>
                  </a:moveTo>
                  <a:cubicBezTo>
                    <a:pt x="5014" y="102"/>
                    <a:pt x="5115" y="9709"/>
                    <a:pt x="1" y="19837"/>
                  </a:cubicBezTo>
                  <a:lnTo>
                    <a:pt x="174" y="19924"/>
                  </a:lnTo>
                  <a:cubicBezTo>
                    <a:pt x="5303" y="9753"/>
                    <a:pt x="5202" y="102"/>
                    <a:pt x="5202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3433;p64">
              <a:extLst>
                <a:ext uri="{FF2B5EF4-FFF2-40B4-BE49-F238E27FC236}">
                  <a16:creationId xmlns:a16="http://schemas.microsoft.com/office/drawing/2014/main" id="{0CD48481-921D-7046-86F0-77C3B12353C7}"/>
                </a:ext>
              </a:extLst>
            </p:cNvPr>
            <p:cNvSpPr/>
            <p:nvPr/>
          </p:nvSpPr>
          <p:spPr>
            <a:xfrm>
              <a:off x="7249400" y="2916125"/>
              <a:ext cx="119950" cy="110875"/>
            </a:xfrm>
            <a:custGeom>
              <a:avLst/>
              <a:gdLst/>
              <a:ahLst/>
              <a:cxnLst/>
              <a:rect l="l" t="t" r="r" b="b"/>
              <a:pathLst>
                <a:path w="4798" h="4435" extrusionOk="0">
                  <a:moveTo>
                    <a:pt x="4624" y="0"/>
                  </a:moveTo>
                  <a:cubicBezTo>
                    <a:pt x="4133" y="1416"/>
                    <a:pt x="3150" y="3178"/>
                    <a:pt x="1" y="4261"/>
                  </a:cubicBezTo>
                  <a:lnTo>
                    <a:pt x="59" y="4435"/>
                  </a:lnTo>
                  <a:cubicBezTo>
                    <a:pt x="3295" y="3323"/>
                    <a:pt x="4292" y="1516"/>
                    <a:pt x="4797" y="72"/>
                  </a:cubicBezTo>
                  <a:lnTo>
                    <a:pt x="46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3434;p64">
              <a:extLst>
                <a:ext uri="{FF2B5EF4-FFF2-40B4-BE49-F238E27FC236}">
                  <a16:creationId xmlns:a16="http://schemas.microsoft.com/office/drawing/2014/main" id="{1EDFA3ED-3CEE-A24E-B678-2E4CFE199905}"/>
                </a:ext>
              </a:extLst>
            </p:cNvPr>
            <p:cNvSpPr/>
            <p:nvPr/>
          </p:nvSpPr>
          <p:spPr>
            <a:xfrm>
              <a:off x="7214725" y="2831950"/>
              <a:ext cx="44825" cy="170500"/>
            </a:xfrm>
            <a:custGeom>
              <a:avLst/>
              <a:gdLst/>
              <a:ahLst/>
              <a:cxnLst/>
              <a:rect l="l" t="t" r="r" b="b"/>
              <a:pathLst>
                <a:path w="1793" h="6820" extrusionOk="0">
                  <a:moveTo>
                    <a:pt x="160" y="0"/>
                  </a:moveTo>
                  <a:lnTo>
                    <a:pt x="1" y="102"/>
                  </a:lnTo>
                  <a:cubicBezTo>
                    <a:pt x="16" y="116"/>
                    <a:pt x="1330" y="2370"/>
                    <a:pt x="1605" y="6819"/>
                  </a:cubicBezTo>
                  <a:lnTo>
                    <a:pt x="1792" y="6805"/>
                  </a:lnTo>
                  <a:cubicBezTo>
                    <a:pt x="1518" y="2312"/>
                    <a:pt x="174" y="15"/>
                    <a:pt x="160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3435;p64">
              <a:extLst>
                <a:ext uri="{FF2B5EF4-FFF2-40B4-BE49-F238E27FC236}">
                  <a16:creationId xmlns:a16="http://schemas.microsoft.com/office/drawing/2014/main" id="{F47C8009-6ACF-AC4B-96F2-23DB84A9FD3B}"/>
                </a:ext>
              </a:extLst>
            </p:cNvPr>
            <p:cNvSpPr/>
            <p:nvPr/>
          </p:nvSpPr>
          <p:spPr>
            <a:xfrm>
              <a:off x="6683225" y="2313650"/>
              <a:ext cx="571650" cy="197700"/>
            </a:xfrm>
            <a:custGeom>
              <a:avLst/>
              <a:gdLst/>
              <a:ahLst/>
              <a:cxnLst/>
              <a:rect l="l" t="t" r="r" b="b"/>
              <a:pathLst>
                <a:path w="22866" h="7908" extrusionOk="0">
                  <a:moveTo>
                    <a:pt x="12078" y="0"/>
                  </a:moveTo>
                  <a:cubicBezTo>
                    <a:pt x="12062" y="0"/>
                    <a:pt x="12046" y="1"/>
                    <a:pt x="12030" y="1"/>
                  </a:cubicBezTo>
                  <a:cubicBezTo>
                    <a:pt x="10074" y="57"/>
                    <a:pt x="8891" y="4372"/>
                    <a:pt x="7840" y="4372"/>
                  </a:cubicBezTo>
                  <a:cubicBezTo>
                    <a:pt x="7796" y="4372"/>
                    <a:pt x="7753" y="4365"/>
                    <a:pt x="7709" y="4349"/>
                  </a:cubicBezTo>
                  <a:cubicBezTo>
                    <a:pt x="7387" y="4232"/>
                    <a:pt x="6974" y="4164"/>
                    <a:pt x="6549" y="4164"/>
                  </a:cubicBezTo>
                  <a:cubicBezTo>
                    <a:pt x="5562" y="4164"/>
                    <a:pt x="4505" y="4527"/>
                    <a:pt x="4344" y="5476"/>
                  </a:cubicBezTo>
                  <a:cubicBezTo>
                    <a:pt x="4126" y="6834"/>
                    <a:pt x="183" y="6156"/>
                    <a:pt x="67" y="7225"/>
                  </a:cubicBezTo>
                  <a:cubicBezTo>
                    <a:pt x="0" y="7774"/>
                    <a:pt x="1023" y="7907"/>
                    <a:pt x="2444" y="7907"/>
                  </a:cubicBezTo>
                  <a:cubicBezTo>
                    <a:pt x="3789" y="7907"/>
                    <a:pt x="5490" y="7788"/>
                    <a:pt x="6958" y="7788"/>
                  </a:cubicBezTo>
                  <a:lnTo>
                    <a:pt x="19484" y="7788"/>
                  </a:lnTo>
                  <a:cubicBezTo>
                    <a:pt x="19998" y="7788"/>
                    <a:pt x="20492" y="7804"/>
                    <a:pt x="20933" y="7804"/>
                  </a:cubicBezTo>
                  <a:cubicBezTo>
                    <a:pt x="21943" y="7804"/>
                    <a:pt x="22679" y="7720"/>
                    <a:pt x="22750" y="7167"/>
                  </a:cubicBezTo>
                  <a:cubicBezTo>
                    <a:pt x="22865" y="6372"/>
                    <a:pt x="21665" y="6213"/>
                    <a:pt x="21160" y="5534"/>
                  </a:cubicBezTo>
                  <a:cubicBezTo>
                    <a:pt x="20669" y="4855"/>
                    <a:pt x="20828" y="2486"/>
                    <a:pt x="18747" y="2486"/>
                  </a:cubicBezTo>
                  <a:cubicBezTo>
                    <a:pt x="16827" y="2486"/>
                    <a:pt x="16217" y="3895"/>
                    <a:pt x="15506" y="3895"/>
                  </a:cubicBezTo>
                  <a:cubicBezTo>
                    <a:pt x="15441" y="3895"/>
                    <a:pt x="15376" y="3883"/>
                    <a:pt x="15309" y="3858"/>
                  </a:cubicBezTo>
                  <a:cubicBezTo>
                    <a:pt x="14521" y="3558"/>
                    <a:pt x="14073" y="0"/>
                    <a:pt x="12078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3436;p64">
              <a:extLst>
                <a:ext uri="{FF2B5EF4-FFF2-40B4-BE49-F238E27FC236}">
                  <a16:creationId xmlns:a16="http://schemas.microsoft.com/office/drawing/2014/main" id="{91A58ABF-F83F-8640-A299-620D4994E142}"/>
                </a:ext>
              </a:extLst>
            </p:cNvPr>
            <p:cNvSpPr/>
            <p:nvPr/>
          </p:nvSpPr>
          <p:spPr>
            <a:xfrm>
              <a:off x="6569325" y="2583100"/>
              <a:ext cx="326150" cy="500250"/>
            </a:xfrm>
            <a:custGeom>
              <a:avLst/>
              <a:gdLst/>
              <a:ahLst/>
              <a:cxnLst/>
              <a:rect l="l" t="t" r="r" b="b"/>
              <a:pathLst>
                <a:path w="13046" h="20010" extrusionOk="0">
                  <a:moveTo>
                    <a:pt x="5620" y="1"/>
                  </a:moveTo>
                  <a:cubicBezTo>
                    <a:pt x="5446" y="1"/>
                    <a:pt x="5302" y="59"/>
                    <a:pt x="5186" y="174"/>
                  </a:cubicBezTo>
                  <a:cubicBezTo>
                    <a:pt x="5071" y="290"/>
                    <a:pt x="4999" y="434"/>
                    <a:pt x="4999" y="593"/>
                  </a:cubicBezTo>
                  <a:lnTo>
                    <a:pt x="4999" y="2110"/>
                  </a:lnTo>
                  <a:cubicBezTo>
                    <a:pt x="4348" y="2226"/>
                    <a:pt x="3728" y="2413"/>
                    <a:pt x="3179" y="2673"/>
                  </a:cubicBezTo>
                  <a:cubicBezTo>
                    <a:pt x="2615" y="2933"/>
                    <a:pt x="2138" y="3266"/>
                    <a:pt x="1748" y="3655"/>
                  </a:cubicBezTo>
                  <a:cubicBezTo>
                    <a:pt x="1343" y="4046"/>
                    <a:pt x="1025" y="4493"/>
                    <a:pt x="809" y="4984"/>
                  </a:cubicBezTo>
                  <a:cubicBezTo>
                    <a:pt x="578" y="5462"/>
                    <a:pt x="462" y="5996"/>
                    <a:pt x="462" y="6574"/>
                  </a:cubicBezTo>
                  <a:cubicBezTo>
                    <a:pt x="462" y="7238"/>
                    <a:pt x="563" y="7816"/>
                    <a:pt x="736" y="8307"/>
                  </a:cubicBezTo>
                  <a:cubicBezTo>
                    <a:pt x="925" y="8785"/>
                    <a:pt x="1199" y="9203"/>
                    <a:pt x="1560" y="9550"/>
                  </a:cubicBezTo>
                  <a:cubicBezTo>
                    <a:pt x="1936" y="9912"/>
                    <a:pt x="2398" y="10214"/>
                    <a:pt x="2961" y="10461"/>
                  </a:cubicBezTo>
                  <a:cubicBezTo>
                    <a:pt x="3525" y="10706"/>
                    <a:pt x="4190" y="10908"/>
                    <a:pt x="4941" y="11096"/>
                  </a:cubicBezTo>
                  <a:cubicBezTo>
                    <a:pt x="5764" y="11298"/>
                    <a:pt x="6501" y="11472"/>
                    <a:pt x="7122" y="11601"/>
                  </a:cubicBezTo>
                  <a:cubicBezTo>
                    <a:pt x="7758" y="11732"/>
                    <a:pt x="8293" y="11876"/>
                    <a:pt x="8711" y="12021"/>
                  </a:cubicBezTo>
                  <a:cubicBezTo>
                    <a:pt x="9145" y="12179"/>
                    <a:pt x="9463" y="12353"/>
                    <a:pt x="9680" y="12555"/>
                  </a:cubicBezTo>
                  <a:cubicBezTo>
                    <a:pt x="9882" y="12772"/>
                    <a:pt x="9998" y="13032"/>
                    <a:pt x="9998" y="13364"/>
                  </a:cubicBezTo>
                  <a:cubicBezTo>
                    <a:pt x="9998" y="13697"/>
                    <a:pt x="9896" y="13986"/>
                    <a:pt x="9694" y="14217"/>
                  </a:cubicBezTo>
                  <a:cubicBezTo>
                    <a:pt x="9506" y="14448"/>
                    <a:pt x="9246" y="14635"/>
                    <a:pt x="8929" y="14795"/>
                  </a:cubicBezTo>
                  <a:cubicBezTo>
                    <a:pt x="8611" y="14953"/>
                    <a:pt x="8249" y="15055"/>
                    <a:pt x="7831" y="15126"/>
                  </a:cubicBezTo>
                  <a:cubicBezTo>
                    <a:pt x="7397" y="15199"/>
                    <a:pt x="6964" y="15228"/>
                    <a:pt x="6515" y="15228"/>
                  </a:cubicBezTo>
                  <a:cubicBezTo>
                    <a:pt x="5937" y="15228"/>
                    <a:pt x="5461" y="15170"/>
                    <a:pt x="5086" y="15084"/>
                  </a:cubicBezTo>
                  <a:cubicBezTo>
                    <a:pt x="4695" y="14982"/>
                    <a:pt x="4377" y="14866"/>
                    <a:pt x="4117" y="14708"/>
                  </a:cubicBezTo>
                  <a:cubicBezTo>
                    <a:pt x="3872" y="14564"/>
                    <a:pt x="3670" y="14390"/>
                    <a:pt x="3510" y="14202"/>
                  </a:cubicBezTo>
                  <a:cubicBezTo>
                    <a:pt x="3366" y="14015"/>
                    <a:pt x="3236" y="13812"/>
                    <a:pt x="3135" y="13624"/>
                  </a:cubicBezTo>
                  <a:cubicBezTo>
                    <a:pt x="3034" y="13451"/>
                    <a:pt x="2932" y="13306"/>
                    <a:pt x="2788" y="13219"/>
                  </a:cubicBezTo>
                  <a:cubicBezTo>
                    <a:pt x="2658" y="13133"/>
                    <a:pt x="2456" y="13090"/>
                    <a:pt x="2210" y="13090"/>
                  </a:cubicBezTo>
                  <a:lnTo>
                    <a:pt x="621" y="13090"/>
                  </a:lnTo>
                  <a:cubicBezTo>
                    <a:pt x="462" y="13090"/>
                    <a:pt x="318" y="13148"/>
                    <a:pt x="187" y="13263"/>
                  </a:cubicBezTo>
                  <a:cubicBezTo>
                    <a:pt x="58" y="13364"/>
                    <a:pt x="0" y="13508"/>
                    <a:pt x="14" y="13697"/>
                  </a:cubicBezTo>
                  <a:cubicBezTo>
                    <a:pt x="43" y="14260"/>
                    <a:pt x="202" y="14766"/>
                    <a:pt x="462" y="15242"/>
                  </a:cubicBezTo>
                  <a:cubicBezTo>
                    <a:pt x="736" y="15704"/>
                    <a:pt x="1098" y="16109"/>
                    <a:pt x="1545" y="16471"/>
                  </a:cubicBezTo>
                  <a:cubicBezTo>
                    <a:pt x="1979" y="16831"/>
                    <a:pt x="2499" y="17120"/>
                    <a:pt x="3092" y="17366"/>
                  </a:cubicBezTo>
                  <a:cubicBezTo>
                    <a:pt x="3684" y="17611"/>
                    <a:pt x="4319" y="17785"/>
                    <a:pt x="4999" y="17886"/>
                  </a:cubicBezTo>
                  <a:lnTo>
                    <a:pt x="4999" y="19403"/>
                  </a:lnTo>
                  <a:cubicBezTo>
                    <a:pt x="4999" y="19562"/>
                    <a:pt x="5071" y="19707"/>
                    <a:pt x="5186" y="19822"/>
                  </a:cubicBezTo>
                  <a:cubicBezTo>
                    <a:pt x="5302" y="19938"/>
                    <a:pt x="5446" y="20010"/>
                    <a:pt x="5620" y="20010"/>
                  </a:cubicBezTo>
                  <a:lnTo>
                    <a:pt x="7440" y="20010"/>
                  </a:lnTo>
                  <a:cubicBezTo>
                    <a:pt x="7613" y="20010"/>
                    <a:pt x="7744" y="19938"/>
                    <a:pt x="7873" y="19822"/>
                  </a:cubicBezTo>
                  <a:cubicBezTo>
                    <a:pt x="7989" y="19707"/>
                    <a:pt x="8047" y="19562"/>
                    <a:pt x="8047" y="19403"/>
                  </a:cubicBezTo>
                  <a:lnTo>
                    <a:pt x="8047" y="17886"/>
                  </a:lnTo>
                  <a:cubicBezTo>
                    <a:pt x="8827" y="17785"/>
                    <a:pt x="9535" y="17597"/>
                    <a:pt x="10156" y="17337"/>
                  </a:cubicBezTo>
                  <a:cubicBezTo>
                    <a:pt x="10763" y="17077"/>
                    <a:pt x="11298" y="16731"/>
                    <a:pt x="11716" y="16340"/>
                  </a:cubicBezTo>
                  <a:cubicBezTo>
                    <a:pt x="12150" y="15935"/>
                    <a:pt x="12483" y="15488"/>
                    <a:pt x="12699" y="14982"/>
                  </a:cubicBezTo>
                  <a:cubicBezTo>
                    <a:pt x="12930" y="14477"/>
                    <a:pt x="13045" y="13942"/>
                    <a:pt x="13045" y="13364"/>
                  </a:cubicBezTo>
                  <a:cubicBezTo>
                    <a:pt x="13045" y="12757"/>
                    <a:pt x="12959" y="12208"/>
                    <a:pt x="12785" y="11732"/>
                  </a:cubicBezTo>
                  <a:cubicBezTo>
                    <a:pt x="12612" y="11255"/>
                    <a:pt x="12323" y="10836"/>
                    <a:pt x="11919" y="10474"/>
                  </a:cubicBezTo>
                  <a:cubicBezTo>
                    <a:pt x="11529" y="10114"/>
                    <a:pt x="11009" y="9810"/>
                    <a:pt x="10387" y="9550"/>
                  </a:cubicBezTo>
                  <a:cubicBezTo>
                    <a:pt x="9767" y="9290"/>
                    <a:pt x="9000" y="9059"/>
                    <a:pt x="8091" y="8871"/>
                  </a:cubicBezTo>
                  <a:cubicBezTo>
                    <a:pt x="7267" y="8683"/>
                    <a:pt x="6559" y="8538"/>
                    <a:pt x="5981" y="8394"/>
                  </a:cubicBezTo>
                  <a:cubicBezTo>
                    <a:pt x="5403" y="8265"/>
                    <a:pt x="4926" y="8120"/>
                    <a:pt x="4565" y="7961"/>
                  </a:cubicBezTo>
                  <a:cubicBezTo>
                    <a:pt x="4190" y="7816"/>
                    <a:pt x="3930" y="7629"/>
                    <a:pt x="3756" y="7412"/>
                  </a:cubicBezTo>
                  <a:cubicBezTo>
                    <a:pt x="3597" y="7195"/>
                    <a:pt x="3510" y="6920"/>
                    <a:pt x="3510" y="6574"/>
                  </a:cubicBezTo>
                  <a:cubicBezTo>
                    <a:pt x="3510" y="6300"/>
                    <a:pt x="3583" y="6040"/>
                    <a:pt x="3741" y="5822"/>
                  </a:cubicBezTo>
                  <a:cubicBezTo>
                    <a:pt x="3886" y="5606"/>
                    <a:pt x="4103" y="5418"/>
                    <a:pt x="4363" y="5260"/>
                  </a:cubicBezTo>
                  <a:cubicBezTo>
                    <a:pt x="4623" y="5100"/>
                    <a:pt x="4926" y="4984"/>
                    <a:pt x="5288" y="4898"/>
                  </a:cubicBezTo>
                  <a:cubicBezTo>
                    <a:pt x="5635" y="4826"/>
                    <a:pt x="6010" y="4782"/>
                    <a:pt x="6400" y="4782"/>
                  </a:cubicBezTo>
                  <a:cubicBezTo>
                    <a:pt x="7310" y="4782"/>
                    <a:pt x="7989" y="4913"/>
                    <a:pt x="8451" y="5187"/>
                  </a:cubicBezTo>
                  <a:cubicBezTo>
                    <a:pt x="8900" y="5462"/>
                    <a:pt x="9246" y="5780"/>
                    <a:pt x="9478" y="6155"/>
                  </a:cubicBezTo>
                  <a:cubicBezTo>
                    <a:pt x="9578" y="6314"/>
                    <a:pt x="9694" y="6444"/>
                    <a:pt x="9824" y="6545"/>
                  </a:cubicBezTo>
                  <a:cubicBezTo>
                    <a:pt x="9954" y="6646"/>
                    <a:pt x="10142" y="6689"/>
                    <a:pt x="10402" y="6689"/>
                  </a:cubicBezTo>
                  <a:lnTo>
                    <a:pt x="11976" y="6689"/>
                  </a:lnTo>
                  <a:cubicBezTo>
                    <a:pt x="12150" y="6689"/>
                    <a:pt x="12294" y="6631"/>
                    <a:pt x="12425" y="6516"/>
                  </a:cubicBezTo>
                  <a:cubicBezTo>
                    <a:pt x="12554" y="6415"/>
                    <a:pt x="12598" y="6271"/>
                    <a:pt x="12583" y="6082"/>
                  </a:cubicBezTo>
                  <a:cubicBezTo>
                    <a:pt x="12554" y="5736"/>
                    <a:pt x="12439" y="5346"/>
                    <a:pt x="12251" y="4942"/>
                  </a:cubicBezTo>
                  <a:cubicBezTo>
                    <a:pt x="12049" y="4537"/>
                    <a:pt x="11774" y="4147"/>
                    <a:pt x="11398" y="3771"/>
                  </a:cubicBezTo>
                  <a:cubicBezTo>
                    <a:pt x="11023" y="3410"/>
                    <a:pt x="10547" y="3077"/>
                    <a:pt x="9998" y="2789"/>
                  </a:cubicBezTo>
                  <a:cubicBezTo>
                    <a:pt x="9434" y="2500"/>
                    <a:pt x="8784" y="2283"/>
                    <a:pt x="8047" y="2153"/>
                  </a:cubicBezTo>
                  <a:lnTo>
                    <a:pt x="8047" y="593"/>
                  </a:lnTo>
                  <a:cubicBezTo>
                    <a:pt x="8047" y="434"/>
                    <a:pt x="7989" y="290"/>
                    <a:pt x="7873" y="174"/>
                  </a:cubicBezTo>
                  <a:cubicBezTo>
                    <a:pt x="7744" y="59"/>
                    <a:pt x="7613" y="1"/>
                    <a:pt x="744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3437;p64">
              <a:extLst>
                <a:ext uri="{FF2B5EF4-FFF2-40B4-BE49-F238E27FC236}">
                  <a16:creationId xmlns:a16="http://schemas.microsoft.com/office/drawing/2014/main" id="{D8521BB5-1209-524D-9F3A-9446B62BAC3D}"/>
                </a:ext>
              </a:extLst>
            </p:cNvPr>
            <p:cNvSpPr/>
            <p:nvPr/>
          </p:nvSpPr>
          <p:spPr>
            <a:xfrm>
              <a:off x="6389450" y="2749925"/>
              <a:ext cx="1007350" cy="927575"/>
            </a:xfrm>
            <a:custGeom>
              <a:avLst/>
              <a:gdLst/>
              <a:ahLst/>
              <a:cxnLst/>
              <a:rect l="l" t="t" r="r" b="b"/>
              <a:pathLst>
                <a:path w="40294" h="37103" extrusionOk="0">
                  <a:moveTo>
                    <a:pt x="28597" y="0"/>
                  </a:moveTo>
                  <a:cubicBezTo>
                    <a:pt x="22603" y="0"/>
                    <a:pt x="20039" y="14481"/>
                    <a:pt x="17915" y="17035"/>
                  </a:cubicBezTo>
                  <a:cubicBezTo>
                    <a:pt x="17376" y="17683"/>
                    <a:pt x="16775" y="17890"/>
                    <a:pt x="16140" y="17890"/>
                  </a:cubicBezTo>
                  <a:cubicBezTo>
                    <a:pt x="15020" y="17890"/>
                    <a:pt x="13794" y="17245"/>
                    <a:pt x="12621" y="17245"/>
                  </a:cubicBezTo>
                  <a:cubicBezTo>
                    <a:pt x="11821" y="17245"/>
                    <a:pt x="11046" y="17545"/>
                    <a:pt x="10345" y="18553"/>
                  </a:cubicBezTo>
                  <a:cubicBezTo>
                    <a:pt x="8146" y="21713"/>
                    <a:pt x="8614" y="31606"/>
                    <a:pt x="6712" y="31606"/>
                  </a:cubicBezTo>
                  <a:cubicBezTo>
                    <a:pt x="6614" y="31606"/>
                    <a:pt x="6511" y="31580"/>
                    <a:pt x="6400" y="31526"/>
                  </a:cubicBezTo>
                  <a:cubicBezTo>
                    <a:pt x="5983" y="31324"/>
                    <a:pt x="5580" y="31234"/>
                    <a:pt x="5193" y="31234"/>
                  </a:cubicBezTo>
                  <a:cubicBezTo>
                    <a:pt x="2070" y="31234"/>
                    <a:pt x="0" y="37103"/>
                    <a:pt x="0" y="37103"/>
                  </a:cubicBezTo>
                  <a:lnTo>
                    <a:pt x="35930" y="37103"/>
                  </a:lnTo>
                  <a:cubicBezTo>
                    <a:pt x="35930" y="37103"/>
                    <a:pt x="37895" y="36828"/>
                    <a:pt x="36783" y="34776"/>
                  </a:cubicBezTo>
                  <a:cubicBezTo>
                    <a:pt x="35670" y="32725"/>
                    <a:pt x="35063" y="32725"/>
                    <a:pt x="36437" y="28362"/>
                  </a:cubicBezTo>
                  <a:cubicBezTo>
                    <a:pt x="37808" y="23985"/>
                    <a:pt x="40293" y="15923"/>
                    <a:pt x="38329" y="15490"/>
                  </a:cubicBezTo>
                  <a:cubicBezTo>
                    <a:pt x="38264" y="15476"/>
                    <a:pt x="38199" y="15469"/>
                    <a:pt x="38134" y="15469"/>
                  </a:cubicBezTo>
                  <a:cubicBezTo>
                    <a:pt x="36210" y="15469"/>
                    <a:pt x="34130" y="21277"/>
                    <a:pt x="31727" y="21514"/>
                  </a:cubicBezTo>
                  <a:cubicBezTo>
                    <a:pt x="31713" y="21515"/>
                    <a:pt x="31699" y="21516"/>
                    <a:pt x="31685" y="21516"/>
                  </a:cubicBezTo>
                  <a:cubicBezTo>
                    <a:pt x="29304" y="21516"/>
                    <a:pt x="34769" y="189"/>
                    <a:pt x="28722" y="2"/>
                  </a:cubicBezTo>
                  <a:cubicBezTo>
                    <a:pt x="28680" y="1"/>
                    <a:pt x="28639" y="0"/>
                    <a:pt x="28597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3438;p64">
              <a:extLst>
                <a:ext uri="{FF2B5EF4-FFF2-40B4-BE49-F238E27FC236}">
                  <a16:creationId xmlns:a16="http://schemas.microsoft.com/office/drawing/2014/main" id="{469CFD78-9D65-9141-BCBE-093BD65DDD45}"/>
                </a:ext>
              </a:extLst>
            </p:cNvPr>
            <p:cNvSpPr/>
            <p:nvPr/>
          </p:nvSpPr>
          <p:spPr>
            <a:xfrm>
              <a:off x="6860050" y="2749600"/>
              <a:ext cx="249625" cy="928625"/>
            </a:xfrm>
            <a:custGeom>
              <a:avLst/>
              <a:gdLst/>
              <a:ahLst/>
              <a:cxnLst/>
              <a:rect l="l" t="t" r="r" b="b"/>
              <a:pathLst>
                <a:path w="9985" h="37145" extrusionOk="0">
                  <a:moveTo>
                    <a:pt x="9811" y="0"/>
                  </a:moveTo>
                  <a:cubicBezTo>
                    <a:pt x="9811" y="58"/>
                    <a:pt x="8785" y="6083"/>
                    <a:pt x="7066" y="13625"/>
                  </a:cubicBezTo>
                  <a:cubicBezTo>
                    <a:pt x="5477" y="20588"/>
                    <a:pt x="2963" y="30311"/>
                    <a:pt x="1" y="37087"/>
                  </a:cubicBezTo>
                  <a:lnTo>
                    <a:pt x="145" y="37145"/>
                  </a:lnTo>
                  <a:cubicBezTo>
                    <a:pt x="3121" y="30368"/>
                    <a:pt x="5635" y="20631"/>
                    <a:pt x="7224" y="13667"/>
                  </a:cubicBezTo>
                  <a:cubicBezTo>
                    <a:pt x="8944" y="6112"/>
                    <a:pt x="9969" y="87"/>
                    <a:pt x="9984" y="29"/>
                  </a:cubicBezTo>
                  <a:lnTo>
                    <a:pt x="9811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3439;p64">
              <a:extLst>
                <a:ext uri="{FF2B5EF4-FFF2-40B4-BE49-F238E27FC236}">
                  <a16:creationId xmlns:a16="http://schemas.microsoft.com/office/drawing/2014/main" id="{9A6B0B59-FA14-924F-B31D-FDFE0B1C35E0}"/>
                </a:ext>
              </a:extLst>
            </p:cNvPr>
            <p:cNvSpPr/>
            <p:nvPr/>
          </p:nvSpPr>
          <p:spPr>
            <a:xfrm>
              <a:off x="7031975" y="3136425"/>
              <a:ext cx="317525" cy="542525"/>
            </a:xfrm>
            <a:custGeom>
              <a:avLst/>
              <a:gdLst/>
              <a:ahLst/>
              <a:cxnLst/>
              <a:rect l="l" t="t" r="r" b="b"/>
              <a:pathLst>
                <a:path w="12701" h="21701" extrusionOk="0">
                  <a:moveTo>
                    <a:pt x="12556" y="1"/>
                  </a:moveTo>
                  <a:cubicBezTo>
                    <a:pt x="12498" y="145"/>
                    <a:pt x="6733" y="14895"/>
                    <a:pt x="1" y="21585"/>
                  </a:cubicBezTo>
                  <a:lnTo>
                    <a:pt x="116" y="21701"/>
                  </a:lnTo>
                  <a:cubicBezTo>
                    <a:pt x="6864" y="14997"/>
                    <a:pt x="12643" y="217"/>
                    <a:pt x="12700" y="59"/>
                  </a:cubicBezTo>
                  <a:lnTo>
                    <a:pt x="12556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3440;p64">
              <a:extLst>
                <a:ext uri="{FF2B5EF4-FFF2-40B4-BE49-F238E27FC236}">
                  <a16:creationId xmlns:a16="http://schemas.microsoft.com/office/drawing/2014/main" id="{F0408BAA-CFDF-4F4D-8A38-D126265B9763}"/>
                </a:ext>
              </a:extLst>
            </p:cNvPr>
            <p:cNvSpPr/>
            <p:nvPr/>
          </p:nvSpPr>
          <p:spPr>
            <a:xfrm>
              <a:off x="6678025" y="3185175"/>
              <a:ext cx="93925" cy="492325"/>
            </a:xfrm>
            <a:custGeom>
              <a:avLst/>
              <a:gdLst/>
              <a:ahLst/>
              <a:cxnLst/>
              <a:rect l="l" t="t" r="r" b="b"/>
              <a:pathLst>
                <a:path w="3757" h="19693" extrusionOk="0">
                  <a:moveTo>
                    <a:pt x="160" y="1"/>
                  </a:moveTo>
                  <a:lnTo>
                    <a:pt x="0" y="58"/>
                  </a:lnTo>
                  <a:cubicBezTo>
                    <a:pt x="29" y="145"/>
                    <a:pt x="3583" y="10027"/>
                    <a:pt x="3468" y="19693"/>
                  </a:cubicBezTo>
                  <a:lnTo>
                    <a:pt x="3627" y="19693"/>
                  </a:lnTo>
                  <a:cubicBezTo>
                    <a:pt x="3756" y="9998"/>
                    <a:pt x="189" y="102"/>
                    <a:pt x="160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3441;p64">
              <a:extLst>
                <a:ext uri="{FF2B5EF4-FFF2-40B4-BE49-F238E27FC236}">
                  <a16:creationId xmlns:a16="http://schemas.microsoft.com/office/drawing/2014/main" id="{AA4A3567-55DE-0841-8D19-7D28C7236AA4}"/>
                </a:ext>
              </a:extLst>
            </p:cNvPr>
            <p:cNvSpPr/>
            <p:nvPr/>
          </p:nvSpPr>
          <p:spPr>
            <a:xfrm>
              <a:off x="6447950" y="3569125"/>
              <a:ext cx="67200" cy="109825"/>
            </a:xfrm>
            <a:custGeom>
              <a:avLst/>
              <a:gdLst/>
              <a:ahLst/>
              <a:cxnLst/>
              <a:rect l="l" t="t" r="r" b="b"/>
              <a:pathLst>
                <a:path w="2688" h="4393" extrusionOk="0">
                  <a:moveTo>
                    <a:pt x="159" y="1"/>
                  </a:moveTo>
                  <a:lnTo>
                    <a:pt x="1" y="58"/>
                  </a:lnTo>
                  <a:cubicBezTo>
                    <a:pt x="15" y="72"/>
                    <a:pt x="897" y="2470"/>
                    <a:pt x="2572" y="4393"/>
                  </a:cubicBezTo>
                  <a:lnTo>
                    <a:pt x="2688" y="4291"/>
                  </a:lnTo>
                  <a:cubicBezTo>
                    <a:pt x="1041" y="2384"/>
                    <a:pt x="174" y="29"/>
                    <a:pt x="159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3442;p64">
              <a:extLst>
                <a:ext uri="{FF2B5EF4-FFF2-40B4-BE49-F238E27FC236}">
                  <a16:creationId xmlns:a16="http://schemas.microsoft.com/office/drawing/2014/main" id="{62FE2EFD-780B-854D-8394-23905CC0DA51}"/>
                </a:ext>
              </a:extLst>
            </p:cNvPr>
            <p:cNvSpPr/>
            <p:nvPr/>
          </p:nvSpPr>
          <p:spPr>
            <a:xfrm>
              <a:off x="6630725" y="3243700"/>
              <a:ext cx="83800" cy="54200"/>
            </a:xfrm>
            <a:custGeom>
              <a:avLst/>
              <a:gdLst/>
              <a:ahLst/>
              <a:cxnLst/>
              <a:rect l="l" t="t" r="r" b="b"/>
              <a:pathLst>
                <a:path w="3352" h="2168" extrusionOk="0">
                  <a:moveTo>
                    <a:pt x="101" y="0"/>
                  </a:moveTo>
                  <a:lnTo>
                    <a:pt x="0" y="131"/>
                  </a:lnTo>
                  <a:cubicBezTo>
                    <a:pt x="14" y="131"/>
                    <a:pt x="968" y="853"/>
                    <a:pt x="3265" y="2167"/>
                  </a:cubicBezTo>
                  <a:lnTo>
                    <a:pt x="3352" y="2023"/>
                  </a:lnTo>
                  <a:cubicBezTo>
                    <a:pt x="1069" y="709"/>
                    <a:pt x="116" y="0"/>
                    <a:pt x="101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3443;p64">
              <a:extLst>
                <a:ext uri="{FF2B5EF4-FFF2-40B4-BE49-F238E27FC236}">
                  <a16:creationId xmlns:a16="http://schemas.microsoft.com/office/drawing/2014/main" id="{5926D3C5-8F3E-F74F-9DAD-4ED7EF031528}"/>
                </a:ext>
              </a:extLst>
            </p:cNvPr>
            <p:cNvSpPr/>
            <p:nvPr/>
          </p:nvSpPr>
          <p:spPr>
            <a:xfrm>
              <a:off x="6606150" y="3348425"/>
              <a:ext cx="151000" cy="162925"/>
            </a:xfrm>
            <a:custGeom>
              <a:avLst/>
              <a:gdLst/>
              <a:ahLst/>
              <a:cxnLst/>
              <a:rect l="l" t="t" r="r" b="b"/>
              <a:pathLst>
                <a:path w="6040" h="6517" extrusionOk="0">
                  <a:moveTo>
                    <a:pt x="145" y="1"/>
                  </a:moveTo>
                  <a:lnTo>
                    <a:pt x="1" y="87"/>
                  </a:lnTo>
                  <a:cubicBezTo>
                    <a:pt x="30" y="131"/>
                    <a:pt x="2399" y="3801"/>
                    <a:pt x="5953" y="6517"/>
                  </a:cubicBezTo>
                  <a:lnTo>
                    <a:pt x="6040" y="6386"/>
                  </a:lnTo>
                  <a:cubicBezTo>
                    <a:pt x="2528" y="3685"/>
                    <a:pt x="159" y="45"/>
                    <a:pt x="145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3444;p64">
              <a:extLst>
                <a:ext uri="{FF2B5EF4-FFF2-40B4-BE49-F238E27FC236}">
                  <a16:creationId xmlns:a16="http://schemas.microsoft.com/office/drawing/2014/main" id="{AA8EC717-A6C3-8448-87CE-532F0D01C0CA}"/>
                </a:ext>
              </a:extLst>
            </p:cNvPr>
            <p:cNvSpPr/>
            <p:nvPr/>
          </p:nvSpPr>
          <p:spPr>
            <a:xfrm>
              <a:off x="6843100" y="3143650"/>
              <a:ext cx="67925" cy="413950"/>
            </a:xfrm>
            <a:custGeom>
              <a:avLst/>
              <a:gdLst/>
              <a:ahLst/>
              <a:cxnLst/>
              <a:rect l="l" t="t" r="r" b="b"/>
              <a:pathLst>
                <a:path w="2717" h="16558" extrusionOk="0">
                  <a:moveTo>
                    <a:pt x="434" y="1"/>
                  </a:moveTo>
                  <a:lnTo>
                    <a:pt x="434" y="1"/>
                  </a:lnTo>
                  <a:cubicBezTo>
                    <a:pt x="419" y="101"/>
                    <a:pt x="0" y="10474"/>
                    <a:pt x="2572" y="16557"/>
                  </a:cubicBezTo>
                  <a:lnTo>
                    <a:pt x="2716" y="16499"/>
                  </a:lnTo>
                  <a:cubicBezTo>
                    <a:pt x="159" y="10446"/>
                    <a:pt x="592" y="116"/>
                    <a:pt x="592" y="15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3445;p64">
              <a:extLst>
                <a:ext uri="{FF2B5EF4-FFF2-40B4-BE49-F238E27FC236}">
                  <a16:creationId xmlns:a16="http://schemas.microsoft.com/office/drawing/2014/main" id="{04882A4E-4266-EA49-96E8-C03110BE2DD0}"/>
                </a:ext>
              </a:extLst>
            </p:cNvPr>
            <p:cNvSpPr/>
            <p:nvPr/>
          </p:nvSpPr>
          <p:spPr>
            <a:xfrm>
              <a:off x="6942775" y="2905275"/>
              <a:ext cx="47325" cy="391550"/>
            </a:xfrm>
            <a:custGeom>
              <a:avLst/>
              <a:gdLst/>
              <a:ahLst/>
              <a:cxnLst/>
              <a:rect l="l" t="t" r="r" b="b"/>
              <a:pathLst>
                <a:path w="1893" h="15662" extrusionOk="0">
                  <a:moveTo>
                    <a:pt x="188" y="1"/>
                  </a:moveTo>
                  <a:cubicBezTo>
                    <a:pt x="188" y="30"/>
                    <a:pt x="101" y="2846"/>
                    <a:pt x="246" y="6169"/>
                  </a:cubicBezTo>
                  <a:cubicBezTo>
                    <a:pt x="376" y="9232"/>
                    <a:pt x="752" y="13379"/>
                    <a:pt x="1748" y="15661"/>
                  </a:cubicBezTo>
                  <a:lnTo>
                    <a:pt x="1893" y="15604"/>
                  </a:lnTo>
                  <a:cubicBezTo>
                    <a:pt x="1" y="11254"/>
                    <a:pt x="347" y="116"/>
                    <a:pt x="347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3446;p64">
              <a:extLst>
                <a:ext uri="{FF2B5EF4-FFF2-40B4-BE49-F238E27FC236}">
                  <a16:creationId xmlns:a16="http://schemas.microsoft.com/office/drawing/2014/main" id="{6BAD0FE5-BC8E-3143-95C6-0F25B0943CB8}"/>
                </a:ext>
              </a:extLst>
            </p:cNvPr>
            <p:cNvSpPr/>
            <p:nvPr/>
          </p:nvSpPr>
          <p:spPr>
            <a:xfrm>
              <a:off x="6946025" y="3156650"/>
              <a:ext cx="224675" cy="285000"/>
            </a:xfrm>
            <a:custGeom>
              <a:avLst/>
              <a:gdLst/>
              <a:ahLst/>
              <a:cxnLst/>
              <a:rect l="l" t="t" r="r" b="b"/>
              <a:pathLst>
                <a:path w="8987" h="11400" extrusionOk="0">
                  <a:moveTo>
                    <a:pt x="8842" y="1"/>
                  </a:moveTo>
                  <a:cubicBezTo>
                    <a:pt x="8799" y="88"/>
                    <a:pt x="5014" y="7745"/>
                    <a:pt x="0" y="11270"/>
                  </a:cubicBezTo>
                  <a:lnTo>
                    <a:pt x="102" y="11399"/>
                  </a:lnTo>
                  <a:cubicBezTo>
                    <a:pt x="5143" y="7860"/>
                    <a:pt x="8944" y="159"/>
                    <a:pt x="8986" y="73"/>
                  </a:cubicBezTo>
                  <a:lnTo>
                    <a:pt x="8842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3447;p64">
              <a:extLst>
                <a:ext uri="{FF2B5EF4-FFF2-40B4-BE49-F238E27FC236}">
                  <a16:creationId xmlns:a16="http://schemas.microsoft.com/office/drawing/2014/main" id="{C26C9AAA-5319-BE4C-A4CA-430135E85E23}"/>
                </a:ext>
              </a:extLst>
            </p:cNvPr>
            <p:cNvSpPr/>
            <p:nvPr/>
          </p:nvSpPr>
          <p:spPr>
            <a:xfrm>
              <a:off x="7041025" y="2940300"/>
              <a:ext cx="142325" cy="135475"/>
            </a:xfrm>
            <a:custGeom>
              <a:avLst/>
              <a:gdLst/>
              <a:ahLst/>
              <a:cxnLst/>
              <a:rect l="l" t="t" r="r" b="b"/>
              <a:pathLst>
                <a:path w="5693" h="5419" extrusionOk="0">
                  <a:moveTo>
                    <a:pt x="5577" y="0"/>
                  </a:moveTo>
                  <a:cubicBezTo>
                    <a:pt x="5533" y="29"/>
                    <a:pt x="2441" y="3092"/>
                    <a:pt x="0" y="5288"/>
                  </a:cubicBezTo>
                  <a:lnTo>
                    <a:pt x="101" y="5419"/>
                  </a:lnTo>
                  <a:cubicBezTo>
                    <a:pt x="2557" y="3208"/>
                    <a:pt x="5649" y="145"/>
                    <a:pt x="5693" y="116"/>
                  </a:cubicBezTo>
                  <a:lnTo>
                    <a:pt x="5577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3448;p64">
              <a:extLst>
                <a:ext uri="{FF2B5EF4-FFF2-40B4-BE49-F238E27FC236}">
                  <a16:creationId xmlns:a16="http://schemas.microsoft.com/office/drawing/2014/main" id="{88CD00E3-4F21-CB40-93C2-6339F8CCAC6A}"/>
                </a:ext>
              </a:extLst>
            </p:cNvPr>
            <p:cNvSpPr/>
            <p:nvPr/>
          </p:nvSpPr>
          <p:spPr>
            <a:xfrm>
              <a:off x="7031625" y="2778875"/>
              <a:ext cx="41200" cy="163275"/>
            </a:xfrm>
            <a:custGeom>
              <a:avLst/>
              <a:gdLst/>
              <a:ahLst/>
              <a:cxnLst/>
              <a:rect l="l" t="t" r="r" b="b"/>
              <a:pathLst>
                <a:path w="1648" h="6531" extrusionOk="0">
                  <a:moveTo>
                    <a:pt x="159" y="0"/>
                  </a:moveTo>
                  <a:lnTo>
                    <a:pt x="1" y="43"/>
                  </a:lnTo>
                  <a:lnTo>
                    <a:pt x="1488" y="6530"/>
                  </a:lnTo>
                  <a:lnTo>
                    <a:pt x="1648" y="6501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3449;p64">
              <a:extLst>
                <a:ext uri="{FF2B5EF4-FFF2-40B4-BE49-F238E27FC236}">
                  <a16:creationId xmlns:a16="http://schemas.microsoft.com/office/drawing/2014/main" id="{D01FD323-28AE-D141-B417-1A9761CA4CA0}"/>
                </a:ext>
              </a:extLst>
            </p:cNvPr>
            <p:cNvSpPr/>
            <p:nvPr/>
          </p:nvSpPr>
          <p:spPr>
            <a:xfrm>
              <a:off x="7250500" y="3252350"/>
              <a:ext cx="108000" cy="99000"/>
            </a:xfrm>
            <a:custGeom>
              <a:avLst/>
              <a:gdLst/>
              <a:ahLst/>
              <a:cxnLst/>
              <a:rect l="l" t="t" r="r" b="b"/>
              <a:pathLst>
                <a:path w="4320" h="3960" extrusionOk="0">
                  <a:moveTo>
                    <a:pt x="4191" y="1"/>
                  </a:moveTo>
                  <a:cubicBezTo>
                    <a:pt x="4176" y="16"/>
                    <a:pt x="2255" y="2283"/>
                    <a:pt x="1" y="3815"/>
                  </a:cubicBezTo>
                  <a:lnTo>
                    <a:pt x="87" y="3959"/>
                  </a:lnTo>
                  <a:cubicBezTo>
                    <a:pt x="2370" y="2399"/>
                    <a:pt x="4291" y="131"/>
                    <a:pt x="4320" y="103"/>
                  </a:cubicBezTo>
                  <a:lnTo>
                    <a:pt x="4191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3450;p64">
              <a:extLst>
                <a:ext uri="{FF2B5EF4-FFF2-40B4-BE49-F238E27FC236}">
                  <a16:creationId xmlns:a16="http://schemas.microsoft.com/office/drawing/2014/main" id="{51CE0A5C-D63E-714B-BAE8-03F81D097FE8}"/>
                </a:ext>
              </a:extLst>
            </p:cNvPr>
            <p:cNvSpPr/>
            <p:nvPr/>
          </p:nvSpPr>
          <p:spPr>
            <a:xfrm>
              <a:off x="7091200" y="3457500"/>
              <a:ext cx="210625" cy="155000"/>
            </a:xfrm>
            <a:custGeom>
              <a:avLst/>
              <a:gdLst/>
              <a:ahLst/>
              <a:cxnLst/>
              <a:rect l="l" t="t" r="r" b="b"/>
              <a:pathLst>
                <a:path w="8425" h="6200" extrusionOk="0">
                  <a:moveTo>
                    <a:pt x="8309" y="1"/>
                  </a:moveTo>
                  <a:cubicBezTo>
                    <a:pt x="8265" y="45"/>
                    <a:pt x="3699" y="4350"/>
                    <a:pt x="1" y="6055"/>
                  </a:cubicBezTo>
                  <a:lnTo>
                    <a:pt x="74" y="6199"/>
                  </a:lnTo>
                  <a:cubicBezTo>
                    <a:pt x="3786" y="4479"/>
                    <a:pt x="8380" y="160"/>
                    <a:pt x="8424" y="116"/>
                  </a:cubicBezTo>
                  <a:lnTo>
                    <a:pt x="8309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3451;p64">
              <a:extLst>
                <a:ext uri="{FF2B5EF4-FFF2-40B4-BE49-F238E27FC236}">
                  <a16:creationId xmlns:a16="http://schemas.microsoft.com/office/drawing/2014/main" id="{CF3D2C3B-7B5A-8D45-89DF-9AD8596B9B85}"/>
                </a:ext>
              </a:extLst>
            </p:cNvPr>
            <p:cNvSpPr/>
            <p:nvPr/>
          </p:nvSpPr>
          <p:spPr>
            <a:xfrm>
              <a:off x="6307450" y="3675325"/>
              <a:ext cx="1070575" cy="4350"/>
            </a:xfrm>
            <a:custGeom>
              <a:avLst/>
              <a:gdLst/>
              <a:ahLst/>
              <a:cxnLst/>
              <a:rect l="l" t="t" r="r" b="b"/>
              <a:pathLst>
                <a:path w="42823" h="174" extrusionOk="0">
                  <a:moveTo>
                    <a:pt x="0" y="0"/>
                  </a:moveTo>
                  <a:lnTo>
                    <a:pt x="0" y="173"/>
                  </a:lnTo>
                  <a:lnTo>
                    <a:pt x="42822" y="173"/>
                  </a:lnTo>
                  <a:lnTo>
                    <a:pt x="42822" y="0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3452;p64">
              <a:extLst>
                <a:ext uri="{FF2B5EF4-FFF2-40B4-BE49-F238E27FC236}">
                  <a16:creationId xmlns:a16="http://schemas.microsoft.com/office/drawing/2014/main" id="{AD250F00-7619-F94D-A987-4609B68537B6}"/>
                </a:ext>
              </a:extLst>
            </p:cNvPr>
            <p:cNvSpPr/>
            <p:nvPr/>
          </p:nvSpPr>
          <p:spPr>
            <a:xfrm>
              <a:off x="4475525" y="3013250"/>
              <a:ext cx="366625" cy="366650"/>
            </a:xfrm>
            <a:custGeom>
              <a:avLst/>
              <a:gdLst/>
              <a:ahLst/>
              <a:cxnLst/>
              <a:rect l="l" t="t" r="r" b="b"/>
              <a:pathLst>
                <a:path w="14665" h="14666" extrusionOk="0">
                  <a:moveTo>
                    <a:pt x="7326" y="4610"/>
                  </a:moveTo>
                  <a:cubicBezTo>
                    <a:pt x="8828" y="4610"/>
                    <a:pt x="10056" y="5837"/>
                    <a:pt x="10056" y="7340"/>
                  </a:cubicBezTo>
                  <a:cubicBezTo>
                    <a:pt x="10056" y="8842"/>
                    <a:pt x="8828" y="10056"/>
                    <a:pt x="7326" y="10056"/>
                  </a:cubicBezTo>
                  <a:cubicBezTo>
                    <a:pt x="5823" y="10056"/>
                    <a:pt x="4610" y="8842"/>
                    <a:pt x="4610" y="7340"/>
                  </a:cubicBezTo>
                  <a:cubicBezTo>
                    <a:pt x="4610" y="5837"/>
                    <a:pt x="5823" y="4610"/>
                    <a:pt x="7326" y="4610"/>
                  </a:cubicBezTo>
                  <a:close/>
                  <a:moveTo>
                    <a:pt x="5779" y="1"/>
                  </a:moveTo>
                  <a:lnTo>
                    <a:pt x="5881" y="1966"/>
                  </a:lnTo>
                  <a:cubicBezTo>
                    <a:pt x="5419" y="2096"/>
                    <a:pt x="4970" y="2283"/>
                    <a:pt x="4566" y="2515"/>
                  </a:cubicBezTo>
                  <a:lnTo>
                    <a:pt x="3251" y="1056"/>
                  </a:lnTo>
                  <a:lnTo>
                    <a:pt x="1040" y="3252"/>
                  </a:lnTo>
                  <a:lnTo>
                    <a:pt x="2514" y="4566"/>
                  </a:lnTo>
                  <a:cubicBezTo>
                    <a:pt x="2269" y="4971"/>
                    <a:pt x="2096" y="5419"/>
                    <a:pt x="1965" y="5881"/>
                  </a:cubicBezTo>
                  <a:lnTo>
                    <a:pt x="0" y="5780"/>
                  </a:lnTo>
                  <a:lnTo>
                    <a:pt x="0" y="8886"/>
                  </a:lnTo>
                  <a:lnTo>
                    <a:pt x="1965" y="8785"/>
                  </a:lnTo>
                  <a:cubicBezTo>
                    <a:pt x="2096" y="9247"/>
                    <a:pt x="2269" y="9695"/>
                    <a:pt x="2514" y="10100"/>
                  </a:cubicBezTo>
                  <a:lnTo>
                    <a:pt x="1040" y="11414"/>
                  </a:lnTo>
                  <a:lnTo>
                    <a:pt x="3251" y="13625"/>
                  </a:lnTo>
                  <a:lnTo>
                    <a:pt x="4566" y="12151"/>
                  </a:lnTo>
                  <a:cubicBezTo>
                    <a:pt x="4970" y="12396"/>
                    <a:pt x="5419" y="12570"/>
                    <a:pt x="5881" y="12700"/>
                  </a:cubicBezTo>
                  <a:lnTo>
                    <a:pt x="5779" y="14665"/>
                  </a:lnTo>
                  <a:lnTo>
                    <a:pt x="8886" y="14665"/>
                  </a:lnTo>
                  <a:lnTo>
                    <a:pt x="8784" y="12700"/>
                  </a:lnTo>
                  <a:cubicBezTo>
                    <a:pt x="9247" y="12570"/>
                    <a:pt x="9695" y="12396"/>
                    <a:pt x="10100" y="12151"/>
                  </a:cubicBezTo>
                  <a:lnTo>
                    <a:pt x="11414" y="13625"/>
                  </a:lnTo>
                  <a:lnTo>
                    <a:pt x="13610" y="11414"/>
                  </a:lnTo>
                  <a:lnTo>
                    <a:pt x="12151" y="10100"/>
                  </a:lnTo>
                  <a:cubicBezTo>
                    <a:pt x="12382" y="9695"/>
                    <a:pt x="12569" y="9247"/>
                    <a:pt x="12700" y="8785"/>
                  </a:cubicBezTo>
                  <a:lnTo>
                    <a:pt x="14665" y="8886"/>
                  </a:lnTo>
                  <a:lnTo>
                    <a:pt x="14665" y="5780"/>
                  </a:lnTo>
                  <a:lnTo>
                    <a:pt x="12700" y="5881"/>
                  </a:lnTo>
                  <a:cubicBezTo>
                    <a:pt x="12569" y="5419"/>
                    <a:pt x="12382" y="4971"/>
                    <a:pt x="12151" y="4566"/>
                  </a:cubicBezTo>
                  <a:lnTo>
                    <a:pt x="13610" y="3252"/>
                  </a:lnTo>
                  <a:lnTo>
                    <a:pt x="11414" y="1056"/>
                  </a:lnTo>
                  <a:lnTo>
                    <a:pt x="10100" y="2515"/>
                  </a:lnTo>
                  <a:cubicBezTo>
                    <a:pt x="9695" y="2283"/>
                    <a:pt x="9247" y="2096"/>
                    <a:pt x="8784" y="1966"/>
                  </a:cubicBezTo>
                  <a:lnTo>
                    <a:pt x="8886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3453;p64">
              <a:extLst>
                <a:ext uri="{FF2B5EF4-FFF2-40B4-BE49-F238E27FC236}">
                  <a16:creationId xmlns:a16="http://schemas.microsoft.com/office/drawing/2014/main" id="{C94CE007-22F4-3F4E-B89C-2C78B9750EFF}"/>
                </a:ext>
              </a:extLst>
            </p:cNvPr>
            <p:cNvSpPr/>
            <p:nvPr/>
          </p:nvSpPr>
          <p:spPr>
            <a:xfrm>
              <a:off x="5054500" y="2470775"/>
              <a:ext cx="417900" cy="417925"/>
            </a:xfrm>
            <a:custGeom>
              <a:avLst/>
              <a:gdLst/>
              <a:ahLst/>
              <a:cxnLst/>
              <a:rect l="l" t="t" r="r" b="b"/>
              <a:pathLst>
                <a:path w="16716" h="16717" extrusionOk="0">
                  <a:moveTo>
                    <a:pt x="8352" y="5259"/>
                  </a:moveTo>
                  <a:cubicBezTo>
                    <a:pt x="10070" y="5259"/>
                    <a:pt x="11457" y="6646"/>
                    <a:pt x="11457" y="8351"/>
                  </a:cubicBezTo>
                  <a:cubicBezTo>
                    <a:pt x="11457" y="10070"/>
                    <a:pt x="10070" y="11457"/>
                    <a:pt x="8352" y="11457"/>
                  </a:cubicBezTo>
                  <a:cubicBezTo>
                    <a:pt x="6647" y="11457"/>
                    <a:pt x="5260" y="10070"/>
                    <a:pt x="5260" y="8351"/>
                  </a:cubicBezTo>
                  <a:cubicBezTo>
                    <a:pt x="5260" y="6646"/>
                    <a:pt x="6647" y="5259"/>
                    <a:pt x="8352" y="5259"/>
                  </a:cubicBezTo>
                  <a:close/>
                  <a:moveTo>
                    <a:pt x="6589" y="0"/>
                  </a:moveTo>
                  <a:lnTo>
                    <a:pt x="6705" y="2240"/>
                  </a:lnTo>
                  <a:cubicBezTo>
                    <a:pt x="6169" y="2384"/>
                    <a:pt x="5664" y="2587"/>
                    <a:pt x="5202" y="2861"/>
                  </a:cubicBezTo>
                  <a:lnTo>
                    <a:pt x="3699" y="1185"/>
                  </a:lnTo>
                  <a:lnTo>
                    <a:pt x="1186" y="3699"/>
                  </a:lnTo>
                  <a:lnTo>
                    <a:pt x="2862" y="5201"/>
                  </a:lnTo>
                  <a:cubicBezTo>
                    <a:pt x="2586" y="5663"/>
                    <a:pt x="2384" y="6170"/>
                    <a:pt x="2240" y="6704"/>
                  </a:cubicBezTo>
                  <a:lnTo>
                    <a:pt x="1" y="6588"/>
                  </a:lnTo>
                  <a:lnTo>
                    <a:pt x="1" y="10128"/>
                  </a:lnTo>
                  <a:lnTo>
                    <a:pt x="2240" y="10013"/>
                  </a:lnTo>
                  <a:cubicBezTo>
                    <a:pt x="2384" y="10547"/>
                    <a:pt x="2586" y="11053"/>
                    <a:pt x="2862" y="11515"/>
                  </a:cubicBezTo>
                  <a:lnTo>
                    <a:pt x="1186" y="13018"/>
                  </a:lnTo>
                  <a:lnTo>
                    <a:pt x="3699" y="15516"/>
                  </a:lnTo>
                  <a:lnTo>
                    <a:pt x="5202" y="13856"/>
                  </a:lnTo>
                  <a:cubicBezTo>
                    <a:pt x="5664" y="14129"/>
                    <a:pt x="6169" y="14332"/>
                    <a:pt x="6705" y="14476"/>
                  </a:cubicBezTo>
                  <a:lnTo>
                    <a:pt x="6589" y="16716"/>
                  </a:lnTo>
                  <a:lnTo>
                    <a:pt x="10128" y="16716"/>
                  </a:lnTo>
                  <a:lnTo>
                    <a:pt x="10012" y="14476"/>
                  </a:lnTo>
                  <a:cubicBezTo>
                    <a:pt x="10547" y="14332"/>
                    <a:pt x="11053" y="14129"/>
                    <a:pt x="11515" y="13856"/>
                  </a:cubicBezTo>
                  <a:lnTo>
                    <a:pt x="13017" y="15516"/>
                  </a:lnTo>
                  <a:lnTo>
                    <a:pt x="15517" y="13018"/>
                  </a:lnTo>
                  <a:lnTo>
                    <a:pt x="13855" y="11515"/>
                  </a:lnTo>
                  <a:cubicBezTo>
                    <a:pt x="14130" y="11053"/>
                    <a:pt x="14333" y="10547"/>
                    <a:pt x="14477" y="10013"/>
                  </a:cubicBezTo>
                  <a:lnTo>
                    <a:pt x="16716" y="10128"/>
                  </a:lnTo>
                  <a:lnTo>
                    <a:pt x="16716" y="6588"/>
                  </a:lnTo>
                  <a:lnTo>
                    <a:pt x="14477" y="6704"/>
                  </a:lnTo>
                  <a:cubicBezTo>
                    <a:pt x="14333" y="6170"/>
                    <a:pt x="14130" y="5663"/>
                    <a:pt x="13855" y="5201"/>
                  </a:cubicBezTo>
                  <a:lnTo>
                    <a:pt x="15517" y="3699"/>
                  </a:lnTo>
                  <a:lnTo>
                    <a:pt x="13017" y="1185"/>
                  </a:lnTo>
                  <a:lnTo>
                    <a:pt x="11515" y="2861"/>
                  </a:lnTo>
                  <a:cubicBezTo>
                    <a:pt x="11053" y="2587"/>
                    <a:pt x="10547" y="2384"/>
                    <a:pt x="10012" y="2240"/>
                  </a:cubicBezTo>
                  <a:lnTo>
                    <a:pt x="1012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3454;p64">
              <a:extLst>
                <a:ext uri="{FF2B5EF4-FFF2-40B4-BE49-F238E27FC236}">
                  <a16:creationId xmlns:a16="http://schemas.microsoft.com/office/drawing/2014/main" id="{EA3ABD68-B914-7C4D-BAD7-73EA67168203}"/>
                </a:ext>
              </a:extLst>
            </p:cNvPr>
            <p:cNvSpPr/>
            <p:nvPr/>
          </p:nvSpPr>
          <p:spPr>
            <a:xfrm>
              <a:off x="4654675" y="3065450"/>
              <a:ext cx="1907075" cy="578100"/>
            </a:xfrm>
            <a:custGeom>
              <a:avLst/>
              <a:gdLst/>
              <a:ahLst/>
              <a:cxnLst/>
              <a:rect l="l" t="t" r="r" b="b"/>
              <a:pathLst>
                <a:path w="76283" h="23124" extrusionOk="0">
                  <a:moveTo>
                    <a:pt x="21769" y="0"/>
                  </a:moveTo>
                  <a:cubicBezTo>
                    <a:pt x="16883" y="0"/>
                    <a:pt x="13478" y="3637"/>
                    <a:pt x="13205" y="8388"/>
                  </a:cubicBezTo>
                  <a:cubicBezTo>
                    <a:pt x="12816" y="15192"/>
                    <a:pt x="0" y="12967"/>
                    <a:pt x="1676" y="23124"/>
                  </a:cubicBezTo>
                  <a:lnTo>
                    <a:pt x="76282" y="23124"/>
                  </a:lnTo>
                  <a:cubicBezTo>
                    <a:pt x="76282" y="23124"/>
                    <a:pt x="72425" y="17460"/>
                    <a:pt x="66762" y="15987"/>
                  </a:cubicBezTo>
                  <a:cubicBezTo>
                    <a:pt x="61099" y="14513"/>
                    <a:pt x="59423" y="16954"/>
                    <a:pt x="56215" y="11551"/>
                  </a:cubicBezTo>
                  <a:cubicBezTo>
                    <a:pt x="52993" y="6148"/>
                    <a:pt x="50046" y="2825"/>
                    <a:pt x="46174" y="2680"/>
                  </a:cubicBezTo>
                  <a:cubicBezTo>
                    <a:pt x="46114" y="2678"/>
                    <a:pt x="46053" y="2677"/>
                    <a:pt x="45992" y="2677"/>
                  </a:cubicBezTo>
                  <a:cubicBezTo>
                    <a:pt x="43501" y="2677"/>
                    <a:pt x="40024" y="4306"/>
                    <a:pt x="35982" y="4306"/>
                  </a:cubicBezTo>
                  <a:cubicBezTo>
                    <a:pt x="33740" y="4306"/>
                    <a:pt x="31325" y="3805"/>
                    <a:pt x="28808" y="2247"/>
                  </a:cubicBezTo>
                  <a:cubicBezTo>
                    <a:pt x="26273" y="681"/>
                    <a:pt x="23882" y="0"/>
                    <a:pt x="21769" y="0"/>
                  </a:cubicBezTo>
                  <a:close/>
                </a:path>
              </a:pathLst>
            </a:custGeom>
            <a:solidFill>
              <a:srgbClr val="ECF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3455;p64">
              <a:extLst>
                <a:ext uri="{FF2B5EF4-FFF2-40B4-BE49-F238E27FC236}">
                  <a16:creationId xmlns:a16="http://schemas.microsoft.com/office/drawing/2014/main" id="{E416DA1C-2DDB-C844-8956-457EF8932308}"/>
                </a:ext>
              </a:extLst>
            </p:cNvPr>
            <p:cNvSpPr/>
            <p:nvPr/>
          </p:nvSpPr>
          <p:spPr>
            <a:xfrm>
              <a:off x="5893175" y="3300025"/>
              <a:ext cx="589475" cy="343525"/>
            </a:xfrm>
            <a:custGeom>
              <a:avLst/>
              <a:gdLst/>
              <a:ahLst/>
              <a:cxnLst/>
              <a:rect l="l" t="t" r="r" b="b"/>
              <a:pathLst>
                <a:path w="23579" h="13741" extrusionOk="0">
                  <a:moveTo>
                    <a:pt x="20358" y="1"/>
                  </a:moveTo>
                  <a:cubicBezTo>
                    <a:pt x="17665" y="1"/>
                    <a:pt x="15418" y="6795"/>
                    <a:pt x="13263" y="8135"/>
                  </a:cubicBezTo>
                  <a:cubicBezTo>
                    <a:pt x="13121" y="8223"/>
                    <a:pt x="12998" y="8263"/>
                    <a:pt x="12893" y="8263"/>
                  </a:cubicBezTo>
                  <a:cubicBezTo>
                    <a:pt x="11691" y="8263"/>
                    <a:pt x="12690" y="3010"/>
                    <a:pt x="10460" y="3010"/>
                  </a:cubicBezTo>
                  <a:cubicBezTo>
                    <a:pt x="10373" y="3010"/>
                    <a:pt x="10282" y="3018"/>
                    <a:pt x="10185" y="3035"/>
                  </a:cubicBezTo>
                  <a:cubicBezTo>
                    <a:pt x="7383" y="3512"/>
                    <a:pt x="8149" y="9060"/>
                    <a:pt x="6589" y="10649"/>
                  </a:cubicBezTo>
                  <a:cubicBezTo>
                    <a:pt x="6153" y="11093"/>
                    <a:pt x="5769" y="11257"/>
                    <a:pt x="5412" y="11257"/>
                  </a:cubicBezTo>
                  <a:cubicBezTo>
                    <a:pt x="4493" y="11257"/>
                    <a:pt x="3757" y="10164"/>
                    <a:pt x="2788" y="9956"/>
                  </a:cubicBezTo>
                  <a:cubicBezTo>
                    <a:pt x="2742" y="9946"/>
                    <a:pt x="2696" y="9941"/>
                    <a:pt x="2650" y="9941"/>
                  </a:cubicBezTo>
                  <a:cubicBezTo>
                    <a:pt x="1348" y="9941"/>
                    <a:pt x="1" y="13741"/>
                    <a:pt x="1" y="13741"/>
                  </a:cubicBezTo>
                  <a:lnTo>
                    <a:pt x="23521" y="13741"/>
                  </a:lnTo>
                  <a:cubicBezTo>
                    <a:pt x="23521" y="13741"/>
                    <a:pt x="23579" y="723"/>
                    <a:pt x="20732" y="45"/>
                  </a:cubicBezTo>
                  <a:cubicBezTo>
                    <a:pt x="20606" y="15"/>
                    <a:pt x="20482" y="1"/>
                    <a:pt x="20358" y="1"/>
                  </a:cubicBezTo>
                  <a:close/>
                </a:path>
              </a:pathLst>
            </a:custGeom>
            <a:solidFill>
              <a:srgbClr val="598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3456;p64">
              <a:extLst>
                <a:ext uri="{FF2B5EF4-FFF2-40B4-BE49-F238E27FC236}">
                  <a16:creationId xmlns:a16="http://schemas.microsoft.com/office/drawing/2014/main" id="{4D48FFEA-7D43-0644-AE2C-EE89C12BBB13}"/>
                </a:ext>
              </a:extLst>
            </p:cNvPr>
            <p:cNvSpPr/>
            <p:nvPr/>
          </p:nvSpPr>
          <p:spPr>
            <a:xfrm>
              <a:off x="5142274" y="1993276"/>
              <a:ext cx="1678075" cy="1650275"/>
            </a:xfrm>
            <a:custGeom>
              <a:avLst/>
              <a:gdLst/>
              <a:ahLst/>
              <a:cxnLst/>
              <a:rect l="l" t="t" r="r" b="b"/>
              <a:pathLst>
                <a:path w="67123" h="66011" extrusionOk="0">
                  <a:moveTo>
                    <a:pt x="67122" y="1"/>
                  </a:moveTo>
                  <a:lnTo>
                    <a:pt x="55551" y="8482"/>
                  </a:lnTo>
                  <a:lnTo>
                    <a:pt x="59423" y="9681"/>
                  </a:lnTo>
                  <a:lnTo>
                    <a:pt x="49714" y="24172"/>
                  </a:lnTo>
                  <a:lnTo>
                    <a:pt x="41219" y="19982"/>
                  </a:lnTo>
                  <a:lnTo>
                    <a:pt x="30079" y="35801"/>
                  </a:lnTo>
                  <a:lnTo>
                    <a:pt x="20891" y="31236"/>
                  </a:lnTo>
                  <a:lnTo>
                    <a:pt x="0" y="66011"/>
                  </a:lnTo>
                  <a:lnTo>
                    <a:pt x="21411" y="66011"/>
                  </a:lnTo>
                  <a:lnTo>
                    <a:pt x="32304" y="44600"/>
                  </a:lnTo>
                  <a:lnTo>
                    <a:pt x="38603" y="46883"/>
                  </a:lnTo>
                  <a:lnTo>
                    <a:pt x="46015" y="30442"/>
                  </a:lnTo>
                  <a:lnTo>
                    <a:pt x="53412" y="33187"/>
                  </a:lnTo>
                  <a:lnTo>
                    <a:pt x="63077" y="10721"/>
                  </a:lnTo>
                  <a:lnTo>
                    <a:pt x="67122" y="12181"/>
                  </a:lnTo>
                  <a:lnTo>
                    <a:pt x="67122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3457;p64">
              <a:extLst>
                <a:ext uri="{FF2B5EF4-FFF2-40B4-BE49-F238E27FC236}">
                  <a16:creationId xmlns:a16="http://schemas.microsoft.com/office/drawing/2014/main" id="{3513DDF9-51AC-F54C-92E1-AC0F72914C9F}"/>
                </a:ext>
              </a:extLst>
            </p:cNvPr>
            <p:cNvSpPr/>
            <p:nvPr/>
          </p:nvSpPr>
          <p:spPr>
            <a:xfrm>
              <a:off x="4454225" y="2877200"/>
              <a:ext cx="766075" cy="768525"/>
            </a:xfrm>
            <a:custGeom>
              <a:avLst/>
              <a:gdLst/>
              <a:ahLst/>
              <a:cxnLst/>
              <a:rect l="l" t="t" r="r" b="b"/>
              <a:pathLst>
                <a:path w="30643" h="30741" extrusionOk="0">
                  <a:moveTo>
                    <a:pt x="10825" y="0"/>
                  </a:moveTo>
                  <a:cubicBezTo>
                    <a:pt x="10718" y="0"/>
                    <a:pt x="10611" y="9"/>
                    <a:pt x="10503" y="26"/>
                  </a:cubicBezTo>
                  <a:cubicBezTo>
                    <a:pt x="5215" y="864"/>
                    <a:pt x="8798" y="21003"/>
                    <a:pt x="6573" y="21132"/>
                  </a:cubicBezTo>
                  <a:cubicBezTo>
                    <a:pt x="6522" y="21135"/>
                    <a:pt x="6473" y="21137"/>
                    <a:pt x="6424" y="21137"/>
                  </a:cubicBezTo>
                  <a:cubicBezTo>
                    <a:pt x="4483" y="21137"/>
                    <a:pt x="4540" y="18791"/>
                    <a:pt x="2690" y="18791"/>
                  </a:cubicBezTo>
                  <a:cubicBezTo>
                    <a:pt x="2572" y="18791"/>
                    <a:pt x="2447" y="18801"/>
                    <a:pt x="2312" y="18821"/>
                  </a:cubicBezTo>
                  <a:cubicBezTo>
                    <a:pt x="0" y="19154"/>
                    <a:pt x="3092" y="30740"/>
                    <a:pt x="3092" y="30740"/>
                  </a:cubicBezTo>
                  <a:lnTo>
                    <a:pt x="30643" y="30639"/>
                  </a:lnTo>
                  <a:cubicBezTo>
                    <a:pt x="30237" y="16810"/>
                    <a:pt x="28520" y="13193"/>
                    <a:pt x="26593" y="13193"/>
                  </a:cubicBezTo>
                  <a:cubicBezTo>
                    <a:pt x="24819" y="13193"/>
                    <a:pt x="22867" y="16263"/>
                    <a:pt x="21599" y="17247"/>
                  </a:cubicBezTo>
                  <a:cubicBezTo>
                    <a:pt x="21470" y="17345"/>
                    <a:pt x="21341" y="17392"/>
                    <a:pt x="21210" y="17392"/>
                  </a:cubicBezTo>
                  <a:cubicBezTo>
                    <a:pt x="18687" y="17392"/>
                    <a:pt x="15668" y="0"/>
                    <a:pt x="10825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3458;p64">
              <a:extLst>
                <a:ext uri="{FF2B5EF4-FFF2-40B4-BE49-F238E27FC236}">
                  <a16:creationId xmlns:a16="http://schemas.microsoft.com/office/drawing/2014/main" id="{85E097FB-EF4D-F842-A688-49844C824946}"/>
                </a:ext>
              </a:extLst>
            </p:cNvPr>
            <p:cNvSpPr/>
            <p:nvPr/>
          </p:nvSpPr>
          <p:spPr>
            <a:xfrm>
              <a:off x="4714625" y="2877825"/>
              <a:ext cx="143050" cy="768625"/>
            </a:xfrm>
            <a:custGeom>
              <a:avLst/>
              <a:gdLst/>
              <a:ahLst/>
              <a:cxnLst/>
              <a:rect l="l" t="t" r="r" b="b"/>
              <a:pathLst>
                <a:path w="5722" h="30745" extrusionOk="0">
                  <a:moveTo>
                    <a:pt x="0" y="1"/>
                  </a:moveTo>
                  <a:cubicBezTo>
                    <a:pt x="15" y="188"/>
                    <a:pt x="1127" y="17987"/>
                    <a:pt x="5548" y="30744"/>
                  </a:cubicBezTo>
                  <a:lnTo>
                    <a:pt x="5722" y="30686"/>
                  </a:lnTo>
                  <a:cubicBezTo>
                    <a:pt x="1301" y="17944"/>
                    <a:pt x="189" y="174"/>
                    <a:pt x="174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3459;p64">
              <a:extLst>
                <a:ext uri="{FF2B5EF4-FFF2-40B4-BE49-F238E27FC236}">
                  <a16:creationId xmlns:a16="http://schemas.microsoft.com/office/drawing/2014/main" id="{C86C4D66-3F4E-F648-8FE8-62CF6B9EED27}"/>
                </a:ext>
              </a:extLst>
            </p:cNvPr>
            <p:cNvSpPr/>
            <p:nvPr/>
          </p:nvSpPr>
          <p:spPr>
            <a:xfrm>
              <a:off x="4728000" y="2888300"/>
              <a:ext cx="32875" cy="136550"/>
            </a:xfrm>
            <a:custGeom>
              <a:avLst/>
              <a:gdLst/>
              <a:ahLst/>
              <a:cxnLst/>
              <a:rect l="l" t="t" r="r" b="b"/>
              <a:pathLst>
                <a:path w="1315" h="5462" extrusionOk="0">
                  <a:moveTo>
                    <a:pt x="1141" y="0"/>
                  </a:moveTo>
                  <a:cubicBezTo>
                    <a:pt x="1141" y="44"/>
                    <a:pt x="679" y="3540"/>
                    <a:pt x="1" y="5403"/>
                  </a:cubicBezTo>
                  <a:lnTo>
                    <a:pt x="159" y="5461"/>
                  </a:lnTo>
                  <a:cubicBezTo>
                    <a:pt x="852" y="3583"/>
                    <a:pt x="1315" y="58"/>
                    <a:pt x="1315" y="29"/>
                  </a:cubicBezTo>
                  <a:lnTo>
                    <a:pt x="1141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3460;p64">
              <a:extLst>
                <a:ext uri="{FF2B5EF4-FFF2-40B4-BE49-F238E27FC236}">
                  <a16:creationId xmlns:a16="http://schemas.microsoft.com/office/drawing/2014/main" id="{ECD61AE3-817A-A34B-A8B7-0BF67667A68C}"/>
                </a:ext>
              </a:extLst>
            </p:cNvPr>
            <p:cNvSpPr/>
            <p:nvPr/>
          </p:nvSpPr>
          <p:spPr>
            <a:xfrm>
              <a:off x="4644550" y="3008200"/>
              <a:ext cx="104775" cy="156775"/>
            </a:xfrm>
            <a:custGeom>
              <a:avLst/>
              <a:gdLst/>
              <a:ahLst/>
              <a:cxnLst/>
              <a:rect l="l" t="t" r="r" b="b"/>
              <a:pathLst>
                <a:path w="4191" h="6271" extrusionOk="0">
                  <a:moveTo>
                    <a:pt x="174" y="1"/>
                  </a:moveTo>
                  <a:lnTo>
                    <a:pt x="1" y="29"/>
                  </a:lnTo>
                  <a:cubicBezTo>
                    <a:pt x="16" y="102"/>
                    <a:pt x="449" y="1763"/>
                    <a:pt x="4046" y="6271"/>
                  </a:cubicBezTo>
                  <a:lnTo>
                    <a:pt x="4190" y="6170"/>
                  </a:lnTo>
                  <a:cubicBezTo>
                    <a:pt x="622" y="1691"/>
                    <a:pt x="174" y="16"/>
                    <a:pt x="174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3461;p64">
              <a:extLst>
                <a:ext uri="{FF2B5EF4-FFF2-40B4-BE49-F238E27FC236}">
                  <a16:creationId xmlns:a16="http://schemas.microsoft.com/office/drawing/2014/main" id="{E78CAF05-A4E8-AA40-AD35-5256958F1705}"/>
                </a:ext>
              </a:extLst>
            </p:cNvPr>
            <p:cNvSpPr/>
            <p:nvPr/>
          </p:nvSpPr>
          <p:spPr>
            <a:xfrm>
              <a:off x="4801300" y="3081525"/>
              <a:ext cx="72275" cy="383225"/>
            </a:xfrm>
            <a:custGeom>
              <a:avLst/>
              <a:gdLst/>
              <a:ahLst/>
              <a:cxnLst/>
              <a:rect l="l" t="t" r="r" b="b"/>
              <a:pathLst>
                <a:path w="2891" h="15329" extrusionOk="0">
                  <a:moveTo>
                    <a:pt x="2717" y="1"/>
                  </a:moveTo>
                  <a:cubicBezTo>
                    <a:pt x="2717" y="130"/>
                    <a:pt x="1966" y="12035"/>
                    <a:pt x="1" y="15228"/>
                  </a:cubicBezTo>
                  <a:lnTo>
                    <a:pt x="145" y="15329"/>
                  </a:lnTo>
                  <a:cubicBezTo>
                    <a:pt x="2139" y="12093"/>
                    <a:pt x="2861" y="506"/>
                    <a:pt x="2890" y="15"/>
                  </a:cubicBezTo>
                  <a:lnTo>
                    <a:pt x="2717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3462;p64">
              <a:extLst>
                <a:ext uri="{FF2B5EF4-FFF2-40B4-BE49-F238E27FC236}">
                  <a16:creationId xmlns:a16="http://schemas.microsoft.com/office/drawing/2014/main" id="{181BC2FA-FF86-CA4F-953E-D2DC5A567C6C}"/>
                </a:ext>
              </a:extLst>
            </p:cNvPr>
            <p:cNvSpPr/>
            <p:nvPr/>
          </p:nvSpPr>
          <p:spPr>
            <a:xfrm>
              <a:off x="4509850" y="3346975"/>
              <a:ext cx="188900" cy="300200"/>
            </a:xfrm>
            <a:custGeom>
              <a:avLst/>
              <a:gdLst/>
              <a:ahLst/>
              <a:cxnLst/>
              <a:rect l="l" t="t" r="r" b="b"/>
              <a:pathLst>
                <a:path w="7556" h="12008" extrusionOk="0">
                  <a:moveTo>
                    <a:pt x="174" y="1"/>
                  </a:moveTo>
                  <a:lnTo>
                    <a:pt x="0" y="59"/>
                  </a:lnTo>
                  <a:cubicBezTo>
                    <a:pt x="14" y="103"/>
                    <a:pt x="1690" y="5318"/>
                    <a:pt x="7426" y="12007"/>
                  </a:cubicBezTo>
                  <a:lnTo>
                    <a:pt x="7556" y="11892"/>
                  </a:lnTo>
                  <a:cubicBezTo>
                    <a:pt x="1863" y="5231"/>
                    <a:pt x="188" y="45"/>
                    <a:pt x="174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3463;p64">
              <a:extLst>
                <a:ext uri="{FF2B5EF4-FFF2-40B4-BE49-F238E27FC236}">
                  <a16:creationId xmlns:a16="http://schemas.microsoft.com/office/drawing/2014/main" id="{AE73D96A-46DA-D148-BF4D-F1D30DC43191}"/>
                </a:ext>
              </a:extLst>
            </p:cNvPr>
            <p:cNvSpPr/>
            <p:nvPr/>
          </p:nvSpPr>
          <p:spPr>
            <a:xfrm>
              <a:off x="4636975" y="3203625"/>
              <a:ext cx="196875" cy="370925"/>
            </a:xfrm>
            <a:custGeom>
              <a:avLst/>
              <a:gdLst/>
              <a:ahLst/>
              <a:cxnLst/>
              <a:rect l="l" t="t" r="r" b="b"/>
              <a:pathLst>
                <a:path w="7875" h="14837" extrusionOk="0">
                  <a:moveTo>
                    <a:pt x="159" y="0"/>
                  </a:moveTo>
                  <a:lnTo>
                    <a:pt x="1" y="58"/>
                  </a:lnTo>
                  <a:cubicBezTo>
                    <a:pt x="15" y="129"/>
                    <a:pt x="2226" y="8018"/>
                    <a:pt x="7745" y="14837"/>
                  </a:cubicBezTo>
                  <a:lnTo>
                    <a:pt x="7874" y="14721"/>
                  </a:lnTo>
                  <a:cubicBezTo>
                    <a:pt x="2384" y="7931"/>
                    <a:pt x="188" y="87"/>
                    <a:pt x="159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3464;p64">
              <a:extLst>
                <a:ext uri="{FF2B5EF4-FFF2-40B4-BE49-F238E27FC236}">
                  <a16:creationId xmlns:a16="http://schemas.microsoft.com/office/drawing/2014/main" id="{62150FAD-7F03-E34D-ABFC-1F2E4F059F7C}"/>
                </a:ext>
              </a:extLst>
            </p:cNvPr>
            <p:cNvSpPr/>
            <p:nvPr/>
          </p:nvSpPr>
          <p:spPr>
            <a:xfrm>
              <a:off x="4575200" y="3387825"/>
              <a:ext cx="21700" cy="121375"/>
            </a:xfrm>
            <a:custGeom>
              <a:avLst/>
              <a:gdLst/>
              <a:ahLst/>
              <a:cxnLst/>
              <a:rect l="l" t="t" r="r" b="b"/>
              <a:pathLst>
                <a:path w="868" h="4855" extrusionOk="0">
                  <a:moveTo>
                    <a:pt x="174" y="0"/>
                  </a:moveTo>
                  <a:lnTo>
                    <a:pt x="1" y="29"/>
                  </a:lnTo>
                  <a:cubicBezTo>
                    <a:pt x="1" y="58"/>
                    <a:pt x="507" y="2254"/>
                    <a:pt x="694" y="4854"/>
                  </a:cubicBezTo>
                  <a:lnTo>
                    <a:pt x="868" y="4839"/>
                  </a:lnTo>
                  <a:cubicBezTo>
                    <a:pt x="680" y="2225"/>
                    <a:pt x="174" y="14"/>
                    <a:pt x="174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3465;p64">
              <a:extLst>
                <a:ext uri="{FF2B5EF4-FFF2-40B4-BE49-F238E27FC236}">
                  <a16:creationId xmlns:a16="http://schemas.microsoft.com/office/drawing/2014/main" id="{FFED6571-64AE-3C48-8A11-975D1F386E33}"/>
                </a:ext>
              </a:extLst>
            </p:cNvPr>
            <p:cNvSpPr/>
            <p:nvPr/>
          </p:nvSpPr>
          <p:spPr>
            <a:xfrm>
              <a:off x="4499350" y="3500850"/>
              <a:ext cx="162225" cy="102250"/>
            </a:xfrm>
            <a:custGeom>
              <a:avLst/>
              <a:gdLst/>
              <a:ahLst/>
              <a:cxnLst/>
              <a:rect l="l" t="t" r="r" b="b"/>
              <a:pathLst>
                <a:path w="6489" h="4090" extrusionOk="0">
                  <a:moveTo>
                    <a:pt x="102" y="0"/>
                  </a:moveTo>
                  <a:lnTo>
                    <a:pt x="1" y="145"/>
                  </a:lnTo>
                  <a:cubicBezTo>
                    <a:pt x="30" y="160"/>
                    <a:pt x="2688" y="2023"/>
                    <a:pt x="6402" y="4090"/>
                  </a:cubicBezTo>
                  <a:lnTo>
                    <a:pt x="6488" y="3930"/>
                  </a:lnTo>
                  <a:cubicBezTo>
                    <a:pt x="2790" y="1879"/>
                    <a:pt x="131" y="15"/>
                    <a:pt x="102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3466;p64">
              <a:extLst>
                <a:ext uri="{FF2B5EF4-FFF2-40B4-BE49-F238E27FC236}">
                  <a16:creationId xmlns:a16="http://schemas.microsoft.com/office/drawing/2014/main" id="{17226C8A-05F4-A543-BEA8-F084009B38AB}"/>
                </a:ext>
              </a:extLst>
            </p:cNvPr>
            <p:cNvSpPr/>
            <p:nvPr/>
          </p:nvSpPr>
          <p:spPr>
            <a:xfrm>
              <a:off x="4511300" y="3641350"/>
              <a:ext cx="1878175" cy="4725"/>
            </a:xfrm>
            <a:custGeom>
              <a:avLst/>
              <a:gdLst/>
              <a:ahLst/>
              <a:cxnLst/>
              <a:rect l="l" t="t" r="r" b="b"/>
              <a:pathLst>
                <a:path w="75127" h="189" extrusionOk="0">
                  <a:moveTo>
                    <a:pt x="0" y="1"/>
                  </a:moveTo>
                  <a:lnTo>
                    <a:pt x="0" y="188"/>
                  </a:lnTo>
                  <a:lnTo>
                    <a:pt x="75126" y="188"/>
                  </a:lnTo>
                  <a:lnTo>
                    <a:pt x="75126" y="1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3467;p64">
              <a:extLst>
                <a:ext uri="{FF2B5EF4-FFF2-40B4-BE49-F238E27FC236}">
                  <a16:creationId xmlns:a16="http://schemas.microsoft.com/office/drawing/2014/main" id="{FB19D3BB-B312-AC4E-98F3-23DDAC83F5BB}"/>
                </a:ext>
              </a:extLst>
            </p:cNvPr>
            <p:cNvSpPr/>
            <p:nvPr/>
          </p:nvSpPr>
          <p:spPr>
            <a:xfrm>
              <a:off x="4828025" y="2680975"/>
              <a:ext cx="637150" cy="1198425"/>
            </a:xfrm>
            <a:custGeom>
              <a:avLst/>
              <a:gdLst/>
              <a:ahLst/>
              <a:cxnLst/>
              <a:rect l="l" t="t" r="r" b="b"/>
              <a:pathLst>
                <a:path w="25486" h="47937" extrusionOk="0">
                  <a:moveTo>
                    <a:pt x="305" y="0"/>
                  </a:moveTo>
                  <a:cubicBezTo>
                    <a:pt x="145" y="0"/>
                    <a:pt x="1" y="145"/>
                    <a:pt x="1" y="304"/>
                  </a:cubicBezTo>
                  <a:lnTo>
                    <a:pt x="1" y="47633"/>
                  </a:lnTo>
                  <a:cubicBezTo>
                    <a:pt x="1" y="47807"/>
                    <a:pt x="145" y="47936"/>
                    <a:pt x="305" y="47936"/>
                  </a:cubicBezTo>
                  <a:lnTo>
                    <a:pt x="25183" y="47936"/>
                  </a:lnTo>
                  <a:cubicBezTo>
                    <a:pt x="25357" y="47936"/>
                    <a:pt x="25486" y="47807"/>
                    <a:pt x="25486" y="47633"/>
                  </a:cubicBezTo>
                  <a:lnTo>
                    <a:pt x="25486" y="304"/>
                  </a:lnTo>
                  <a:cubicBezTo>
                    <a:pt x="25486" y="145"/>
                    <a:pt x="25357" y="0"/>
                    <a:pt x="25183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3468;p64">
              <a:extLst>
                <a:ext uri="{FF2B5EF4-FFF2-40B4-BE49-F238E27FC236}">
                  <a16:creationId xmlns:a16="http://schemas.microsoft.com/office/drawing/2014/main" id="{ACF636E1-933A-B74C-89A8-CB77C9B1EC2F}"/>
                </a:ext>
              </a:extLst>
            </p:cNvPr>
            <p:cNvSpPr/>
            <p:nvPr/>
          </p:nvSpPr>
          <p:spPr>
            <a:xfrm>
              <a:off x="4877875" y="2680975"/>
              <a:ext cx="637150" cy="1198425"/>
            </a:xfrm>
            <a:custGeom>
              <a:avLst/>
              <a:gdLst/>
              <a:ahLst/>
              <a:cxnLst/>
              <a:rect l="l" t="t" r="r" b="b"/>
              <a:pathLst>
                <a:path w="25486" h="47937" extrusionOk="0">
                  <a:moveTo>
                    <a:pt x="305" y="0"/>
                  </a:moveTo>
                  <a:cubicBezTo>
                    <a:pt x="131" y="0"/>
                    <a:pt x="1" y="145"/>
                    <a:pt x="1" y="304"/>
                  </a:cubicBezTo>
                  <a:lnTo>
                    <a:pt x="1" y="47633"/>
                  </a:lnTo>
                  <a:cubicBezTo>
                    <a:pt x="1" y="47807"/>
                    <a:pt x="131" y="47936"/>
                    <a:pt x="305" y="47936"/>
                  </a:cubicBezTo>
                  <a:lnTo>
                    <a:pt x="25183" y="47936"/>
                  </a:lnTo>
                  <a:cubicBezTo>
                    <a:pt x="25341" y="47936"/>
                    <a:pt x="25486" y="47807"/>
                    <a:pt x="25486" y="47633"/>
                  </a:cubicBezTo>
                  <a:lnTo>
                    <a:pt x="25486" y="304"/>
                  </a:lnTo>
                  <a:cubicBezTo>
                    <a:pt x="25486" y="145"/>
                    <a:pt x="25341" y="0"/>
                    <a:pt x="25183" y="0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3469;p64">
              <a:extLst>
                <a:ext uri="{FF2B5EF4-FFF2-40B4-BE49-F238E27FC236}">
                  <a16:creationId xmlns:a16="http://schemas.microsoft.com/office/drawing/2014/main" id="{90D206C2-4E2C-4E4C-A5B8-943A0B2B8CFF}"/>
                </a:ext>
              </a:extLst>
            </p:cNvPr>
            <p:cNvSpPr/>
            <p:nvPr/>
          </p:nvSpPr>
          <p:spPr>
            <a:xfrm>
              <a:off x="4908600" y="2711675"/>
              <a:ext cx="575750" cy="1137025"/>
            </a:xfrm>
            <a:custGeom>
              <a:avLst/>
              <a:gdLst/>
              <a:ahLst/>
              <a:cxnLst/>
              <a:rect l="l" t="t" r="r" b="b"/>
              <a:pathLst>
                <a:path w="23030" h="45481" extrusionOk="0">
                  <a:moveTo>
                    <a:pt x="2817" y="1"/>
                  </a:moveTo>
                  <a:cubicBezTo>
                    <a:pt x="1257" y="1"/>
                    <a:pt x="0" y="1272"/>
                    <a:pt x="0" y="2818"/>
                  </a:cubicBezTo>
                  <a:lnTo>
                    <a:pt x="0" y="42663"/>
                  </a:lnTo>
                  <a:cubicBezTo>
                    <a:pt x="0" y="44223"/>
                    <a:pt x="1257" y="45481"/>
                    <a:pt x="2817" y="45481"/>
                  </a:cubicBezTo>
                  <a:lnTo>
                    <a:pt x="20198" y="45481"/>
                  </a:lnTo>
                  <a:cubicBezTo>
                    <a:pt x="21758" y="45481"/>
                    <a:pt x="23029" y="44223"/>
                    <a:pt x="23029" y="42663"/>
                  </a:cubicBezTo>
                  <a:lnTo>
                    <a:pt x="23029" y="2818"/>
                  </a:lnTo>
                  <a:cubicBezTo>
                    <a:pt x="23029" y="1272"/>
                    <a:pt x="21758" y="1"/>
                    <a:pt x="20198" y="1"/>
                  </a:cubicBezTo>
                  <a:lnTo>
                    <a:pt x="16166" y="1"/>
                  </a:lnTo>
                  <a:cubicBezTo>
                    <a:pt x="15950" y="1"/>
                    <a:pt x="15762" y="145"/>
                    <a:pt x="15690" y="348"/>
                  </a:cubicBezTo>
                  <a:lnTo>
                    <a:pt x="15502" y="954"/>
                  </a:lnTo>
                  <a:cubicBezTo>
                    <a:pt x="15401" y="1286"/>
                    <a:pt x="15097" y="1517"/>
                    <a:pt x="14737" y="1517"/>
                  </a:cubicBezTo>
                  <a:lnTo>
                    <a:pt x="8278" y="1517"/>
                  </a:lnTo>
                  <a:cubicBezTo>
                    <a:pt x="7931" y="1517"/>
                    <a:pt x="7613" y="1286"/>
                    <a:pt x="7513" y="954"/>
                  </a:cubicBezTo>
                  <a:lnTo>
                    <a:pt x="7324" y="348"/>
                  </a:lnTo>
                  <a:cubicBezTo>
                    <a:pt x="7267" y="145"/>
                    <a:pt x="7079" y="1"/>
                    <a:pt x="6862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470;p64">
              <a:extLst>
                <a:ext uri="{FF2B5EF4-FFF2-40B4-BE49-F238E27FC236}">
                  <a16:creationId xmlns:a16="http://schemas.microsoft.com/office/drawing/2014/main" id="{A5CC05E2-9DA2-FB40-8ED3-3FFB8BFCEF92}"/>
                </a:ext>
              </a:extLst>
            </p:cNvPr>
            <p:cNvSpPr/>
            <p:nvPr/>
          </p:nvSpPr>
          <p:spPr>
            <a:xfrm>
              <a:off x="5146600" y="2716025"/>
              <a:ext cx="99375" cy="9750"/>
            </a:xfrm>
            <a:custGeom>
              <a:avLst/>
              <a:gdLst/>
              <a:ahLst/>
              <a:cxnLst/>
              <a:rect l="l" t="t" r="r" b="b"/>
              <a:pathLst>
                <a:path w="3975" h="390" extrusionOk="0">
                  <a:moveTo>
                    <a:pt x="203" y="0"/>
                  </a:moveTo>
                  <a:cubicBezTo>
                    <a:pt x="87" y="0"/>
                    <a:pt x="0" y="87"/>
                    <a:pt x="0" y="188"/>
                  </a:cubicBezTo>
                  <a:cubicBezTo>
                    <a:pt x="0" y="289"/>
                    <a:pt x="87" y="390"/>
                    <a:pt x="203" y="390"/>
                  </a:cubicBezTo>
                  <a:lnTo>
                    <a:pt x="3786" y="390"/>
                  </a:lnTo>
                  <a:cubicBezTo>
                    <a:pt x="3887" y="390"/>
                    <a:pt x="3974" y="289"/>
                    <a:pt x="3974" y="188"/>
                  </a:cubicBezTo>
                  <a:cubicBezTo>
                    <a:pt x="3974" y="87"/>
                    <a:pt x="3887" y="0"/>
                    <a:pt x="3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471;p64">
              <a:extLst>
                <a:ext uri="{FF2B5EF4-FFF2-40B4-BE49-F238E27FC236}">
                  <a16:creationId xmlns:a16="http://schemas.microsoft.com/office/drawing/2014/main" id="{F2A5EC09-6359-294F-A3A2-0DFABD44B757}"/>
                </a:ext>
              </a:extLst>
            </p:cNvPr>
            <p:cNvSpPr/>
            <p:nvPr/>
          </p:nvSpPr>
          <p:spPr>
            <a:xfrm>
              <a:off x="4846825" y="2879625"/>
              <a:ext cx="6525" cy="154975"/>
            </a:xfrm>
            <a:custGeom>
              <a:avLst/>
              <a:gdLst/>
              <a:ahLst/>
              <a:cxnLst/>
              <a:rect l="l" t="t" r="r" b="b"/>
              <a:pathLst>
                <a:path w="261" h="6199" extrusionOk="0">
                  <a:moveTo>
                    <a:pt x="131" y="0"/>
                  </a:moveTo>
                  <a:cubicBezTo>
                    <a:pt x="58" y="0"/>
                    <a:pt x="0" y="58"/>
                    <a:pt x="0" y="131"/>
                  </a:cubicBezTo>
                  <a:lnTo>
                    <a:pt x="0" y="6068"/>
                  </a:lnTo>
                  <a:cubicBezTo>
                    <a:pt x="0" y="6141"/>
                    <a:pt x="58" y="6199"/>
                    <a:pt x="131" y="6199"/>
                  </a:cubicBezTo>
                  <a:cubicBezTo>
                    <a:pt x="202" y="6199"/>
                    <a:pt x="260" y="6141"/>
                    <a:pt x="260" y="6068"/>
                  </a:cubicBezTo>
                  <a:lnTo>
                    <a:pt x="260" y="131"/>
                  </a:lnTo>
                  <a:cubicBezTo>
                    <a:pt x="260" y="58"/>
                    <a:pt x="202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472;p64">
              <a:extLst>
                <a:ext uri="{FF2B5EF4-FFF2-40B4-BE49-F238E27FC236}">
                  <a16:creationId xmlns:a16="http://schemas.microsoft.com/office/drawing/2014/main" id="{32F557C7-77D6-3E42-9757-401365D54D43}"/>
                </a:ext>
              </a:extLst>
            </p:cNvPr>
            <p:cNvSpPr/>
            <p:nvPr/>
          </p:nvSpPr>
          <p:spPr>
            <a:xfrm>
              <a:off x="4846825" y="3074300"/>
              <a:ext cx="6525" cy="76225"/>
            </a:xfrm>
            <a:custGeom>
              <a:avLst/>
              <a:gdLst/>
              <a:ahLst/>
              <a:cxnLst/>
              <a:rect l="l" t="t" r="r" b="b"/>
              <a:pathLst>
                <a:path w="261" h="3049" extrusionOk="0">
                  <a:moveTo>
                    <a:pt x="131" y="1"/>
                  </a:moveTo>
                  <a:cubicBezTo>
                    <a:pt x="58" y="1"/>
                    <a:pt x="0" y="59"/>
                    <a:pt x="0" y="130"/>
                  </a:cubicBezTo>
                  <a:lnTo>
                    <a:pt x="0" y="2919"/>
                  </a:lnTo>
                  <a:cubicBezTo>
                    <a:pt x="0" y="2991"/>
                    <a:pt x="58" y="3049"/>
                    <a:pt x="131" y="3049"/>
                  </a:cubicBezTo>
                  <a:cubicBezTo>
                    <a:pt x="202" y="3049"/>
                    <a:pt x="260" y="2991"/>
                    <a:pt x="260" y="2919"/>
                  </a:cubicBezTo>
                  <a:lnTo>
                    <a:pt x="260" y="130"/>
                  </a:lnTo>
                  <a:cubicBezTo>
                    <a:pt x="260" y="59"/>
                    <a:pt x="202" y="1"/>
                    <a:pt x="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473;p64">
              <a:extLst>
                <a:ext uri="{FF2B5EF4-FFF2-40B4-BE49-F238E27FC236}">
                  <a16:creationId xmlns:a16="http://schemas.microsoft.com/office/drawing/2014/main" id="{EC4B73C9-1A5E-9C45-9576-D200C1201A64}"/>
                </a:ext>
              </a:extLst>
            </p:cNvPr>
            <p:cNvSpPr/>
            <p:nvPr/>
          </p:nvSpPr>
          <p:spPr>
            <a:xfrm>
              <a:off x="6240250" y="3161350"/>
              <a:ext cx="984275" cy="671800"/>
            </a:xfrm>
            <a:custGeom>
              <a:avLst/>
              <a:gdLst/>
              <a:ahLst/>
              <a:cxnLst/>
              <a:rect l="l" t="t" r="r" b="b"/>
              <a:pathLst>
                <a:path w="39371" h="26872" extrusionOk="0">
                  <a:moveTo>
                    <a:pt x="4697" y="0"/>
                  </a:moveTo>
                  <a:lnTo>
                    <a:pt x="1" y="26872"/>
                  </a:lnTo>
                  <a:lnTo>
                    <a:pt x="34675" y="26872"/>
                  </a:lnTo>
                  <a:lnTo>
                    <a:pt x="39371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74;p64">
              <a:extLst>
                <a:ext uri="{FF2B5EF4-FFF2-40B4-BE49-F238E27FC236}">
                  <a16:creationId xmlns:a16="http://schemas.microsoft.com/office/drawing/2014/main" id="{1333BFFE-F36D-4443-86C0-F5FE99C05972}"/>
                </a:ext>
              </a:extLst>
            </p:cNvPr>
            <p:cNvSpPr/>
            <p:nvPr/>
          </p:nvSpPr>
          <p:spPr>
            <a:xfrm>
              <a:off x="6274225" y="3189900"/>
              <a:ext cx="916700" cy="615075"/>
            </a:xfrm>
            <a:custGeom>
              <a:avLst/>
              <a:gdLst/>
              <a:ahLst/>
              <a:cxnLst/>
              <a:rect l="l" t="t" r="r" b="b"/>
              <a:pathLst>
                <a:path w="36668" h="24603" extrusionOk="0">
                  <a:moveTo>
                    <a:pt x="4291" y="0"/>
                  </a:moveTo>
                  <a:lnTo>
                    <a:pt x="0" y="24603"/>
                  </a:lnTo>
                  <a:lnTo>
                    <a:pt x="32362" y="24603"/>
                  </a:lnTo>
                  <a:lnTo>
                    <a:pt x="3666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475;p64">
              <a:extLst>
                <a:ext uri="{FF2B5EF4-FFF2-40B4-BE49-F238E27FC236}">
                  <a16:creationId xmlns:a16="http://schemas.microsoft.com/office/drawing/2014/main" id="{F3285763-CEAC-FC45-A00D-4FFD19064A34}"/>
                </a:ext>
              </a:extLst>
            </p:cNvPr>
            <p:cNvSpPr/>
            <p:nvPr/>
          </p:nvSpPr>
          <p:spPr>
            <a:xfrm>
              <a:off x="5666700" y="3833125"/>
              <a:ext cx="1444050" cy="48800"/>
            </a:xfrm>
            <a:custGeom>
              <a:avLst/>
              <a:gdLst/>
              <a:ahLst/>
              <a:cxnLst/>
              <a:rect l="l" t="t" r="r" b="b"/>
              <a:pathLst>
                <a:path w="57762" h="1952" extrusionOk="0">
                  <a:moveTo>
                    <a:pt x="1" y="1"/>
                  </a:moveTo>
                  <a:lnTo>
                    <a:pt x="1" y="1952"/>
                  </a:lnTo>
                  <a:lnTo>
                    <a:pt x="57761" y="1952"/>
                  </a:lnTo>
                  <a:lnTo>
                    <a:pt x="57761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476;p64">
              <a:extLst>
                <a:ext uri="{FF2B5EF4-FFF2-40B4-BE49-F238E27FC236}">
                  <a16:creationId xmlns:a16="http://schemas.microsoft.com/office/drawing/2014/main" id="{245CA6A1-CC3A-F840-A3EB-77EDB11FD4F3}"/>
                </a:ext>
              </a:extLst>
            </p:cNvPr>
            <p:cNvSpPr/>
            <p:nvPr/>
          </p:nvSpPr>
          <p:spPr>
            <a:xfrm>
              <a:off x="5666700" y="3833125"/>
              <a:ext cx="663525" cy="48800"/>
            </a:xfrm>
            <a:custGeom>
              <a:avLst/>
              <a:gdLst/>
              <a:ahLst/>
              <a:cxnLst/>
              <a:rect l="l" t="t" r="r" b="b"/>
              <a:pathLst>
                <a:path w="26541" h="1952" extrusionOk="0">
                  <a:moveTo>
                    <a:pt x="1" y="1"/>
                  </a:moveTo>
                  <a:lnTo>
                    <a:pt x="1" y="1952"/>
                  </a:lnTo>
                  <a:lnTo>
                    <a:pt x="26541" y="1952"/>
                  </a:lnTo>
                  <a:lnTo>
                    <a:pt x="26541" y="1"/>
                  </a:ln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477;p64">
              <a:extLst>
                <a:ext uri="{FF2B5EF4-FFF2-40B4-BE49-F238E27FC236}">
                  <a16:creationId xmlns:a16="http://schemas.microsoft.com/office/drawing/2014/main" id="{442075A2-53A3-CB4B-B10E-60D30823ACD8}"/>
                </a:ext>
              </a:extLst>
            </p:cNvPr>
            <p:cNvSpPr/>
            <p:nvPr/>
          </p:nvSpPr>
          <p:spPr>
            <a:xfrm>
              <a:off x="5666700" y="3830975"/>
              <a:ext cx="1444050" cy="4725"/>
            </a:xfrm>
            <a:custGeom>
              <a:avLst/>
              <a:gdLst/>
              <a:ahLst/>
              <a:cxnLst/>
              <a:rect l="l" t="t" r="r" b="b"/>
              <a:pathLst>
                <a:path w="57762" h="189" extrusionOk="0">
                  <a:moveTo>
                    <a:pt x="1" y="0"/>
                  </a:moveTo>
                  <a:lnTo>
                    <a:pt x="1" y="189"/>
                  </a:lnTo>
                  <a:lnTo>
                    <a:pt x="57761" y="189"/>
                  </a:lnTo>
                  <a:lnTo>
                    <a:pt x="57761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478;p64">
              <a:extLst>
                <a:ext uri="{FF2B5EF4-FFF2-40B4-BE49-F238E27FC236}">
                  <a16:creationId xmlns:a16="http://schemas.microsoft.com/office/drawing/2014/main" id="{57DC1602-5772-2746-8C3F-D435FAB40151}"/>
                </a:ext>
              </a:extLst>
            </p:cNvPr>
            <p:cNvSpPr/>
            <p:nvPr/>
          </p:nvSpPr>
          <p:spPr>
            <a:xfrm>
              <a:off x="6883900" y="3659600"/>
              <a:ext cx="89975" cy="143950"/>
            </a:xfrm>
            <a:custGeom>
              <a:avLst/>
              <a:gdLst/>
              <a:ahLst/>
              <a:cxnLst/>
              <a:rect l="l" t="t" r="r" b="b"/>
              <a:pathLst>
                <a:path w="3599" h="5758" extrusionOk="0">
                  <a:moveTo>
                    <a:pt x="1611" y="1"/>
                  </a:moveTo>
                  <a:cubicBezTo>
                    <a:pt x="977" y="1"/>
                    <a:pt x="318" y="123"/>
                    <a:pt x="318" y="123"/>
                  </a:cubicBezTo>
                  <a:cubicBezTo>
                    <a:pt x="318" y="123"/>
                    <a:pt x="680" y="1120"/>
                    <a:pt x="564" y="1611"/>
                  </a:cubicBezTo>
                  <a:cubicBezTo>
                    <a:pt x="434" y="2117"/>
                    <a:pt x="44" y="2536"/>
                    <a:pt x="15" y="3272"/>
                  </a:cubicBezTo>
                  <a:cubicBezTo>
                    <a:pt x="0" y="3995"/>
                    <a:pt x="73" y="5281"/>
                    <a:pt x="304" y="5324"/>
                  </a:cubicBezTo>
                  <a:cubicBezTo>
                    <a:pt x="309" y="5325"/>
                    <a:pt x="314" y="5325"/>
                    <a:pt x="318" y="5325"/>
                  </a:cubicBezTo>
                  <a:cubicBezTo>
                    <a:pt x="529" y="5325"/>
                    <a:pt x="380" y="4355"/>
                    <a:pt x="578" y="4270"/>
                  </a:cubicBezTo>
                  <a:cubicBezTo>
                    <a:pt x="583" y="4268"/>
                    <a:pt x="588" y="4267"/>
                    <a:pt x="594" y="4267"/>
                  </a:cubicBezTo>
                  <a:cubicBezTo>
                    <a:pt x="827" y="4267"/>
                    <a:pt x="1503" y="5757"/>
                    <a:pt x="1503" y="5757"/>
                  </a:cubicBezTo>
                  <a:lnTo>
                    <a:pt x="3598" y="5757"/>
                  </a:lnTo>
                  <a:cubicBezTo>
                    <a:pt x="3598" y="5757"/>
                    <a:pt x="2876" y="1236"/>
                    <a:pt x="2760" y="456"/>
                  </a:cubicBezTo>
                  <a:cubicBezTo>
                    <a:pt x="2712" y="96"/>
                    <a:pt x="2172" y="1"/>
                    <a:pt x="1611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479;p64">
              <a:extLst>
                <a:ext uri="{FF2B5EF4-FFF2-40B4-BE49-F238E27FC236}">
                  <a16:creationId xmlns:a16="http://schemas.microsoft.com/office/drawing/2014/main" id="{DCF774D2-B7AC-874E-B718-AB15AF731E9D}"/>
                </a:ext>
              </a:extLst>
            </p:cNvPr>
            <p:cNvSpPr/>
            <p:nvPr/>
          </p:nvSpPr>
          <p:spPr>
            <a:xfrm>
              <a:off x="5815875" y="3347050"/>
              <a:ext cx="186750" cy="90975"/>
            </a:xfrm>
            <a:custGeom>
              <a:avLst/>
              <a:gdLst/>
              <a:ahLst/>
              <a:cxnLst/>
              <a:rect l="l" t="t" r="r" b="b"/>
              <a:pathLst>
                <a:path w="7470" h="3639" extrusionOk="0">
                  <a:moveTo>
                    <a:pt x="2697" y="0"/>
                  </a:moveTo>
                  <a:cubicBezTo>
                    <a:pt x="1684" y="0"/>
                    <a:pt x="1" y="533"/>
                    <a:pt x="1" y="533"/>
                  </a:cubicBezTo>
                  <a:lnTo>
                    <a:pt x="3771" y="3639"/>
                  </a:lnTo>
                  <a:cubicBezTo>
                    <a:pt x="3771" y="3639"/>
                    <a:pt x="4711" y="3047"/>
                    <a:pt x="5736" y="2874"/>
                  </a:cubicBezTo>
                  <a:cubicBezTo>
                    <a:pt x="6352" y="2770"/>
                    <a:pt x="6853" y="2749"/>
                    <a:pt x="7155" y="2749"/>
                  </a:cubicBezTo>
                  <a:cubicBezTo>
                    <a:pt x="7356" y="2749"/>
                    <a:pt x="7470" y="2758"/>
                    <a:pt x="7470" y="2758"/>
                  </a:cubicBezTo>
                  <a:lnTo>
                    <a:pt x="7340" y="533"/>
                  </a:lnTo>
                  <a:cubicBezTo>
                    <a:pt x="7340" y="533"/>
                    <a:pt x="3960" y="244"/>
                    <a:pt x="3107" y="42"/>
                  </a:cubicBezTo>
                  <a:cubicBezTo>
                    <a:pt x="2991" y="13"/>
                    <a:pt x="2852" y="0"/>
                    <a:pt x="2697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3480;p64">
              <a:extLst>
                <a:ext uri="{FF2B5EF4-FFF2-40B4-BE49-F238E27FC236}">
                  <a16:creationId xmlns:a16="http://schemas.microsoft.com/office/drawing/2014/main" id="{ACF9543D-9A5F-7245-B19D-3CEC79F6FB81}"/>
                </a:ext>
              </a:extLst>
            </p:cNvPr>
            <p:cNvSpPr/>
            <p:nvPr/>
          </p:nvSpPr>
          <p:spPr>
            <a:xfrm>
              <a:off x="6327325" y="2815725"/>
              <a:ext cx="216725" cy="308800"/>
            </a:xfrm>
            <a:custGeom>
              <a:avLst/>
              <a:gdLst/>
              <a:ahLst/>
              <a:cxnLst/>
              <a:rect l="l" t="t" r="r" b="b"/>
              <a:pathLst>
                <a:path w="8669" h="12352" extrusionOk="0">
                  <a:moveTo>
                    <a:pt x="2400" y="0"/>
                  </a:moveTo>
                  <a:cubicBezTo>
                    <a:pt x="2059" y="0"/>
                    <a:pt x="1757" y="41"/>
                    <a:pt x="1517" y="129"/>
                  </a:cubicBezTo>
                  <a:cubicBezTo>
                    <a:pt x="0" y="693"/>
                    <a:pt x="1401" y="2369"/>
                    <a:pt x="1401" y="2369"/>
                  </a:cubicBezTo>
                  <a:cubicBezTo>
                    <a:pt x="1358" y="3221"/>
                    <a:pt x="1127" y="5345"/>
                    <a:pt x="1257" y="6328"/>
                  </a:cubicBezTo>
                  <a:cubicBezTo>
                    <a:pt x="1375" y="7215"/>
                    <a:pt x="1811" y="7867"/>
                    <a:pt x="2650" y="7867"/>
                  </a:cubicBezTo>
                  <a:cubicBezTo>
                    <a:pt x="2739" y="7867"/>
                    <a:pt x="2834" y="7859"/>
                    <a:pt x="2933" y="7844"/>
                  </a:cubicBezTo>
                  <a:cubicBezTo>
                    <a:pt x="2951" y="7841"/>
                    <a:pt x="2969" y="7840"/>
                    <a:pt x="2988" y="7840"/>
                  </a:cubicBezTo>
                  <a:cubicBezTo>
                    <a:pt x="3991" y="7840"/>
                    <a:pt x="4869" y="12020"/>
                    <a:pt x="4869" y="12020"/>
                  </a:cubicBezTo>
                  <a:lnTo>
                    <a:pt x="7065" y="12352"/>
                  </a:lnTo>
                  <a:lnTo>
                    <a:pt x="8669" y="9924"/>
                  </a:lnTo>
                  <a:lnTo>
                    <a:pt x="7180" y="7281"/>
                  </a:lnTo>
                  <a:cubicBezTo>
                    <a:pt x="7180" y="7281"/>
                    <a:pt x="8249" y="4348"/>
                    <a:pt x="7686" y="2629"/>
                  </a:cubicBezTo>
                  <a:cubicBezTo>
                    <a:pt x="7211" y="1191"/>
                    <a:pt x="4238" y="0"/>
                    <a:pt x="2400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3481;p64">
              <a:extLst>
                <a:ext uri="{FF2B5EF4-FFF2-40B4-BE49-F238E27FC236}">
                  <a16:creationId xmlns:a16="http://schemas.microsoft.com/office/drawing/2014/main" id="{C1686B97-9A0A-B54F-A42B-8ED44F11BB8D}"/>
                </a:ext>
              </a:extLst>
            </p:cNvPr>
            <p:cNvSpPr/>
            <p:nvPr/>
          </p:nvSpPr>
          <p:spPr>
            <a:xfrm>
              <a:off x="6380775" y="3024825"/>
              <a:ext cx="298375" cy="527325"/>
            </a:xfrm>
            <a:custGeom>
              <a:avLst/>
              <a:gdLst/>
              <a:ahLst/>
              <a:cxnLst/>
              <a:rect l="l" t="t" r="r" b="b"/>
              <a:pathLst>
                <a:path w="11935" h="21093" extrusionOk="0">
                  <a:moveTo>
                    <a:pt x="6386" y="0"/>
                  </a:moveTo>
                  <a:lnTo>
                    <a:pt x="4493" y="1994"/>
                  </a:lnTo>
                  <a:lnTo>
                    <a:pt x="4493" y="3467"/>
                  </a:lnTo>
                  <a:lnTo>
                    <a:pt x="3959" y="2312"/>
                  </a:lnTo>
                  <a:lnTo>
                    <a:pt x="1430" y="1315"/>
                  </a:lnTo>
                  <a:lnTo>
                    <a:pt x="1330" y="2601"/>
                  </a:lnTo>
                  <a:lnTo>
                    <a:pt x="1" y="3467"/>
                  </a:lnTo>
                  <a:lnTo>
                    <a:pt x="4406" y="21093"/>
                  </a:lnTo>
                  <a:lnTo>
                    <a:pt x="11934" y="21093"/>
                  </a:lnTo>
                  <a:lnTo>
                    <a:pt x="6891" y="1084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3482;p64">
              <a:extLst>
                <a:ext uri="{FF2B5EF4-FFF2-40B4-BE49-F238E27FC236}">
                  <a16:creationId xmlns:a16="http://schemas.microsoft.com/office/drawing/2014/main" id="{8F7C0271-97F2-354C-A107-99841A2773A9}"/>
                </a:ext>
              </a:extLst>
            </p:cNvPr>
            <p:cNvSpPr/>
            <p:nvPr/>
          </p:nvSpPr>
          <p:spPr>
            <a:xfrm>
              <a:off x="6398125" y="3552125"/>
              <a:ext cx="384325" cy="251425"/>
            </a:xfrm>
            <a:custGeom>
              <a:avLst/>
              <a:gdLst/>
              <a:ahLst/>
              <a:cxnLst/>
              <a:rect l="l" t="t" r="r" b="b"/>
              <a:pathLst>
                <a:path w="15373" h="10057" extrusionOk="0">
                  <a:moveTo>
                    <a:pt x="2875" y="1"/>
                  </a:moveTo>
                  <a:lnTo>
                    <a:pt x="0" y="10056"/>
                  </a:lnTo>
                  <a:lnTo>
                    <a:pt x="15372" y="10056"/>
                  </a:lnTo>
                  <a:lnTo>
                    <a:pt x="14548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3483;p64">
              <a:extLst>
                <a:ext uri="{FF2B5EF4-FFF2-40B4-BE49-F238E27FC236}">
                  <a16:creationId xmlns:a16="http://schemas.microsoft.com/office/drawing/2014/main" id="{43714AD1-1518-8145-8B06-247AA4A38F35}"/>
                </a:ext>
              </a:extLst>
            </p:cNvPr>
            <p:cNvSpPr/>
            <p:nvPr/>
          </p:nvSpPr>
          <p:spPr>
            <a:xfrm>
              <a:off x="5987800" y="3089825"/>
              <a:ext cx="562750" cy="637400"/>
            </a:xfrm>
            <a:custGeom>
              <a:avLst/>
              <a:gdLst/>
              <a:ahLst/>
              <a:cxnLst/>
              <a:rect l="l" t="t" r="r" b="b"/>
              <a:pathLst>
                <a:path w="22510" h="25496" extrusionOk="0">
                  <a:moveTo>
                    <a:pt x="17049" y="1"/>
                  </a:moveTo>
                  <a:cubicBezTo>
                    <a:pt x="15691" y="58"/>
                    <a:pt x="14708" y="1705"/>
                    <a:pt x="13639" y="2992"/>
                  </a:cubicBezTo>
                  <a:cubicBezTo>
                    <a:pt x="12555" y="4277"/>
                    <a:pt x="8149" y="9377"/>
                    <a:pt x="7412" y="9767"/>
                  </a:cubicBezTo>
                  <a:cubicBezTo>
                    <a:pt x="6689" y="10158"/>
                    <a:pt x="1" y="10533"/>
                    <a:pt x="1" y="10533"/>
                  </a:cubicBezTo>
                  <a:lnTo>
                    <a:pt x="1" y="13321"/>
                  </a:lnTo>
                  <a:cubicBezTo>
                    <a:pt x="1" y="13321"/>
                    <a:pt x="6110" y="13554"/>
                    <a:pt x="8147" y="13554"/>
                  </a:cubicBezTo>
                  <a:cubicBezTo>
                    <a:pt x="8438" y="13554"/>
                    <a:pt x="8645" y="13549"/>
                    <a:pt x="8741" y="13538"/>
                  </a:cubicBezTo>
                  <a:cubicBezTo>
                    <a:pt x="9521" y="13451"/>
                    <a:pt x="14578" y="9031"/>
                    <a:pt x="14578" y="9031"/>
                  </a:cubicBezTo>
                  <a:cubicBezTo>
                    <a:pt x="14578" y="9031"/>
                    <a:pt x="17280" y="16370"/>
                    <a:pt x="17323" y="17786"/>
                  </a:cubicBezTo>
                  <a:cubicBezTo>
                    <a:pt x="17367" y="19201"/>
                    <a:pt x="16037" y="25370"/>
                    <a:pt x="17049" y="25457"/>
                  </a:cubicBezTo>
                  <a:cubicBezTo>
                    <a:pt x="17381" y="25485"/>
                    <a:pt x="18098" y="25495"/>
                    <a:pt x="18907" y="25495"/>
                  </a:cubicBezTo>
                  <a:cubicBezTo>
                    <a:pt x="20525" y="25495"/>
                    <a:pt x="22510" y="25457"/>
                    <a:pt x="22510" y="25457"/>
                  </a:cubicBezTo>
                  <a:cubicBezTo>
                    <a:pt x="22510" y="25457"/>
                    <a:pt x="22206" y="20140"/>
                    <a:pt x="21686" y="18219"/>
                  </a:cubicBezTo>
                  <a:cubicBezTo>
                    <a:pt x="21166" y="16283"/>
                    <a:pt x="17785" y="2052"/>
                    <a:pt x="17049" y="1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3484;p64">
              <a:extLst>
                <a:ext uri="{FF2B5EF4-FFF2-40B4-BE49-F238E27FC236}">
                  <a16:creationId xmlns:a16="http://schemas.microsoft.com/office/drawing/2014/main" id="{E3F1F0C8-FF83-8347-88E0-F5073BBD2999}"/>
                </a:ext>
              </a:extLst>
            </p:cNvPr>
            <p:cNvSpPr/>
            <p:nvPr/>
          </p:nvSpPr>
          <p:spPr>
            <a:xfrm>
              <a:off x="6224750" y="3236825"/>
              <a:ext cx="127500" cy="182075"/>
            </a:xfrm>
            <a:custGeom>
              <a:avLst/>
              <a:gdLst/>
              <a:ahLst/>
              <a:cxnLst/>
              <a:rect l="l" t="t" r="r" b="b"/>
              <a:pathLst>
                <a:path w="5100" h="7283" extrusionOk="0">
                  <a:moveTo>
                    <a:pt x="3502" y="0"/>
                  </a:moveTo>
                  <a:cubicBezTo>
                    <a:pt x="3495" y="0"/>
                    <a:pt x="3488" y="0"/>
                    <a:pt x="3482" y="1"/>
                  </a:cubicBezTo>
                  <a:cubicBezTo>
                    <a:pt x="2904" y="73"/>
                    <a:pt x="2297" y="3742"/>
                    <a:pt x="1546" y="4798"/>
                  </a:cubicBezTo>
                  <a:cubicBezTo>
                    <a:pt x="1083" y="5476"/>
                    <a:pt x="405" y="6516"/>
                    <a:pt x="0" y="7283"/>
                  </a:cubicBezTo>
                  <a:cubicBezTo>
                    <a:pt x="1632" y="6185"/>
                    <a:pt x="5100" y="3151"/>
                    <a:pt x="5100" y="3151"/>
                  </a:cubicBezTo>
                  <a:cubicBezTo>
                    <a:pt x="4772" y="2393"/>
                    <a:pt x="4076" y="0"/>
                    <a:pt x="3502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3485;p64">
              <a:extLst>
                <a:ext uri="{FF2B5EF4-FFF2-40B4-BE49-F238E27FC236}">
                  <a16:creationId xmlns:a16="http://schemas.microsoft.com/office/drawing/2014/main" id="{15285ACD-28BD-194F-A0F9-C9EC326E254E}"/>
                </a:ext>
              </a:extLst>
            </p:cNvPr>
            <p:cNvSpPr/>
            <p:nvPr/>
          </p:nvSpPr>
          <p:spPr>
            <a:xfrm>
              <a:off x="6553050" y="3051750"/>
              <a:ext cx="407425" cy="665825"/>
            </a:xfrm>
            <a:custGeom>
              <a:avLst/>
              <a:gdLst/>
              <a:ahLst/>
              <a:cxnLst/>
              <a:rect l="l" t="t" r="r" b="b"/>
              <a:pathLst>
                <a:path w="16297" h="26633" extrusionOk="0">
                  <a:moveTo>
                    <a:pt x="288" y="0"/>
                  </a:moveTo>
                  <a:cubicBezTo>
                    <a:pt x="190" y="0"/>
                    <a:pt x="94" y="3"/>
                    <a:pt x="0" y="7"/>
                  </a:cubicBezTo>
                  <a:cubicBezTo>
                    <a:pt x="0" y="7"/>
                    <a:pt x="2659" y="16419"/>
                    <a:pt x="3049" y="18991"/>
                  </a:cubicBezTo>
                  <a:cubicBezTo>
                    <a:pt x="3439" y="21562"/>
                    <a:pt x="5043" y="26633"/>
                    <a:pt x="5043" y="26633"/>
                  </a:cubicBezTo>
                  <a:lnTo>
                    <a:pt x="10431" y="26633"/>
                  </a:lnTo>
                  <a:lnTo>
                    <a:pt x="9175" y="19251"/>
                  </a:lnTo>
                  <a:lnTo>
                    <a:pt x="7744" y="12359"/>
                  </a:lnTo>
                  <a:lnTo>
                    <a:pt x="10793" y="16462"/>
                  </a:lnTo>
                  <a:lnTo>
                    <a:pt x="13379" y="25044"/>
                  </a:lnTo>
                  <a:lnTo>
                    <a:pt x="16297" y="25044"/>
                  </a:lnTo>
                  <a:lnTo>
                    <a:pt x="15156" y="18600"/>
                  </a:lnTo>
                  <a:cubicBezTo>
                    <a:pt x="14781" y="16231"/>
                    <a:pt x="14014" y="13934"/>
                    <a:pt x="12887" y="11810"/>
                  </a:cubicBezTo>
                  <a:cubicBezTo>
                    <a:pt x="10980" y="8198"/>
                    <a:pt x="8004" y="2824"/>
                    <a:pt x="6777" y="1885"/>
                  </a:cubicBezTo>
                  <a:cubicBezTo>
                    <a:pt x="6013" y="1288"/>
                    <a:pt x="2628" y="0"/>
                    <a:pt x="288" y="0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3486;p64">
              <a:extLst>
                <a:ext uri="{FF2B5EF4-FFF2-40B4-BE49-F238E27FC236}">
                  <a16:creationId xmlns:a16="http://schemas.microsoft.com/office/drawing/2014/main" id="{0B0B7779-BABC-DA4A-84C3-41C94EA4E3FC}"/>
                </a:ext>
              </a:extLst>
            </p:cNvPr>
            <p:cNvSpPr/>
            <p:nvPr/>
          </p:nvSpPr>
          <p:spPr>
            <a:xfrm>
              <a:off x="6653450" y="3154775"/>
              <a:ext cx="138000" cy="432050"/>
            </a:xfrm>
            <a:custGeom>
              <a:avLst/>
              <a:gdLst/>
              <a:ahLst/>
              <a:cxnLst/>
              <a:rect l="l" t="t" r="r" b="b"/>
              <a:pathLst>
                <a:path w="5520" h="17282" extrusionOk="0">
                  <a:moveTo>
                    <a:pt x="955" y="1"/>
                  </a:moveTo>
                  <a:cubicBezTo>
                    <a:pt x="790" y="1"/>
                    <a:pt x="471" y="459"/>
                    <a:pt x="290" y="1939"/>
                  </a:cubicBezTo>
                  <a:cubicBezTo>
                    <a:pt x="1" y="4279"/>
                    <a:pt x="1" y="6375"/>
                    <a:pt x="1417" y="8686"/>
                  </a:cubicBezTo>
                  <a:cubicBezTo>
                    <a:pt x="2832" y="11012"/>
                    <a:pt x="1836" y="12356"/>
                    <a:pt x="2963" y="14421"/>
                  </a:cubicBezTo>
                  <a:cubicBezTo>
                    <a:pt x="4090" y="16473"/>
                    <a:pt x="5520" y="17282"/>
                    <a:pt x="5520" y="17282"/>
                  </a:cubicBezTo>
                  <a:lnTo>
                    <a:pt x="3728" y="8238"/>
                  </a:lnTo>
                  <a:cubicBezTo>
                    <a:pt x="3728" y="8238"/>
                    <a:pt x="1894" y="5695"/>
                    <a:pt x="1474" y="4279"/>
                  </a:cubicBezTo>
                  <a:cubicBezTo>
                    <a:pt x="1056" y="2864"/>
                    <a:pt x="839" y="914"/>
                    <a:pt x="1027" y="365"/>
                  </a:cubicBezTo>
                  <a:cubicBezTo>
                    <a:pt x="1097" y="161"/>
                    <a:pt x="1053" y="1"/>
                    <a:pt x="955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3487;p64">
              <a:extLst>
                <a:ext uri="{FF2B5EF4-FFF2-40B4-BE49-F238E27FC236}">
                  <a16:creationId xmlns:a16="http://schemas.microsoft.com/office/drawing/2014/main" id="{E9D8CE86-6F0D-8646-AC8A-A76B1B1790A2}"/>
                </a:ext>
              </a:extLst>
            </p:cNvPr>
            <p:cNvSpPr/>
            <p:nvPr/>
          </p:nvSpPr>
          <p:spPr>
            <a:xfrm>
              <a:off x="6295550" y="2790025"/>
              <a:ext cx="257175" cy="207750"/>
            </a:xfrm>
            <a:custGeom>
              <a:avLst/>
              <a:gdLst/>
              <a:ahLst/>
              <a:cxnLst/>
              <a:rect l="l" t="t" r="r" b="b"/>
              <a:pathLst>
                <a:path w="10287" h="8310" extrusionOk="0">
                  <a:moveTo>
                    <a:pt x="2296" y="1"/>
                  </a:moveTo>
                  <a:cubicBezTo>
                    <a:pt x="1658" y="1"/>
                    <a:pt x="1144" y="215"/>
                    <a:pt x="823" y="912"/>
                  </a:cubicBezTo>
                  <a:cubicBezTo>
                    <a:pt x="0" y="2717"/>
                    <a:pt x="2672" y="3397"/>
                    <a:pt x="2672" y="3397"/>
                  </a:cubicBezTo>
                  <a:lnTo>
                    <a:pt x="2745" y="2472"/>
                  </a:lnTo>
                  <a:cubicBezTo>
                    <a:pt x="2745" y="2472"/>
                    <a:pt x="3487" y="2631"/>
                    <a:pt x="4382" y="2631"/>
                  </a:cubicBezTo>
                  <a:cubicBezTo>
                    <a:pt x="4665" y="2631"/>
                    <a:pt x="4964" y="2615"/>
                    <a:pt x="5259" y="2573"/>
                  </a:cubicBezTo>
                  <a:cubicBezTo>
                    <a:pt x="5381" y="2554"/>
                    <a:pt x="5493" y="2545"/>
                    <a:pt x="5596" y="2545"/>
                  </a:cubicBezTo>
                  <a:cubicBezTo>
                    <a:pt x="6523" y="2545"/>
                    <a:pt x="6741" y="3250"/>
                    <a:pt x="6819" y="3744"/>
                  </a:cubicBezTo>
                  <a:cubicBezTo>
                    <a:pt x="6891" y="4293"/>
                    <a:pt x="6646" y="4942"/>
                    <a:pt x="6775" y="5102"/>
                  </a:cubicBezTo>
                  <a:cubicBezTo>
                    <a:pt x="6799" y="5131"/>
                    <a:pt x="6821" y="5144"/>
                    <a:pt x="6842" y="5144"/>
                  </a:cubicBezTo>
                  <a:cubicBezTo>
                    <a:pt x="6934" y="5144"/>
                    <a:pt x="6999" y="4887"/>
                    <a:pt x="7093" y="4640"/>
                  </a:cubicBezTo>
                  <a:cubicBezTo>
                    <a:pt x="7163" y="4455"/>
                    <a:pt x="7377" y="4218"/>
                    <a:pt x="7619" y="4218"/>
                  </a:cubicBezTo>
                  <a:cubicBezTo>
                    <a:pt x="7775" y="4218"/>
                    <a:pt x="7943" y="4317"/>
                    <a:pt x="8091" y="4596"/>
                  </a:cubicBezTo>
                  <a:cubicBezTo>
                    <a:pt x="8451" y="5304"/>
                    <a:pt x="7570" y="5780"/>
                    <a:pt x="7584" y="6503"/>
                  </a:cubicBezTo>
                  <a:cubicBezTo>
                    <a:pt x="7584" y="7240"/>
                    <a:pt x="8451" y="8309"/>
                    <a:pt x="8451" y="8309"/>
                  </a:cubicBezTo>
                  <a:cubicBezTo>
                    <a:pt x="9506" y="6560"/>
                    <a:pt x="10287" y="3744"/>
                    <a:pt x="9651" y="2357"/>
                  </a:cubicBezTo>
                  <a:cubicBezTo>
                    <a:pt x="9029" y="970"/>
                    <a:pt x="7209" y="724"/>
                    <a:pt x="5259" y="493"/>
                  </a:cubicBezTo>
                  <a:cubicBezTo>
                    <a:pt x="4165" y="362"/>
                    <a:pt x="3126" y="1"/>
                    <a:pt x="2296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3488;p64">
              <a:extLst>
                <a:ext uri="{FF2B5EF4-FFF2-40B4-BE49-F238E27FC236}">
                  <a16:creationId xmlns:a16="http://schemas.microsoft.com/office/drawing/2014/main" id="{6F918857-BB7A-4C42-8C03-07264F3B8C36}"/>
                </a:ext>
              </a:extLst>
            </p:cNvPr>
            <p:cNvSpPr/>
            <p:nvPr/>
          </p:nvSpPr>
          <p:spPr>
            <a:xfrm>
              <a:off x="4749300" y="1822050"/>
              <a:ext cx="1087175" cy="311400"/>
            </a:xfrm>
            <a:custGeom>
              <a:avLst/>
              <a:gdLst/>
              <a:ahLst/>
              <a:cxnLst/>
              <a:rect l="l" t="t" r="r" b="b"/>
              <a:pathLst>
                <a:path w="43487" h="12456" extrusionOk="0">
                  <a:moveTo>
                    <a:pt x="20159" y="0"/>
                  </a:moveTo>
                  <a:cubicBezTo>
                    <a:pt x="19385" y="0"/>
                    <a:pt x="18508" y="164"/>
                    <a:pt x="17497" y="551"/>
                  </a:cubicBezTo>
                  <a:cubicBezTo>
                    <a:pt x="12570" y="2444"/>
                    <a:pt x="12325" y="6966"/>
                    <a:pt x="8351" y="7861"/>
                  </a:cubicBezTo>
                  <a:cubicBezTo>
                    <a:pt x="4378" y="8772"/>
                    <a:pt x="0" y="12455"/>
                    <a:pt x="8120" y="12455"/>
                  </a:cubicBezTo>
                  <a:lnTo>
                    <a:pt x="37029" y="12455"/>
                  </a:lnTo>
                  <a:cubicBezTo>
                    <a:pt x="41609" y="12455"/>
                    <a:pt x="43487" y="11893"/>
                    <a:pt x="41133" y="10246"/>
                  </a:cubicBezTo>
                  <a:cubicBezTo>
                    <a:pt x="38763" y="8599"/>
                    <a:pt x="38055" y="8526"/>
                    <a:pt x="37275" y="6879"/>
                  </a:cubicBezTo>
                  <a:cubicBezTo>
                    <a:pt x="36578" y="5435"/>
                    <a:pt x="35104" y="4435"/>
                    <a:pt x="33047" y="4435"/>
                  </a:cubicBezTo>
                  <a:cubicBezTo>
                    <a:pt x="32758" y="4435"/>
                    <a:pt x="32458" y="4455"/>
                    <a:pt x="32146" y="4496"/>
                  </a:cubicBezTo>
                  <a:cubicBezTo>
                    <a:pt x="30847" y="4667"/>
                    <a:pt x="29764" y="4989"/>
                    <a:pt x="28751" y="4989"/>
                  </a:cubicBezTo>
                  <a:cubicBezTo>
                    <a:pt x="27805" y="4989"/>
                    <a:pt x="26919" y="4708"/>
                    <a:pt x="25977" y="3758"/>
                  </a:cubicBezTo>
                  <a:cubicBezTo>
                    <a:pt x="24444" y="2214"/>
                    <a:pt x="23000" y="0"/>
                    <a:pt x="2015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3489;p64">
              <a:extLst>
                <a:ext uri="{FF2B5EF4-FFF2-40B4-BE49-F238E27FC236}">
                  <a16:creationId xmlns:a16="http://schemas.microsoft.com/office/drawing/2014/main" id="{A4C62ECD-2053-124C-AB4B-8F9421A90A31}"/>
                </a:ext>
              </a:extLst>
            </p:cNvPr>
            <p:cNvSpPr/>
            <p:nvPr/>
          </p:nvSpPr>
          <p:spPr>
            <a:xfrm>
              <a:off x="5550050" y="2915375"/>
              <a:ext cx="322925" cy="250750"/>
            </a:xfrm>
            <a:custGeom>
              <a:avLst/>
              <a:gdLst/>
              <a:ahLst/>
              <a:cxnLst/>
              <a:rect l="l" t="t" r="r" b="b"/>
              <a:pathLst>
                <a:path w="12917" h="10030" extrusionOk="0">
                  <a:moveTo>
                    <a:pt x="7488" y="0"/>
                  </a:moveTo>
                  <a:cubicBezTo>
                    <a:pt x="4662" y="0"/>
                    <a:pt x="3033" y="1938"/>
                    <a:pt x="2399" y="3800"/>
                  </a:cubicBezTo>
                  <a:cubicBezTo>
                    <a:pt x="1734" y="5794"/>
                    <a:pt x="1" y="6098"/>
                    <a:pt x="1" y="6098"/>
                  </a:cubicBezTo>
                  <a:cubicBezTo>
                    <a:pt x="1" y="6098"/>
                    <a:pt x="1330" y="6242"/>
                    <a:pt x="2268" y="6979"/>
                  </a:cubicBezTo>
                  <a:cubicBezTo>
                    <a:pt x="3208" y="7730"/>
                    <a:pt x="4711" y="9999"/>
                    <a:pt x="6907" y="10028"/>
                  </a:cubicBezTo>
                  <a:cubicBezTo>
                    <a:pt x="6984" y="10029"/>
                    <a:pt x="7062" y="10030"/>
                    <a:pt x="7141" y="10030"/>
                  </a:cubicBezTo>
                  <a:cubicBezTo>
                    <a:pt x="9294" y="10030"/>
                    <a:pt x="12065" y="9428"/>
                    <a:pt x="12483" y="6098"/>
                  </a:cubicBezTo>
                  <a:cubicBezTo>
                    <a:pt x="12917" y="2659"/>
                    <a:pt x="11299" y="319"/>
                    <a:pt x="8105" y="30"/>
                  </a:cubicBezTo>
                  <a:cubicBezTo>
                    <a:pt x="7893" y="10"/>
                    <a:pt x="7688" y="0"/>
                    <a:pt x="7488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3490;p64">
              <a:extLst>
                <a:ext uri="{FF2B5EF4-FFF2-40B4-BE49-F238E27FC236}">
                  <a16:creationId xmlns:a16="http://schemas.microsoft.com/office/drawing/2014/main" id="{DB054198-F038-A14F-B4F1-69E28CC24870}"/>
                </a:ext>
              </a:extLst>
            </p:cNvPr>
            <p:cNvSpPr/>
            <p:nvPr/>
          </p:nvSpPr>
          <p:spPr>
            <a:xfrm>
              <a:off x="4503837" y="2911051"/>
              <a:ext cx="123550" cy="123550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2" y="1561"/>
                  </a:moveTo>
                  <a:cubicBezTo>
                    <a:pt x="2977" y="1561"/>
                    <a:pt x="3397" y="1966"/>
                    <a:pt x="3397" y="2471"/>
                  </a:cubicBezTo>
                  <a:cubicBezTo>
                    <a:pt x="3397" y="2977"/>
                    <a:pt x="2977" y="3382"/>
                    <a:pt x="2472" y="3382"/>
                  </a:cubicBezTo>
                  <a:cubicBezTo>
                    <a:pt x="1966" y="3382"/>
                    <a:pt x="1561" y="2977"/>
                    <a:pt x="1561" y="2471"/>
                  </a:cubicBezTo>
                  <a:cubicBezTo>
                    <a:pt x="1561" y="1966"/>
                    <a:pt x="1966" y="1561"/>
                    <a:pt x="2472" y="1561"/>
                  </a:cubicBezTo>
                  <a:close/>
                  <a:moveTo>
                    <a:pt x="1952" y="1"/>
                  </a:moveTo>
                  <a:lnTo>
                    <a:pt x="1981" y="665"/>
                  </a:lnTo>
                  <a:cubicBezTo>
                    <a:pt x="1821" y="708"/>
                    <a:pt x="1677" y="766"/>
                    <a:pt x="1547" y="853"/>
                  </a:cubicBezTo>
                  <a:lnTo>
                    <a:pt x="1099" y="361"/>
                  </a:lnTo>
                  <a:lnTo>
                    <a:pt x="363" y="1099"/>
                  </a:lnTo>
                  <a:lnTo>
                    <a:pt x="854" y="1546"/>
                  </a:lnTo>
                  <a:cubicBezTo>
                    <a:pt x="767" y="1677"/>
                    <a:pt x="709" y="1821"/>
                    <a:pt x="666" y="1980"/>
                  </a:cubicBezTo>
                  <a:lnTo>
                    <a:pt x="1" y="1951"/>
                  </a:lnTo>
                  <a:lnTo>
                    <a:pt x="1" y="2991"/>
                  </a:lnTo>
                  <a:lnTo>
                    <a:pt x="666" y="2962"/>
                  </a:lnTo>
                  <a:cubicBezTo>
                    <a:pt x="709" y="3121"/>
                    <a:pt x="767" y="3266"/>
                    <a:pt x="854" y="3410"/>
                  </a:cubicBezTo>
                  <a:lnTo>
                    <a:pt x="363" y="3844"/>
                  </a:lnTo>
                  <a:lnTo>
                    <a:pt x="1099" y="4595"/>
                  </a:lnTo>
                  <a:lnTo>
                    <a:pt x="1547" y="4089"/>
                  </a:lnTo>
                  <a:cubicBezTo>
                    <a:pt x="1677" y="4176"/>
                    <a:pt x="1821" y="4233"/>
                    <a:pt x="1981" y="4277"/>
                  </a:cubicBezTo>
                  <a:lnTo>
                    <a:pt x="1952" y="4942"/>
                  </a:lnTo>
                  <a:lnTo>
                    <a:pt x="2992" y="4942"/>
                  </a:lnTo>
                  <a:lnTo>
                    <a:pt x="2963" y="4277"/>
                  </a:lnTo>
                  <a:cubicBezTo>
                    <a:pt x="3122" y="4233"/>
                    <a:pt x="3266" y="4176"/>
                    <a:pt x="3410" y="4089"/>
                  </a:cubicBezTo>
                  <a:lnTo>
                    <a:pt x="3844" y="4595"/>
                  </a:lnTo>
                  <a:lnTo>
                    <a:pt x="4595" y="3844"/>
                  </a:lnTo>
                  <a:lnTo>
                    <a:pt x="4104" y="3410"/>
                  </a:lnTo>
                  <a:cubicBezTo>
                    <a:pt x="4177" y="3266"/>
                    <a:pt x="4235" y="3121"/>
                    <a:pt x="4277" y="2962"/>
                  </a:cubicBezTo>
                  <a:lnTo>
                    <a:pt x="4942" y="2991"/>
                  </a:lnTo>
                  <a:lnTo>
                    <a:pt x="4942" y="1951"/>
                  </a:lnTo>
                  <a:lnTo>
                    <a:pt x="4277" y="1980"/>
                  </a:lnTo>
                  <a:cubicBezTo>
                    <a:pt x="4235" y="1821"/>
                    <a:pt x="4177" y="1677"/>
                    <a:pt x="4104" y="1546"/>
                  </a:cubicBezTo>
                  <a:lnTo>
                    <a:pt x="4595" y="1099"/>
                  </a:lnTo>
                  <a:lnTo>
                    <a:pt x="3844" y="361"/>
                  </a:lnTo>
                  <a:lnTo>
                    <a:pt x="3410" y="853"/>
                  </a:lnTo>
                  <a:cubicBezTo>
                    <a:pt x="3266" y="766"/>
                    <a:pt x="3122" y="708"/>
                    <a:pt x="2963" y="665"/>
                  </a:cubicBezTo>
                  <a:lnTo>
                    <a:pt x="299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3491;p64">
              <a:extLst>
                <a:ext uri="{FF2B5EF4-FFF2-40B4-BE49-F238E27FC236}">
                  <a16:creationId xmlns:a16="http://schemas.microsoft.com/office/drawing/2014/main" id="{8F50AB44-929D-E147-B986-79DD0FAF7C87}"/>
                </a:ext>
              </a:extLst>
            </p:cNvPr>
            <p:cNvSpPr/>
            <p:nvPr/>
          </p:nvSpPr>
          <p:spPr>
            <a:xfrm>
              <a:off x="5975525" y="2150050"/>
              <a:ext cx="195800" cy="259725"/>
            </a:xfrm>
            <a:custGeom>
              <a:avLst/>
              <a:gdLst/>
              <a:ahLst/>
              <a:cxnLst/>
              <a:rect l="l" t="t" r="r" b="b"/>
              <a:pathLst>
                <a:path w="7832" h="10389" extrusionOk="0">
                  <a:moveTo>
                    <a:pt x="1" y="0"/>
                  </a:moveTo>
                  <a:lnTo>
                    <a:pt x="1" y="10388"/>
                  </a:lnTo>
                  <a:lnTo>
                    <a:pt x="7831" y="10388"/>
                  </a:lnTo>
                  <a:lnTo>
                    <a:pt x="7831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3492;p64">
              <a:extLst>
                <a:ext uri="{FF2B5EF4-FFF2-40B4-BE49-F238E27FC236}">
                  <a16:creationId xmlns:a16="http://schemas.microsoft.com/office/drawing/2014/main" id="{13816AB6-CF9A-8B40-8FDE-E4C061FB319F}"/>
                </a:ext>
              </a:extLst>
            </p:cNvPr>
            <p:cNvSpPr/>
            <p:nvPr/>
          </p:nvSpPr>
          <p:spPr>
            <a:xfrm>
              <a:off x="5997925" y="2194100"/>
              <a:ext cx="38300" cy="3300"/>
            </a:xfrm>
            <a:custGeom>
              <a:avLst/>
              <a:gdLst/>
              <a:ahLst/>
              <a:cxnLst/>
              <a:rect l="l" t="t" r="r" b="b"/>
              <a:pathLst>
                <a:path w="1532" h="132" extrusionOk="0">
                  <a:moveTo>
                    <a:pt x="0" y="1"/>
                  </a:moveTo>
                  <a:lnTo>
                    <a:pt x="0" y="131"/>
                  </a:lnTo>
                  <a:lnTo>
                    <a:pt x="1532" y="131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3493;p64">
              <a:extLst>
                <a:ext uri="{FF2B5EF4-FFF2-40B4-BE49-F238E27FC236}">
                  <a16:creationId xmlns:a16="http://schemas.microsoft.com/office/drawing/2014/main" id="{2D8B6632-78B0-304B-9F30-3AF42B44F84C}"/>
                </a:ext>
              </a:extLst>
            </p:cNvPr>
            <p:cNvSpPr/>
            <p:nvPr/>
          </p:nvSpPr>
          <p:spPr>
            <a:xfrm>
              <a:off x="5997925" y="2232375"/>
              <a:ext cx="144125" cy="3300"/>
            </a:xfrm>
            <a:custGeom>
              <a:avLst/>
              <a:gdLst/>
              <a:ahLst/>
              <a:cxnLst/>
              <a:rect l="l" t="t" r="r" b="b"/>
              <a:pathLst>
                <a:path w="5765" h="132" extrusionOk="0">
                  <a:moveTo>
                    <a:pt x="0" y="1"/>
                  </a:moveTo>
                  <a:lnTo>
                    <a:pt x="0" y="132"/>
                  </a:lnTo>
                  <a:lnTo>
                    <a:pt x="5764" y="132"/>
                  </a:lnTo>
                  <a:lnTo>
                    <a:pt x="5764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3494;p64">
              <a:extLst>
                <a:ext uri="{FF2B5EF4-FFF2-40B4-BE49-F238E27FC236}">
                  <a16:creationId xmlns:a16="http://schemas.microsoft.com/office/drawing/2014/main" id="{69BAAC56-A63B-574E-9DBB-74240EDB80F7}"/>
                </a:ext>
              </a:extLst>
            </p:cNvPr>
            <p:cNvSpPr/>
            <p:nvPr/>
          </p:nvSpPr>
          <p:spPr>
            <a:xfrm>
              <a:off x="5997925" y="2270675"/>
              <a:ext cx="144125" cy="3275"/>
            </a:xfrm>
            <a:custGeom>
              <a:avLst/>
              <a:gdLst/>
              <a:ahLst/>
              <a:cxnLst/>
              <a:rect l="l" t="t" r="r" b="b"/>
              <a:pathLst>
                <a:path w="5765" h="131" extrusionOk="0">
                  <a:moveTo>
                    <a:pt x="0" y="0"/>
                  </a:moveTo>
                  <a:lnTo>
                    <a:pt x="0" y="131"/>
                  </a:lnTo>
                  <a:lnTo>
                    <a:pt x="5764" y="131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3495;p64">
              <a:extLst>
                <a:ext uri="{FF2B5EF4-FFF2-40B4-BE49-F238E27FC236}">
                  <a16:creationId xmlns:a16="http://schemas.microsoft.com/office/drawing/2014/main" id="{AB164A22-068F-814B-8978-8440259FF892}"/>
                </a:ext>
              </a:extLst>
            </p:cNvPr>
            <p:cNvSpPr/>
            <p:nvPr/>
          </p:nvSpPr>
          <p:spPr>
            <a:xfrm>
              <a:off x="5997925" y="2308950"/>
              <a:ext cx="144125" cy="3300"/>
            </a:xfrm>
            <a:custGeom>
              <a:avLst/>
              <a:gdLst/>
              <a:ahLst/>
              <a:cxnLst/>
              <a:rect l="l" t="t" r="r" b="b"/>
              <a:pathLst>
                <a:path w="5765" h="132" extrusionOk="0">
                  <a:moveTo>
                    <a:pt x="0" y="1"/>
                  </a:moveTo>
                  <a:lnTo>
                    <a:pt x="0" y="131"/>
                  </a:lnTo>
                  <a:lnTo>
                    <a:pt x="5764" y="131"/>
                  </a:lnTo>
                  <a:lnTo>
                    <a:pt x="5764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3496;p64">
              <a:extLst>
                <a:ext uri="{FF2B5EF4-FFF2-40B4-BE49-F238E27FC236}">
                  <a16:creationId xmlns:a16="http://schemas.microsoft.com/office/drawing/2014/main" id="{09BF67C5-B571-F243-B305-57265C9914C6}"/>
                </a:ext>
              </a:extLst>
            </p:cNvPr>
            <p:cNvSpPr/>
            <p:nvPr/>
          </p:nvSpPr>
          <p:spPr>
            <a:xfrm>
              <a:off x="5997925" y="2347250"/>
              <a:ext cx="144125" cy="3275"/>
            </a:xfrm>
            <a:custGeom>
              <a:avLst/>
              <a:gdLst/>
              <a:ahLst/>
              <a:cxnLst/>
              <a:rect l="l" t="t" r="r" b="b"/>
              <a:pathLst>
                <a:path w="5765" h="131" extrusionOk="0">
                  <a:moveTo>
                    <a:pt x="0" y="0"/>
                  </a:moveTo>
                  <a:lnTo>
                    <a:pt x="0" y="131"/>
                  </a:lnTo>
                  <a:lnTo>
                    <a:pt x="5764" y="131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3497;p64">
              <a:extLst>
                <a:ext uri="{FF2B5EF4-FFF2-40B4-BE49-F238E27FC236}">
                  <a16:creationId xmlns:a16="http://schemas.microsoft.com/office/drawing/2014/main" id="{FFC474C4-FD1B-4A44-BC65-62942D3CEF19}"/>
                </a:ext>
              </a:extLst>
            </p:cNvPr>
            <p:cNvSpPr/>
            <p:nvPr/>
          </p:nvSpPr>
          <p:spPr>
            <a:xfrm>
              <a:off x="5933806" y="2670750"/>
              <a:ext cx="385425" cy="261850"/>
            </a:xfrm>
            <a:custGeom>
              <a:avLst/>
              <a:gdLst/>
              <a:ahLst/>
              <a:cxnLst/>
              <a:rect l="l" t="t" r="r" b="b"/>
              <a:pathLst>
                <a:path w="15417" h="10474" extrusionOk="0">
                  <a:moveTo>
                    <a:pt x="5206" y="1"/>
                  </a:moveTo>
                  <a:cubicBezTo>
                    <a:pt x="3027" y="1"/>
                    <a:pt x="1150" y="150"/>
                    <a:pt x="738" y="540"/>
                  </a:cubicBezTo>
                  <a:cubicBezTo>
                    <a:pt x="45" y="1205"/>
                    <a:pt x="1" y="4238"/>
                    <a:pt x="1" y="6145"/>
                  </a:cubicBezTo>
                  <a:cubicBezTo>
                    <a:pt x="1" y="8053"/>
                    <a:pt x="376" y="9295"/>
                    <a:pt x="1634" y="9295"/>
                  </a:cubicBezTo>
                  <a:lnTo>
                    <a:pt x="7860" y="9295"/>
                  </a:lnTo>
                  <a:cubicBezTo>
                    <a:pt x="8409" y="9295"/>
                    <a:pt x="8829" y="9286"/>
                    <a:pt x="9171" y="9286"/>
                  </a:cubicBezTo>
                  <a:cubicBezTo>
                    <a:pt x="10026" y="9286"/>
                    <a:pt x="10399" y="9345"/>
                    <a:pt x="11111" y="9757"/>
                  </a:cubicBezTo>
                  <a:cubicBezTo>
                    <a:pt x="11770" y="10143"/>
                    <a:pt x="12858" y="10473"/>
                    <a:pt x="13887" y="10473"/>
                  </a:cubicBezTo>
                  <a:cubicBezTo>
                    <a:pt x="14439" y="10473"/>
                    <a:pt x="14973" y="10378"/>
                    <a:pt x="15417" y="10147"/>
                  </a:cubicBezTo>
                  <a:cubicBezTo>
                    <a:pt x="14319" y="10031"/>
                    <a:pt x="13452" y="8168"/>
                    <a:pt x="13437" y="7228"/>
                  </a:cubicBezTo>
                  <a:cubicBezTo>
                    <a:pt x="13423" y="5639"/>
                    <a:pt x="13914" y="1363"/>
                    <a:pt x="13177" y="742"/>
                  </a:cubicBezTo>
                  <a:cubicBezTo>
                    <a:pt x="12728" y="363"/>
                    <a:pt x="8601" y="1"/>
                    <a:pt x="5206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3498;p64">
              <a:extLst>
                <a:ext uri="{FF2B5EF4-FFF2-40B4-BE49-F238E27FC236}">
                  <a16:creationId xmlns:a16="http://schemas.microsoft.com/office/drawing/2014/main" id="{60BFD0BB-0FB2-0341-B167-31EFFBC6718F}"/>
                </a:ext>
              </a:extLst>
            </p:cNvPr>
            <p:cNvSpPr/>
            <p:nvPr/>
          </p:nvSpPr>
          <p:spPr>
            <a:xfrm>
              <a:off x="6054625" y="2712750"/>
              <a:ext cx="101875" cy="156425"/>
            </a:xfrm>
            <a:custGeom>
              <a:avLst/>
              <a:gdLst/>
              <a:ahLst/>
              <a:cxnLst/>
              <a:rect l="l" t="t" r="r" b="b"/>
              <a:pathLst>
                <a:path w="4075" h="6257" extrusionOk="0">
                  <a:moveTo>
                    <a:pt x="1749" y="1"/>
                  </a:moveTo>
                  <a:cubicBezTo>
                    <a:pt x="1705" y="1"/>
                    <a:pt x="1662" y="16"/>
                    <a:pt x="1618" y="59"/>
                  </a:cubicBezTo>
                  <a:cubicBezTo>
                    <a:pt x="1589" y="87"/>
                    <a:pt x="1560" y="131"/>
                    <a:pt x="1560" y="189"/>
                  </a:cubicBezTo>
                  <a:lnTo>
                    <a:pt x="1560" y="665"/>
                  </a:lnTo>
                  <a:cubicBezTo>
                    <a:pt x="1358" y="694"/>
                    <a:pt x="1171" y="752"/>
                    <a:pt x="998" y="839"/>
                  </a:cubicBezTo>
                  <a:cubicBezTo>
                    <a:pt x="824" y="911"/>
                    <a:pt x="665" y="1012"/>
                    <a:pt x="549" y="1143"/>
                  </a:cubicBezTo>
                  <a:cubicBezTo>
                    <a:pt x="420" y="1258"/>
                    <a:pt x="318" y="1403"/>
                    <a:pt x="246" y="1561"/>
                  </a:cubicBezTo>
                  <a:cubicBezTo>
                    <a:pt x="173" y="1705"/>
                    <a:pt x="145" y="1879"/>
                    <a:pt x="145" y="2052"/>
                  </a:cubicBezTo>
                  <a:cubicBezTo>
                    <a:pt x="145" y="2270"/>
                    <a:pt x="173" y="2443"/>
                    <a:pt x="231" y="2601"/>
                  </a:cubicBezTo>
                  <a:cubicBezTo>
                    <a:pt x="289" y="2746"/>
                    <a:pt x="376" y="2876"/>
                    <a:pt x="491" y="2992"/>
                  </a:cubicBezTo>
                  <a:cubicBezTo>
                    <a:pt x="607" y="3107"/>
                    <a:pt x="751" y="3194"/>
                    <a:pt x="925" y="3266"/>
                  </a:cubicBezTo>
                  <a:cubicBezTo>
                    <a:pt x="1098" y="3352"/>
                    <a:pt x="1300" y="3410"/>
                    <a:pt x="1547" y="3468"/>
                  </a:cubicBezTo>
                  <a:cubicBezTo>
                    <a:pt x="1807" y="3541"/>
                    <a:pt x="2038" y="3584"/>
                    <a:pt x="2225" y="3628"/>
                  </a:cubicBezTo>
                  <a:cubicBezTo>
                    <a:pt x="2427" y="3670"/>
                    <a:pt x="2587" y="3714"/>
                    <a:pt x="2731" y="3757"/>
                  </a:cubicBezTo>
                  <a:cubicBezTo>
                    <a:pt x="2861" y="3801"/>
                    <a:pt x="2962" y="3859"/>
                    <a:pt x="3034" y="3930"/>
                  </a:cubicBezTo>
                  <a:cubicBezTo>
                    <a:pt x="3092" y="3988"/>
                    <a:pt x="3121" y="4075"/>
                    <a:pt x="3121" y="4177"/>
                  </a:cubicBezTo>
                  <a:cubicBezTo>
                    <a:pt x="3121" y="4292"/>
                    <a:pt x="3092" y="4379"/>
                    <a:pt x="3034" y="4450"/>
                  </a:cubicBezTo>
                  <a:cubicBezTo>
                    <a:pt x="2976" y="4523"/>
                    <a:pt x="2890" y="4581"/>
                    <a:pt x="2789" y="4624"/>
                  </a:cubicBezTo>
                  <a:cubicBezTo>
                    <a:pt x="2702" y="4682"/>
                    <a:pt x="2587" y="4711"/>
                    <a:pt x="2442" y="4726"/>
                  </a:cubicBezTo>
                  <a:cubicBezTo>
                    <a:pt x="2312" y="4754"/>
                    <a:pt x="2182" y="4768"/>
                    <a:pt x="2038" y="4768"/>
                  </a:cubicBezTo>
                  <a:cubicBezTo>
                    <a:pt x="1864" y="4768"/>
                    <a:pt x="1705" y="4754"/>
                    <a:pt x="1589" y="4711"/>
                  </a:cubicBezTo>
                  <a:cubicBezTo>
                    <a:pt x="1474" y="4682"/>
                    <a:pt x="1373" y="4653"/>
                    <a:pt x="1286" y="4610"/>
                  </a:cubicBezTo>
                  <a:cubicBezTo>
                    <a:pt x="1214" y="4552"/>
                    <a:pt x="1142" y="4508"/>
                    <a:pt x="1098" y="4437"/>
                  </a:cubicBezTo>
                  <a:cubicBezTo>
                    <a:pt x="1055" y="4379"/>
                    <a:pt x="1011" y="4321"/>
                    <a:pt x="982" y="4263"/>
                  </a:cubicBezTo>
                  <a:cubicBezTo>
                    <a:pt x="954" y="4205"/>
                    <a:pt x="911" y="4162"/>
                    <a:pt x="867" y="4133"/>
                  </a:cubicBezTo>
                  <a:cubicBezTo>
                    <a:pt x="824" y="4104"/>
                    <a:pt x="766" y="4090"/>
                    <a:pt x="694" y="4090"/>
                  </a:cubicBezTo>
                  <a:lnTo>
                    <a:pt x="188" y="4090"/>
                  </a:lnTo>
                  <a:cubicBezTo>
                    <a:pt x="145" y="4090"/>
                    <a:pt x="102" y="4119"/>
                    <a:pt x="58" y="4148"/>
                  </a:cubicBezTo>
                  <a:cubicBezTo>
                    <a:pt x="15" y="4177"/>
                    <a:pt x="0" y="4234"/>
                    <a:pt x="0" y="4277"/>
                  </a:cubicBezTo>
                  <a:cubicBezTo>
                    <a:pt x="15" y="4465"/>
                    <a:pt x="58" y="4624"/>
                    <a:pt x="145" y="4768"/>
                  </a:cubicBezTo>
                  <a:cubicBezTo>
                    <a:pt x="231" y="4913"/>
                    <a:pt x="347" y="5043"/>
                    <a:pt x="477" y="5159"/>
                  </a:cubicBezTo>
                  <a:cubicBezTo>
                    <a:pt x="622" y="5260"/>
                    <a:pt x="780" y="5361"/>
                    <a:pt x="969" y="5433"/>
                  </a:cubicBezTo>
                  <a:cubicBezTo>
                    <a:pt x="1156" y="5506"/>
                    <a:pt x="1358" y="5563"/>
                    <a:pt x="1560" y="5592"/>
                  </a:cubicBezTo>
                  <a:lnTo>
                    <a:pt x="1560" y="6069"/>
                  </a:lnTo>
                  <a:cubicBezTo>
                    <a:pt x="1560" y="6126"/>
                    <a:pt x="1589" y="6170"/>
                    <a:pt x="1618" y="6199"/>
                  </a:cubicBezTo>
                  <a:cubicBezTo>
                    <a:pt x="1662" y="6242"/>
                    <a:pt x="1705" y="6257"/>
                    <a:pt x="1749" y="6257"/>
                  </a:cubicBezTo>
                  <a:lnTo>
                    <a:pt x="2327" y="6257"/>
                  </a:lnTo>
                  <a:cubicBezTo>
                    <a:pt x="2384" y="6257"/>
                    <a:pt x="2427" y="6242"/>
                    <a:pt x="2456" y="6199"/>
                  </a:cubicBezTo>
                  <a:cubicBezTo>
                    <a:pt x="2500" y="6170"/>
                    <a:pt x="2514" y="6126"/>
                    <a:pt x="2514" y="6069"/>
                  </a:cubicBezTo>
                  <a:lnTo>
                    <a:pt x="2514" y="5592"/>
                  </a:lnTo>
                  <a:cubicBezTo>
                    <a:pt x="2760" y="5563"/>
                    <a:pt x="2976" y="5506"/>
                    <a:pt x="3178" y="5419"/>
                  </a:cubicBezTo>
                  <a:cubicBezTo>
                    <a:pt x="3367" y="5346"/>
                    <a:pt x="3525" y="5231"/>
                    <a:pt x="3670" y="5115"/>
                  </a:cubicBezTo>
                  <a:cubicBezTo>
                    <a:pt x="3800" y="4986"/>
                    <a:pt x="3901" y="4841"/>
                    <a:pt x="3974" y="4682"/>
                  </a:cubicBezTo>
                  <a:cubicBezTo>
                    <a:pt x="4045" y="4523"/>
                    <a:pt x="4074" y="4364"/>
                    <a:pt x="4074" y="4177"/>
                  </a:cubicBezTo>
                  <a:cubicBezTo>
                    <a:pt x="4074" y="3988"/>
                    <a:pt x="4045" y="3815"/>
                    <a:pt x="4003" y="3670"/>
                  </a:cubicBezTo>
                  <a:cubicBezTo>
                    <a:pt x="3945" y="3526"/>
                    <a:pt x="3858" y="3396"/>
                    <a:pt x="3727" y="3281"/>
                  </a:cubicBezTo>
                  <a:cubicBezTo>
                    <a:pt x="3612" y="3165"/>
                    <a:pt x="3439" y="3064"/>
                    <a:pt x="3251" y="2992"/>
                  </a:cubicBezTo>
                  <a:cubicBezTo>
                    <a:pt x="3049" y="2905"/>
                    <a:pt x="2818" y="2832"/>
                    <a:pt x="2529" y="2775"/>
                  </a:cubicBezTo>
                  <a:cubicBezTo>
                    <a:pt x="2269" y="2717"/>
                    <a:pt x="2052" y="2674"/>
                    <a:pt x="1878" y="2630"/>
                  </a:cubicBezTo>
                  <a:cubicBezTo>
                    <a:pt x="1691" y="2587"/>
                    <a:pt x="1547" y="2543"/>
                    <a:pt x="1431" y="2486"/>
                  </a:cubicBezTo>
                  <a:cubicBezTo>
                    <a:pt x="1315" y="2443"/>
                    <a:pt x="1229" y="2385"/>
                    <a:pt x="1171" y="2312"/>
                  </a:cubicBezTo>
                  <a:cubicBezTo>
                    <a:pt x="1127" y="2254"/>
                    <a:pt x="1098" y="2168"/>
                    <a:pt x="1098" y="2052"/>
                  </a:cubicBezTo>
                  <a:cubicBezTo>
                    <a:pt x="1098" y="1966"/>
                    <a:pt x="1127" y="1894"/>
                    <a:pt x="1171" y="1821"/>
                  </a:cubicBezTo>
                  <a:cubicBezTo>
                    <a:pt x="1214" y="1749"/>
                    <a:pt x="1286" y="1692"/>
                    <a:pt x="1358" y="1648"/>
                  </a:cubicBezTo>
                  <a:cubicBezTo>
                    <a:pt x="1445" y="1590"/>
                    <a:pt x="1547" y="1561"/>
                    <a:pt x="1647" y="1532"/>
                  </a:cubicBezTo>
                  <a:cubicBezTo>
                    <a:pt x="1763" y="1503"/>
                    <a:pt x="1878" y="1489"/>
                    <a:pt x="2009" y="1489"/>
                  </a:cubicBezTo>
                  <a:cubicBezTo>
                    <a:pt x="2283" y="1489"/>
                    <a:pt x="2500" y="1532"/>
                    <a:pt x="2645" y="1619"/>
                  </a:cubicBezTo>
                  <a:cubicBezTo>
                    <a:pt x="2789" y="1705"/>
                    <a:pt x="2890" y="1807"/>
                    <a:pt x="2962" y="1923"/>
                  </a:cubicBezTo>
                  <a:cubicBezTo>
                    <a:pt x="2991" y="1981"/>
                    <a:pt x="3034" y="2009"/>
                    <a:pt x="3078" y="2052"/>
                  </a:cubicBezTo>
                  <a:cubicBezTo>
                    <a:pt x="3107" y="2081"/>
                    <a:pt x="3178" y="2096"/>
                    <a:pt x="3251" y="2096"/>
                  </a:cubicBezTo>
                  <a:lnTo>
                    <a:pt x="3742" y="2096"/>
                  </a:lnTo>
                  <a:cubicBezTo>
                    <a:pt x="3800" y="2096"/>
                    <a:pt x="3843" y="2081"/>
                    <a:pt x="3887" y="2038"/>
                  </a:cubicBezTo>
                  <a:cubicBezTo>
                    <a:pt x="3930" y="2009"/>
                    <a:pt x="3945" y="1966"/>
                    <a:pt x="3945" y="1908"/>
                  </a:cubicBezTo>
                  <a:cubicBezTo>
                    <a:pt x="3930" y="1792"/>
                    <a:pt x="3887" y="1677"/>
                    <a:pt x="3829" y="1547"/>
                  </a:cubicBezTo>
                  <a:cubicBezTo>
                    <a:pt x="3771" y="1417"/>
                    <a:pt x="3685" y="1301"/>
                    <a:pt x="3569" y="1185"/>
                  </a:cubicBezTo>
                  <a:cubicBezTo>
                    <a:pt x="3454" y="1070"/>
                    <a:pt x="3294" y="954"/>
                    <a:pt x="3121" y="868"/>
                  </a:cubicBezTo>
                  <a:cubicBezTo>
                    <a:pt x="2947" y="781"/>
                    <a:pt x="2745" y="709"/>
                    <a:pt x="2514" y="665"/>
                  </a:cubicBezTo>
                  <a:lnTo>
                    <a:pt x="2514" y="189"/>
                  </a:lnTo>
                  <a:cubicBezTo>
                    <a:pt x="2514" y="131"/>
                    <a:pt x="2500" y="87"/>
                    <a:pt x="2456" y="59"/>
                  </a:cubicBezTo>
                  <a:cubicBezTo>
                    <a:pt x="2427" y="16"/>
                    <a:pt x="2384" y="1"/>
                    <a:pt x="232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3499;p64">
              <a:extLst>
                <a:ext uri="{FF2B5EF4-FFF2-40B4-BE49-F238E27FC236}">
                  <a16:creationId xmlns:a16="http://schemas.microsoft.com/office/drawing/2014/main" id="{4A27D672-C4C3-954E-B940-2C9EE59794C6}"/>
                </a:ext>
              </a:extLst>
            </p:cNvPr>
            <p:cNvSpPr/>
            <p:nvPr/>
          </p:nvSpPr>
          <p:spPr>
            <a:xfrm>
              <a:off x="4970725" y="3594025"/>
              <a:ext cx="410675" cy="254675"/>
            </a:xfrm>
            <a:custGeom>
              <a:avLst/>
              <a:gdLst/>
              <a:ahLst/>
              <a:cxnLst/>
              <a:rect l="l" t="t" r="r" b="b"/>
              <a:pathLst>
                <a:path w="16427" h="10187" extrusionOk="0">
                  <a:moveTo>
                    <a:pt x="2601" y="1"/>
                  </a:moveTo>
                  <a:cubicBezTo>
                    <a:pt x="2601" y="1"/>
                    <a:pt x="419" y="2414"/>
                    <a:pt x="419" y="6069"/>
                  </a:cubicBezTo>
                  <a:cubicBezTo>
                    <a:pt x="419" y="7904"/>
                    <a:pt x="0" y="10187"/>
                    <a:pt x="0" y="10187"/>
                  </a:cubicBezTo>
                  <a:lnTo>
                    <a:pt x="16426" y="10187"/>
                  </a:lnTo>
                  <a:lnTo>
                    <a:pt x="15819" y="1"/>
                  </a:ln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3500;p64">
              <a:extLst>
                <a:ext uri="{FF2B5EF4-FFF2-40B4-BE49-F238E27FC236}">
                  <a16:creationId xmlns:a16="http://schemas.microsoft.com/office/drawing/2014/main" id="{2946B560-0065-5449-ABD6-397AC9264CDD}"/>
                </a:ext>
              </a:extLst>
            </p:cNvPr>
            <p:cNvSpPr/>
            <p:nvPr/>
          </p:nvSpPr>
          <p:spPr>
            <a:xfrm>
              <a:off x="5243400" y="3594025"/>
              <a:ext cx="138000" cy="254675"/>
            </a:xfrm>
            <a:custGeom>
              <a:avLst/>
              <a:gdLst/>
              <a:ahLst/>
              <a:cxnLst/>
              <a:rect l="l" t="t" r="r" b="b"/>
              <a:pathLst>
                <a:path w="5520" h="10187" extrusionOk="0">
                  <a:moveTo>
                    <a:pt x="2818" y="1"/>
                  </a:moveTo>
                  <a:lnTo>
                    <a:pt x="0" y="10187"/>
                  </a:lnTo>
                  <a:lnTo>
                    <a:pt x="5519" y="10187"/>
                  </a:lnTo>
                  <a:lnTo>
                    <a:pt x="4912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3501;p64">
              <a:extLst>
                <a:ext uri="{FF2B5EF4-FFF2-40B4-BE49-F238E27FC236}">
                  <a16:creationId xmlns:a16="http://schemas.microsoft.com/office/drawing/2014/main" id="{3C657172-FFC8-E84B-8EF9-969ECDDD125D}"/>
                </a:ext>
              </a:extLst>
            </p:cNvPr>
            <p:cNvSpPr/>
            <p:nvPr/>
          </p:nvSpPr>
          <p:spPr>
            <a:xfrm>
              <a:off x="5320350" y="2806150"/>
              <a:ext cx="183500" cy="240025"/>
            </a:xfrm>
            <a:custGeom>
              <a:avLst/>
              <a:gdLst/>
              <a:ahLst/>
              <a:cxnLst/>
              <a:rect l="l" t="t" r="r" b="b"/>
              <a:pathLst>
                <a:path w="7340" h="9601" extrusionOk="0">
                  <a:moveTo>
                    <a:pt x="5201" y="1"/>
                  </a:moveTo>
                  <a:cubicBezTo>
                    <a:pt x="3538" y="1"/>
                    <a:pt x="1214" y="929"/>
                    <a:pt x="881" y="2159"/>
                  </a:cubicBezTo>
                  <a:cubicBezTo>
                    <a:pt x="376" y="4095"/>
                    <a:pt x="1141" y="6320"/>
                    <a:pt x="1141" y="6320"/>
                  </a:cubicBezTo>
                  <a:lnTo>
                    <a:pt x="0" y="9325"/>
                  </a:lnTo>
                  <a:lnTo>
                    <a:pt x="4059" y="9600"/>
                  </a:lnTo>
                  <a:cubicBezTo>
                    <a:pt x="4059" y="9600"/>
                    <a:pt x="4363" y="7953"/>
                    <a:pt x="4594" y="7273"/>
                  </a:cubicBezTo>
                  <a:cubicBezTo>
                    <a:pt x="4697" y="6965"/>
                    <a:pt x="4865" y="6891"/>
                    <a:pt x="5076" y="6891"/>
                  </a:cubicBezTo>
                  <a:cubicBezTo>
                    <a:pt x="5272" y="6891"/>
                    <a:pt x="5505" y="6955"/>
                    <a:pt x="5757" y="6955"/>
                  </a:cubicBezTo>
                  <a:cubicBezTo>
                    <a:pt x="5844" y="6955"/>
                    <a:pt x="5933" y="6947"/>
                    <a:pt x="6024" y="6927"/>
                  </a:cubicBezTo>
                  <a:cubicBezTo>
                    <a:pt x="6675" y="6768"/>
                    <a:pt x="6675" y="4630"/>
                    <a:pt x="6949" y="4500"/>
                  </a:cubicBezTo>
                  <a:cubicBezTo>
                    <a:pt x="7224" y="4370"/>
                    <a:pt x="7339" y="4110"/>
                    <a:pt x="7035" y="3706"/>
                  </a:cubicBezTo>
                  <a:cubicBezTo>
                    <a:pt x="6733" y="3301"/>
                    <a:pt x="6906" y="990"/>
                    <a:pt x="6906" y="990"/>
                  </a:cubicBezTo>
                  <a:cubicBezTo>
                    <a:pt x="6859" y="293"/>
                    <a:pt x="6134" y="1"/>
                    <a:pt x="5201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3502;p64">
              <a:extLst>
                <a:ext uri="{FF2B5EF4-FFF2-40B4-BE49-F238E27FC236}">
                  <a16:creationId xmlns:a16="http://schemas.microsoft.com/office/drawing/2014/main" id="{828C6429-6C6F-614D-A1D8-03BF49FCB1F6}"/>
                </a:ext>
              </a:extLst>
            </p:cNvPr>
            <p:cNvSpPr/>
            <p:nvPr/>
          </p:nvSpPr>
          <p:spPr>
            <a:xfrm>
              <a:off x="4966000" y="3016425"/>
              <a:ext cx="506400" cy="594725"/>
            </a:xfrm>
            <a:custGeom>
              <a:avLst/>
              <a:gdLst/>
              <a:ahLst/>
              <a:cxnLst/>
              <a:rect l="l" t="t" r="r" b="b"/>
              <a:pathLst>
                <a:path w="20256" h="23789" extrusionOk="0">
                  <a:moveTo>
                    <a:pt x="13154" y="0"/>
                  </a:moveTo>
                  <a:cubicBezTo>
                    <a:pt x="12851" y="0"/>
                    <a:pt x="12998" y="311"/>
                    <a:pt x="12917" y="1001"/>
                  </a:cubicBezTo>
                  <a:cubicBezTo>
                    <a:pt x="12830" y="1752"/>
                    <a:pt x="9320" y="5537"/>
                    <a:pt x="7731" y="8933"/>
                  </a:cubicBezTo>
                  <a:cubicBezTo>
                    <a:pt x="6141" y="12313"/>
                    <a:pt x="4942" y="18237"/>
                    <a:pt x="3959" y="19984"/>
                  </a:cubicBezTo>
                  <a:cubicBezTo>
                    <a:pt x="2963" y="21747"/>
                    <a:pt x="1" y="23769"/>
                    <a:pt x="1981" y="23769"/>
                  </a:cubicBezTo>
                  <a:cubicBezTo>
                    <a:pt x="3300" y="23769"/>
                    <a:pt x="8825" y="23789"/>
                    <a:pt x="12653" y="23789"/>
                  </a:cubicBezTo>
                  <a:cubicBezTo>
                    <a:pt x="14567" y="23789"/>
                    <a:pt x="16057" y="23784"/>
                    <a:pt x="16384" y="23769"/>
                  </a:cubicBezTo>
                  <a:cubicBezTo>
                    <a:pt x="17366" y="23727"/>
                    <a:pt x="17670" y="18959"/>
                    <a:pt x="18060" y="17037"/>
                  </a:cubicBezTo>
                  <a:cubicBezTo>
                    <a:pt x="18451" y="15101"/>
                    <a:pt x="19909" y="8846"/>
                    <a:pt x="20025" y="7040"/>
                  </a:cubicBezTo>
                  <a:cubicBezTo>
                    <a:pt x="20155" y="5248"/>
                    <a:pt x="19823" y="2836"/>
                    <a:pt x="19823" y="2836"/>
                  </a:cubicBezTo>
                  <a:lnTo>
                    <a:pt x="20213" y="1290"/>
                  </a:lnTo>
                  <a:cubicBezTo>
                    <a:pt x="20256" y="1145"/>
                    <a:pt x="20155" y="987"/>
                    <a:pt x="19996" y="972"/>
                  </a:cubicBezTo>
                  <a:lnTo>
                    <a:pt x="13221" y="4"/>
                  </a:lnTo>
                  <a:cubicBezTo>
                    <a:pt x="13196" y="2"/>
                    <a:pt x="13174" y="0"/>
                    <a:pt x="13154" y="0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3503;p64">
              <a:extLst>
                <a:ext uri="{FF2B5EF4-FFF2-40B4-BE49-F238E27FC236}">
                  <a16:creationId xmlns:a16="http://schemas.microsoft.com/office/drawing/2014/main" id="{B312E8B7-9BAE-184B-8479-45E3852DF5C4}"/>
                </a:ext>
              </a:extLst>
            </p:cNvPr>
            <p:cNvSpPr/>
            <p:nvPr/>
          </p:nvSpPr>
          <p:spPr>
            <a:xfrm>
              <a:off x="5257550" y="3175575"/>
              <a:ext cx="204400" cy="300025"/>
            </a:xfrm>
            <a:custGeom>
              <a:avLst/>
              <a:gdLst/>
              <a:ahLst/>
              <a:cxnLst/>
              <a:rect l="l" t="t" r="r" b="b"/>
              <a:pathLst>
                <a:path w="8176" h="12001" extrusionOk="0">
                  <a:moveTo>
                    <a:pt x="305" y="0"/>
                  </a:moveTo>
                  <a:cubicBezTo>
                    <a:pt x="62" y="0"/>
                    <a:pt x="0" y="442"/>
                    <a:pt x="230" y="1367"/>
                  </a:cubicBezTo>
                  <a:cubicBezTo>
                    <a:pt x="619" y="2870"/>
                    <a:pt x="1096" y="4228"/>
                    <a:pt x="2512" y="5123"/>
                  </a:cubicBezTo>
                  <a:cubicBezTo>
                    <a:pt x="3797" y="5932"/>
                    <a:pt x="4101" y="10758"/>
                    <a:pt x="6182" y="12000"/>
                  </a:cubicBezTo>
                  <a:cubicBezTo>
                    <a:pt x="6253" y="11480"/>
                    <a:pt x="6326" y="11033"/>
                    <a:pt x="6398" y="10671"/>
                  </a:cubicBezTo>
                  <a:cubicBezTo>
                    <a:pt x="6716" y="9097"/>
                    <a:pt x="7742" y="4618"/>
                    <a:pt x="8176" y="2061"/>
                  </a:cubicBezTo>
                  <a:cubicBezTo>
                    <a:pt x="8176" y="2061"/>
                    <a:pt x="1573" y="1295"/>
                    <a:pt x="966" y="529"/>
                  </a:cubicBezTo>
                  <a:cubicBezTo>
                    <a:pt x="690" y="180"/>
                    <a:pt x="460" y="0"/>
                    <a:pt x="305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3504;p64">
              <a:extLst>
                <a:ext uri="{FF2B5EF4-FFF2-40B4-BE49-F238E27FC236}">
                  <a16:creationId xmlns:a16="http://schemas.microsoft.com/office/drawing/2014/main" id="{768AD14A-E806-0D48-B401-5AEBEADC1CC8}"/>
                </a:ext>
              </a:extLst>
            </p:cNvPr>
            <p:cNvSpPr/>
            <p:nvPr/>
          </p:nvSpPr>
          <p:spPr>
            <a:xfrm>
              <a:off x="5386425" y="3236850"/>
              <a:ext cx="555175" cy="205200"/>
            </a:xfrm>
            <a:custGeom>
              <a:avLst/>
              <a:gdLst/>
              <a:ahLst/>
              <a:cxnLst/>
              <a:rect l="l" t="t" r="r" b="b"/>
              <a:pathLst>
                <a:path w="22207" h="8208" extrusionOk="0">
                  <a:moveTo>
                    <a:pt x="4436" y="0"/>
                  </a:moveTo>
                  <a:lnTo>
                    <a:pt x="0" y="1574"/>
                  </a:lnTo>
                  <a:cubicBezTo>
                    <a:pt x="564" y="2066"/>
                    <a:pt x="4032" y="5822"/>
                    <a:pt x="6257" y="6501"/>
                  </a:cubicBezTo>
                  <a:cubicBezTo>
                    <a:pt x="7164" y="6779"/>
                    <a:pt x="9913" y="6840"/>
                    <a:pt x="12265" y="6840"/>
                  </a:cubicBezTo>
                  <a:cubicBezTo>
                    <a:pt x="14069" y="6840"/>
                    <a:pt x="15639" y="6804"/>
                    <a:pt x="15965" y="6804"/>
                  </a:cubicBezTo>
                  <a:cubicBezTo>
                    <a:pt x="16717" y="6804"/>
                    <a:pt x="17410" y="7397"/>
                    <a:pt x="18248" y="7844"/>
                  </a:cubicBezTo>
                  <a:cubicBezTo>
                    <a:pt x="18677" y="8081"/>
                    <a:pt x="19264" y="8208"/>
                    <a:pt x="19847" y="8208"/>
                  </a:cubicBezTo>
                  <a:cubicBezTo>
                    <a:pt x="20405" y="8208"/>
                    <a:pt x="20959" y="8092"/>
                    <a:pt x="21369" y="7844"/>
                  </a:cubicBezTo>
                  <a:cubicBezTo>
                    <a:pt x="22207" y="7353"/>
                    <a:pt x="20573" y="5981"/>
                    <a:pt x="19953" y="5692"/>
                  </a:cubicBezTo>
                  <a:cubicBezTo>
                    <a:pt x="19331" y="5388"/>
                    <a:pt x="17771" y="4421"/>
                    <a:pt x="17092" y="4421"/>
                  </a:cubicBezTo>
                  <a:cubicBezTo>
                    <a:pt x="16399" y="4421"/>
                    <a:pt x="8467" y="3785"/>
                    <a:pt x="7673" y="3539"/>
                  </a:cubicBezTo>
                  <a:cubicBezTo>
                    <a:pt x="6877" y="3308"/>
                    <a:pt x="4436" y="0"/>
                    <a:pt x="4436" y="0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3505;p64">
              <a:extLst>
                <a:ext uri="{FF2B5EF4-FFF2-40B4-BE49-F238E27FC236}">
                  <a16:creationId xmlns:a16="http://schemas.microsoft.com/office/drawing/2014/main" id="{5C864B35-B9FF-E242-8E02-F518ACBD0E91}"/>
                </a:ext>
              </a:extLst>
            </p:cNvPr>
            <p:cNvSpPr/>
            <p:nvPr/>
          </p:nvSpPr>
          <p:spPr>
            <a:xfrm>
              <a:off x="5794225" y="3401175"/>
              <a:ext cx="82700" cy="47700"/>
            </a:xfrm>
            <a:custGeom>
              <a:avLst/>
              <a:gdLst/>
              <a:ahLst/>
              <a:cxnLst/>
              <a:rect l="l" t="t" r="r" b="b"/>
              <a:pathLst>
                <a:path w="3308" h="1908" extrusionOk="0">
                  <a:moveTo>
                    <a:pt x="425" y="1"/>
                  </a:moveTo>
                  <a:cubicBezTo>
                    <a:pt x="71" y="1"/>
                    <a:pt x="118" y="398"/>
                    <a:pt x="72" y="795"/>
                  </a:cubicBezTo>
                  <a:cubicBezTo>
                    <a:pt x="0" y="1286"/>
                    <a:pt x="1820" y="1907"/>
                    <a:pt x="2268" y="1907"/>
                  </a:cubicBezTo>
                  <a:cubicBezTo>
                    <a:pt x="2730" y="1907"/>
                    <a:pt x="3308" y="1243"/>
                    <a:pt x="2745" y="1084"/>
                  </a:cubicBezTo>
                  <a:cubicBezTo>
                    <a:pt x="2181" y="925"/>
                    <a:pt x="1459" y="333"/>
                    <a:pt x="751" y="73"/>
                  </a:cubicBezTo>
                  <a:cubicBezTo>
                    <a:pt x="616" y="23"/>
                    <a:pt x="509" y="1"/>
                    <a:pt x="425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3506;p64">
              <a:extLst>
                <a:ext uri="{FF2B5EF4-FFF2-40B4-BE49-F238E27FC236}">
                  <a16:creationId xmlns:a16="http://schemas.microsoft.com/office/drawing/2014/main" id="{3CF58A35-5F80-FF44-9269-105C66F0F44B}"/>
                </a:ext>
              </a:extLst>
            </p:cNvPr>
            <p:cNvSpPr/>
            <p:nvPr/>
          </p:nvSpPr>
          <p:spPr>
            <a:xfrm>
              <a:off x="5780950" y="3346475"/>
              <a:ext cx="122725" cy="24500"/>
            </a:xfrm>
            <a:custGeom>
              <a:avLst/>
              <a:gdLst/>
              <a:ahLst/>
              <a:cxnLst/>
              <a:rect l="l" t="t" r="r" b="b"/>
              <a:pathLst>
                <a:path w="4909" h="980" extrusionOk="0">
                  <a:moveTo>
                    <a:pt x="3863" y="1"/>
                  </a:moveTo>
                  <a:cubicBezTo>
                    <a:pt x="2838" y="1"/>
                    <a:pt x="516" y="425"/>
                    <a:pt x="516" y="425"/>
                  </a:cubicBezTo>
                  <a:cubicBezTo>
                    <a:pt x="1" y="684"/>
                    <a:pt x="665" y="979"/>
                    <a:pt x="1734" y="979"/>
                  </a:cubicBezTo>
                  <a:cubicBezTo>
                    <a:pt x="2282" y="979"/>
                    <a:pt x="2937" y="901"/>
                    <a:pt x="3594" y="701"/>
                  </a:cubicBezTo>
                  <a:cubicBezTo>
                    <a:pt x="4432" y="441"/>
                    <a:pt x="4908" y="137"/>
                    <a:pt x="4172" y="21"/>
                  </a:cubicBezTo>
                  <a:cubicBezTo>
                    <a:pt x="4092" y="7"/>
                    <a:pt x="3987" y="1"/>
                    <a:pt x="3863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3507;p64">
              <a:extLst>
                <a:ext uri="{FF2B5EF4-FFF2-40B4-BE49-F238E27FC236}">
                  <a16:creationId xmlns:a16="http://schemas.microsoft.com/office/drawing/2014/main" id="{0453FD0E-67D2-A44E-A1BD-9302E7293787}"/>
                </a:ext>
              </a:extLst>
            </p:cNvPr>
            <p:cNvSpPr/>
            <p:nvPr/>
          </p:nvSpPr>
          <p:spPr>
            <a:xfrm>
              <a:off x="5301550" y="2750550"/>
              <a:ext cx="264050" cy="237175"/>
            </a:xfrm>
            <a:custGeom>
              <a:avLst/>
              <a:gdLst/>
              <a:ahLst/>
              <a:cxnLst/>
              <a:rect l="l" t="t" r="r" b="b"/>
              <a:pathLst>
                <a:path w="10562" h="9487" extrusionOk="0">
                  <a:moveTo>
                    <a:pt x="8909" y="0"/>
                  </a:moveTo>
                  <a:cubicBezTo>
                    <a:pt x="8303" y="0"/>
                    <a:pt x="7558" y="423"/>
                    <a:pt x="6424" y="423"/>
                  </a:cubicBezTo>
                  <a:cubicBezTo>
                    <a:pt x="6265" y="423"/>
                    <a:pt x="6099" y="415"/>
                    <a:pt x="5924" y="396"/>
                  </a:cubicBezTo>
                  <a:cubicBezTo>
                    <a:pt x="5682" y="370"/>
                    <a:pt x="5462" y="357"/>
                    <a:pt x="5262" y="357"/>
                  </a:cubicBezTo>
                  <a:cubicBezTo>
                    <a:pt x="3810" y="357"/>
                    <a:pt x="3419" y="1003"/>
                    <a:pt x="2962" y="1638"/>
                  </a:cubicBezTo>
                  <a:cubicBezTo>
                    <a:pt x="2457" y="2376"/>
                    <a:pt x="954" y="1856"/>
                    <a:pt x="477" y="3791"/>
                  </a:cubicBezTo>
                  <a:cubicBezTo>
                    <a:pt x="1" y="5712"/>
                    <a:pt x="737" y="6739"/>
                    <a:pt x="1286" y="7605"/>
                  </a:cubicBezTo>
                  <a:cubicBezTo>
                    <a:pt x="1850" y="8457"/>
                    <a:pt x="1243" y="9397"/>
                    <a:pt x="1720" y="9484"/>
                  </a:cubicBezTo>
                  <a:cubicBezTo>
                    <a:pt x="1732" y="9486"/>
                    <a:pt x="1744" y="9487"/>
                    <a:pt x="1756" y="9487"/>
                  </a:cubicBezTo>
                  <a:cubicBezTo>
                    <a:pt x="2229" y="9487"/>
                    <a:pt x="2837" y="7897"/>
                    <a:pt x="2991" y="7475"/>
                  </a:cubicBezTo>
                  <a:cubicBezTo>
                    <a:pt x="3135" y="7041"/>
                    <a:pt x="2284" y="6406"/>
                    <a:pt x="2500" y="5626"/>
                  </a:cubicBezTo>
                  <a:cubicBezTo>
                    <a:pt x="2567" y="5371"/>
                    <a:pt x="2699" y="5286"/>
                    <a:pt x="2844" y="5286"/>
                  </a:cubicBezTo>
                  <a:cubicBezTo>
                    <a:pt x="3135" y="5286"/>
                    <a:pt x="3482" y="5626"/>
                    <a:pt x="3482" y="5626"/>
                  </a:cubicBezTo>
                  <a:cubicBezTo>
                    <a:pt x="4031" y="5583"/>
                    <a:pt x="4811" y="4340"/>
                    <a:pt x="5260" y="3834"/>
                  </a:cubicBezTo>
                  <a:cubicBezTo>
                    <a:pt x="5409" y="3661"/>
                    <a:pt x="5556" y="3616"/>
                    <a:pt x="5766" y="3616"/>
                  </a:cubicBezTo>
                  <a:cubicBezTo>
                    <a:pt x="5992" y="3616"/>
                    <a:pt x="6290" y="3668"/>
                    <a:pt x="6739" y="3668"/>
                  </a:cubicBezTo>
                  <a:cubicBezTo>
                    <a:pt x="7124" y="3668"/>
                    <a:pt x="7621" y="3630"/>
                    <a:pt x="8279" y="3487"/>
                  </a:cubicBezTo>
                  <a:cubicBezTo>
                    <a:pt x="10432" y="3011"/>
                    <a:pt x="10561" y="1291"/>
                    <a:pt x="9695" y="367"/>
                  </a:cubicBezTo>
                  <a:cubicBezTo>
                    <a:pt x="9446" y="93"/>
                    <a:pt x="9193" y="0"/>
                    <a:pt x="8909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3508;p64">
              <a:extLst>
                <a:ext uri="{FF2B5EF4-FFF2-40B4-BE49-F238E27FC236}">
                  <a16:creationId xmlns:a16="http://schemas.microsoft.com/office/drawing/2014/main" id="{7ADD585B-1237-8644-87BA-EEBB5403FCB1}"/>
                </a:ext>
              </a:extLst>
            </p:cNvPr>
            <p:cNvSpPr/>
            <p:nvPr/>
          </p:nvSpPr>
          <p:spPr>
            <a:xfrm>
              <a:off x="5243775" y="3075400"/>
              <a:ext cx="265850" cy="220700"/>
            </a:xfrm>
            <a:custGeom>
              <a:avLst/>
              <a:gdLst/>
              <a:ahLst/>
              <a:cxnLst/>
              <a:rect l="l" t="t" r="r" b="b"/>
              <a:pathLst>
                <a:path w="10634" h="8828" extrusionOk="0">
                  <a:moveTo>
                    <a:pt x="3949" y="0"/>
                  </a:moveTo>
                  <a:cubicBezTo>
                    <a:pt x="3830" y="0"/>
                    <a:pt x="3713" y="9"/>
                    <a:pt x="3597" y="29"/>
                  </a:cubicBezTo>
                  <a:cubicBezTo>
                    <a:pt x="2312" y="246"/>
                    <a:pt x="0" y="2600"/>
                    <a:pt x="1054" y="4002"/>
                  </a:cubicBezTo>
                  <a:lnTo>
                    <a:pt x="5259" y="8827"/>
                  </a:lnTo>
                  <a:lnTo>
                    <a:pt x="10634" y="6747"/>
                  </a:lnTo>
                  <a:cubicBezTo>
                    <a:pt x="10634" y="6747"/>
                    <a:pt x="8105" y="2933"/>
                    <a:pt x="7253" y="1893"/>
                  </a:cubicBezTo>
                  <a:cubicBezTo>
                    <a:pt x="6463" y="958"/>
                    <a:pt x="5158" y="0"/>
                    <a:pt x="3949" y="0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3509;p64">
              <a:extLst>
                <a:ext uri="{FF2B5EF4-FFF2-40B4-BE49-F238E27FC236}">
                  <a16:creationId xmlns:a16="http://schemas.microsoft.com/office/drawing/2014/main" id="{B7274F94-A4B2-5E44-B449-79118D4F2877}"/>
                </a:ext>
              </a:extLst>
            </p:cNvPr>
            <p:cNvSpPr/>
            <p:nvPr/>
          </p:nvSpPr>
          <p:spPr>
            <a:xfrm>
              <a:off x="5401975" y="3099600"/>
              <a:ext cx="67550" cy="83100"/>
            </a:xfrm>
            <a:custGeom>
              <a:avLst/>
              <a:gdLst/>
              <a:ahLst/>
              <a:cxnLst/>
              <a:rect l="l" t="t" r="r" b="b"/>
              <a:pathLst>
                <a:path w="2702" h="3324" extrusionOk="0">
                  <a:moveTo>
                    <a:pt x="116" y="0"/>
                  </a:moveTo>
                  <a:lnTo>
                    <a:pt x="0" y="159"/>
                  </a:lnTo>
                  <a:cubicBezTo>
                    <a:pt x="14" y="159"/>
                    <a:pt x="1170" y="1012"/>
                    <a:pt x="2528" y="3323"/>
                  </a:cubicBezTo>
                  <a:lnTo>
                    <a:pt x="2701" y="3221"/>
                  </a:lnTo>
                  <a:cubicBezTo>
                    <a:pt x="1314" y="881"/>
                    <a:pt x="159" y="43"/>
                    <a:pt x="116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3510;p64">
              <a:extLst>
                <a:ext uri="{FF2B5EF4-FFF2-40B4-BE49-F238E27FC236}">
                  <a16:creationId xmlns:a16="http://schemas.microsoft.com/office/drawing/2014/main" id="{1F8BA06B-4B4D-164F-9B50-93EB435BAE12}"/>
                </a:ext>
              </a:extLst>
            </p:cNvPr>
            <p:cNvSpPr/>
            <p:nvPr/>
          </p:nvSpPr>
          <p:spPr>
            <a:xfrm>
              <a:off x="4754000" y="3877200"/>
              <a:ext cx="762125" cy="4725"/>
            </a:xfrm>
            <a:custGeom>
              <a:avLst/>
              <a:gdLst/>
              <a:ahLst/>
              <a:cxnLst/>
              <a:rect l="l" t="t" r="r" b="b"/>
              <a:pathLst>
                <a:path w="30485" h="189" extrusionOk="0">
                  <a:moveTo>
                    <a:pt x="1" y="0"/>
                  </a:moveTo>
                  <a:lnTo>
                    <a:pt x="1" y="189"/>
                  </a:lnTo>
                  <a:lnTo>
                    <a:pt x="30485" y="189"/>
                  </a:lnTo>
                  <a:lnTo>
                    <a:pt x="30485" y="0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3511;p64">
              <a:extLst>
                <a:ext uri="{FF2B5EF4-FFF2-40B4-BE49-F238E27FC236}">
                  <a16:creationId xmlns:a16="http://schemas.microsoft.com/office/drawing/2014/main" id="{C1608FC6-3ACE-E44B-8BF7-68566A4603A8}"/>
                </a:ext>
              </a:extLst>
            </p:cNvPr>
            <p:cNvSpPr/>
            <p:nvPr/>
          </p:nvSpPr>
          <p:spPr>
            <a:xfrm>
              <a:off x="5643250" y="3877200"/>
              <a:ext cx="1589225" cy="4725"/>
            </a:xfrm>
            <a:custGeom>
              <a:avLst/>
              <a:gdLst/>
              <a:ahLst/>
              <a:cxnLst/>
              <a:rect l="l" t="t" r="r" b="b"/>
              <a:pathLst>
                <a:path w="63569" h="189" extrusionOk="0">
                  <a:moveTo>
                    <a:pt x="0" y="0"/>
                  </a:moveTo>
                  <a:lnTo>
                    <a:pt x="0" y="189"/>
                  </a:lnTo>
                  <a:lnTo>
                    <a:pt x="63568" y="189"/>
                  </a:lnTo>
                  <a:lnTo>
                    <a:pt x="63568" y="0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6" name="Google Shape;1276;p41"/>
          <p:cNvGrpSpPr/>
          <p:nvPr/>
        </p:nvGrpSpPr>
        <p:grpSpPr>
          <a:xfrm>
            <a:off x="4572946" y="1144425"/>
            <a:ext cx="3529500" cy="3529500"/>
            <a:chOff x="4572946" y="1144425"/>
            <a:chExt cx="3529500" cy="3529500"/>
          </a:xfrm>
        </p:grpSpPr>
        <p:sp>
          <p:nvSpPr>
            <p:cNvPr id="1277" name="Google Shape;1277;p41"/>
            <p:cNvSpPr/>
            <p:nvPr/>
          </p:nvSpPr>
          <p:spPr>
            <a:xfrm rot="-2700000" flipH="1">
              <a:off x="5150590" y="1721872"/>
              <a:ext cx="2374606" cy="23746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1"/>
            <p:cNvSpPr/>
            <p:nvPr/>
          </p:nvSpPr>
          <p:spPr>
            <a:xfrm rot="-2005685" flipH="1">
              <a:off x="5063939" y="1635418"/>
              <a:ext cx="2547515" cy="2547515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9" name="Google Shape;1279;p41"/>
          <p:cNvSpPr txBox="1">
            <a:spLocks noGrp="1"/>
          </p:cNvSpPr>
          <p:nvPr>
            <p:ph type="title"/>
          </p:nvPr>
        </p:nvSpPr>
        <p:spPr>
          <a:xfrm>
            <a:off x="469126" y="445025"/>
            <a:ext cx="79548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 err="1"/>
              <a:t>传统股票预测方法</a:t>
            </a:r>
            <a:endParaRPr dirty="0"/>
          </a:p>
        </p:txBody>
      </p:sp>
      <p:sp>
        <p:nvSpPr>
          <p:cNvPr id="1280" name="Google Shape;1280;p41"/>
          <p:cNvSpPr txBox="1">
            <a:spLocks noGrp="1"/>
          </p:cNvSpPr>
          <p:nvPr>
            <p:ph type="subTitle" idx="1"/>
          </p:nvPr>
        </p:nvSpPr>
        <p:spPr>
          <a:xfrm>
            <a:off x="381664" y="1017725"/>
            <a:ext cx="7720784" cy="24201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zh-CN" altLang="zh-CN" dirty="0"/>
              <a:t>使用</a:t>
            </a:r>
            <a:r>
              <a:rPr lang="zh-CN" altLang="zh-CN" dirty="0">
                <a:solidFill>
                  <a:srgbClr val="FFC000"/>
                </a:solidFill>
              </a:rPr>
              <a:t>统计原理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FFC000"/>
                </a:solidFill>
              </a:rPr>
              <a:t>计量经济学模型</a:t>
            </a:r>
            <a:r>
              <a:rPr lang="zh-CN" altLang="zh-CN" dirty="0"/>
              <a:t>来描述金融时间序列数据 </a:t>
            </a:r>
            <a:endParaRPr lang="en-US" altLang="zh-CN" dirty="0"/>
          </a:p>
          <a:p>
            <a:pPr marL="0" lvl="0" indent="0"/>
            <a:r>
              <a:rPr lang="zh-CN" altLang="en-US" dirty="0"/>
              <a:t>如</a:t>
            </a:r>
            <a:r>
              <a:rPr lang="en-US" altLang="zh-CN" dirty="0"/>
              <a:t>ARIMA</a:t>
            </a:r>
            <a:r>
              <a:rPr lang="zh-CN" altLang="zh-CN" dirty="0"/>
              <a:t>模型（自回归模型和移动平均线） </a:t>
            </a:r>
            <a:endParaRPr lang="en-US" altLang="zh-CN" dirty="0"/>
          </a:p>
          <a:p>
            <a:pPr marL="0" lvl="0" indent="0"/>
            <a:endParaRPr lang="en-US" altLang="zh-CN" dirty="0"/>
          </a:p>
          <a:p>
            <a:pPr marL="0" lvl="0" indent="0"/>
            <a:r>
              <a:rPr lang="zh-CN" altLang="en-US" dirty="0"/>
              <a:t>优点：</a:t>
            </a:r>
            <a:r>
              <a:rPr lang="zh-CN" altLang="zh-CN" dirty="0"/>
              <a:t>短期动态、静态预测效果较好 </a:t>
            </a:r>
            <a:endParaRPr lang="en-US" altLang="zh-CN" dirty="0"/>
          </a:p>
          <a:p>
            <a:pPr marL="0" lvl="0" indent="0"/>
            <a:r>
              <a:rPr lang="zh-CN" altLang="en-US" dirty="0"/>
              <a:t>缺点：</a:t>
            </a:r>
            <a:r>
              <a:rPr lang="zh-CN" altLang="zh-CN" dirty="0"/>
              <a:t>对样本量和分布程度的要求较高，难以保障预测的精度和稳定性 </a:t>
            </a:r>
            <a:endParaRPr lang="en-US" altLang="zh-CN" dirty="0"/>
          </a:p>
          <a:p>
            <a:pPr marL="0" lvl="0" indent="0"/>
            <a:endParaRPr lang="en-US" dirty="0"/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3B49C160-3876-204D-ABED-04A0E21A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26" y="2889772"/>
            <a:ext cx="7397315" cy="16985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 txBox="1">
            <a:spLocks noGrp="1"/>
          </p:cNvSpPr>
          <p:nvPr>
            <p:ph type="body" idx="1"/>
          </p:nvPr>
        </p:nvSpPr>
        <p:spPr>
          <a:xfrm>
            <a:off x="409898" y="1289473"/>
            <a:ext cx="3852001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A3816A"/>
              </a:buClr>
              <a:buSzPts val="1100"/>
            </a:pPr>
            <a:r>
              <a:rPr lang="zh-CN" altLang="zh-CN" dirty="0"/>
              <a:t>利用机器学习来建立或改善投资策略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rgbClr val="A3816A"/>
              </a:buClr>
              <a:buSzPts val="1100"/>
            </a:pPr>
            <a:r>
              <a:rPr lang="zh-CN" altLang="zh-CN" dirty="0"/>
              <a:t>利用机器学习挖掘金融大数据，获取更多信息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rgbClr val="A3816A"/>
              </a:buClr>
              <a:buSzPts val="1100"/>
            </a:pPr>
            <a:r>
              <a:rPr lang="zh-CN" altLang="zh-CN" dirty="0"/>
              <a:t>利用机器学习预测金融市场的波动和价格</a:t>
            </a:r>
            <a:endParaRPr sz="1800"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新的方案：人工智能</a:t>
            </a:r>
            <a:endParaRPr dirty="0"/>
          </a:p>
        </p:txBody>
      </p:sp>
      <p:pic>
        <p:nvPicPr>
          <p:cNvPr id="104" name="图片 103" descr="图表, 条形图&#10;&#10;描述已自动生成">
            <a:extLst>
              <a:ext uri="{FF2B5EF4-FFF2-40B4-BE49-F238E27FC236}">
                <a16:creationId xmlns:a16="http://schemas.microsoft.com/office/drawing/2014/main" id="{279D3D14-7664-594F-9CE5-394A027DB0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10810"/>
          <a:stretch/>
        </p:blipFill>
        <p:spPr bwMode="auto">
          <a:xfrm>
            <a:off x="4572000" y="1599813"/>
            <a:ext cx="4419271" cy="25587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247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0"/>
          <p:cNvSpPr/>
          <p:nvPr/>
        </p:nvSpPr>
        <p:spPr>
          <a:xfrm>
            <a:off x="796200" y="2746588"/>
            <a:ext cx="3132600" cy="708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40"/>
          <p:cNvSpPr/>
          <p:nvPr/>
        </p:nvSpPr>
        <p:spPr>
          <a:xfrm>
            <a:off x="5041100" y="-83825"/>
            <a:ext cx="4877725" cy="5323275"/>
          </a:xfrm>
          <a:custGeom>
            <a:avLst/>
            <a:gdLst/>
            <a:ahLst/>
            <a:cxnLst/>
            <a:rect l="l" t="t" r="r" b="b"/>
            <a:pathLst>
              <a:path w="195109" h="212931" extrusionOk="0">
                <a:moveTo>
                  <a:pt x="195109" y="0"/>
                </a:moveTo>
                <a:lnTo>
                  <a:pt x="104120" y="93802"/>
                </a:lnTo>
                <a:lnTo>
                  <a:pt x="68475" y="57532"/>
                </a:lnTo>
                <a:lnTo>
                  <a:pt x="0" y="212931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856" name="Google Shape;856;p40"/>
          <p:cNvSpPr txBox="1">
            <a:spLocks noGrp="1"/>
          </p:cNvSpPr>
          <p:nvPr>
            <p:ph type="title" idx="2"/>
          </p:nvPr>
        </p:nvSpPr>
        <p:spPr>
          <a:xfrm>
            <a:off x="907150" y="1059788"/>
            <a:ext cx="3132600" cy="14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1098AA-9B16-6042-9FC1-0EFD4990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金融大数据</a:t>
            </a:r>
          </a:p>
        </p:txBody>
      </p:sp>
      <p:grpSp>
        <p:nvGrpSpPr>
          <p:cNvPr id="423" name="Google Shape;2384;p62">
            <a:extLst>
              <a:ext uri="{FF2B5EF4-FFF2-40B4-BE49-F238E27FC236}">
                <a16:creationId xmlns:a16="http://schemas.microsoft.com/office/drawing/2014/main" id="{20111543-BB62-CF49-82B9-3034DA39311C}"/>
              </a:ext>
            </a:extLst>
          </p:cNvPr>
          <p:cNvGrpSpPr/>
          <p:nvPr/>
        </p:nvGrpSpPr>
        <p:grpSpPr>
          <a:xfrm>
            <a:off x="4880680" y="981502"/>
            <a:ext cx="4135833" cy="3613950"/>
            <a:chOff x="4880680" y="981502"/>
            <a:chExt cx="4135833" cy="3613950"/>
          </a:xfrm>
        </p:grpSpPr>
        <p:sp>
          <p:nvSpPr>
            <p:cNvPr id="424" name="Google Shape;2385;p62">
              <a:extLst>
                <a:ext uri="{FF2B5EF4-FFF2-40B4-BE49-F238E27FC236}">
                  <a16:creationId xmlns:a16="http://schemas.microsoft.com/office/drawing/2014/main" id="{63771D6D-120A-7B4E-B81C-B507845FA559}"/>
                </a:ext>
              </a:extLst>
            </p:cNvPr>
            <p:cNvSpPr/>
            <p:nvPr/>
          </p:nvSpPr>
          <p:spPr>
            <a:xfrm>
              <a:off x="5810625" y="4076535"/>
              <a:ext cx="560876" cy="491311"/>
            </a:xfrm>
            <a:custGeom>
              <a:avLst/>
              <a:gdLst/>
              <a:ahLst/>
              <a:cxnLst/>
              <a:rect l="l" t="t" r="r" b="b"/>
              <a:pathLst>
                <a:path w="11723" h="10269" extrusionOk="0">
                  <a:moveTo>
                    <a:pt x="5867" y="0"/>
                  </a:moveTo>
                  <a:cubicBezTo>
                    <a:pt x="5089" y="0"/>
                    <a:pt x="4299" y="178"/>
                    <a:pt x="3556" y="553"/>
                  </a:cubicBezTo>
                  <a:cubicBezTo>
                    <a:pt x="1029" y="1823"/>
                    <a:pt x="0" y="4911"/>
                    <a:pt x="1284" y="7436"/>
                  </a:cubicBezTo>
                  <a:cubicBezTo>
                    <a:pt x="2182" y="9235"/>
                    <a:pt x="3993" y="10269"/>
                    <a:pt x="5870" y="10269"/>
                  </a:cubicBezTo>
                  <a:cubicBezTo>
                    <a:pt x="6644" y="10269"/>
                    <a:pt x="7430" y="10093"/>
                    <a:pt x="8167" y="9723"/>
                  </a:cubicBezTo>
                  <a:cubicBezTo>
                    <a:pt x="10706" y="8452"/>
                    <a:pt x="11722" y="5365"/>
                    <a:pt x="10453" y="2826"/>
                  </a:cubicBezTo>
                  <a:cubicBezTo>
                    <a:pt x="9554" y="1038"/>
                    <a:pt x="7747" y="0"/>
                    <a:pt x="586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386;p62">
              <a:extLst>
                <a:ext uri="{FF2B5EF4-FFF2-40B4-BE49-F238E27FC236}">
                  <a16:creationId xmlns:a16="http://schemas.microsoft.com/office/drawing/2014/main" id="{922F87BD-A515-5949-9175-7C757A5DB610}"/>
                </a:ext>
              </a:extLst>
            </p:cNvPr>
            <p:cNvSpPr/>
            <p:nvPr/>
          </p:nvSpPr>
          <p:spPr>
            <a:xfrm>
              <a:off x="5845790" y="4076727"/>
              <a:ext cx="491167" cy="491215"/>
            </a:xfrm>
            <a:custGeom>
              <a:avLst/>
              <a:gdLst/>
              <a:ahLst/>
              <a:cxnLst/>
              <a:rect l="l" t="t" r="r" b="b"/>
              <a:pathLst>
                <a:path w="10266" h="10267" extrusionOk="0">
                  <a:moveTo>
                    <a:pt x="4919" y="1"/>
                  </a:moveTo>
                  <a:lnTo>
                    <a:pt x="4933" y="482"/>
                  </a:lnTo>
                  <a:lnTo>
                    <a:pt x="5160" y="482"/>
                  </a:lnTo>
                  <a:lnTo>
                    <a:pt x="5160" y="1"/>
                  </a:lnTo>
                  <a:close/>
                  <a:moveTo>
                    <a:pt x="5400" y="1"/>
                  </a:moveTo>
                  <a:lnTo>
                    <a:pt x="5373" y="482"/>
                  </a:lnTo>
                  <a:cubicBezTo>
                    <a:pt x="5441" y="482"/>
                    <a:pt x="5521" y="496"/>
                    <a:pt x="5587" y="496"/>
                  </a:cubicBezTo>
                  <a:lnTo>
                    <a:pt x="5641" y="27"/>
                  </a:lnTo>
                  <a:cubicBezTo>
                    <a:pt x="5587" y="15"/>
                    <a:pt x="5548" y="15"/>
                    <a:pt x="5507" y="15"/>
                  </a:cubicBezTo>
                  <a:lnTo>
                    <a:pt x="5480" y="15"/>
                  </a:lnTo>
                  <a:lnTo>
                    <a:pt x="5467" y="1"/>
                  </a:lnTo>
                  <a:close/>
                  <a:moveTo>
                    <a:pt x="4678" y="15"/>
                  </a:moveTo>
                  <a:cubicBezTo>
                    <a:pt x="4625" y="15"/>
                    <a:pt x="4571" y="27"/>
                    <a:pt x="4532" y="27"/>
                  </a:cubicBezTo>
                  <a:lnTo>
                    <a:pt x="4505" y="27"/>
                  </a:lnTo>
                  <a:cubicBezTo>
                    <a:pt x="4491" y="41"/>
                    <a:pt x="4464" y="41"/>
                    <a:pt x="4438" y="41"/>
                  </a:cubicBezTo>
                  <a:lnTo>
                    <a:pt x="4505" y="523"/>
                  </a:lnTo>
                  <a:cubicBezTo>
                    <a:pt x="4571" y="509"/>
                    <a:pt x="4652" y="496"/>
                    <a:pt x="4719" y="496"/>
                  </a:cubicBezTo>
                  <a:lnTo>
                    <a:pt x="4678" y="15"/>
                  </a:lnTo>
                  <a:close/>
                  <a:moveTo>
                    <a:pt x="5881" y="54"/>
                  </a:moveTo>
                  <a:lnTo>
                    <a:pt x="5801" y="523"/>
                  </a:lnTo>
                  <a:cubicBezTo>
                    <a:pt x="5881" y="535"/>
                    <a:pt x="5949" y="549"/>
                    <a:pt x="6029" y="562"/>
                  </a:cubicBezTo>
                  <a:lnTo>
                    <a:pt x="6122" y="95"/>
                  </a:lnTo>
                  <a:cubicBezTo>
                    <a:pt x="6095" y="81"/>
                    <a:pt x="6068" y="81"/>
                    <a:pt x="6042" y="81"/>
                  </a:cubicBezTo>
                  <a:lnTo>
                    <a:pt x="6029" y="81"/>
                  </a:lnTo>
                  <a:lnTo>
                    <a:pt x="6029" y="68"/>
                  </a:lnTo>
                  <a:lnTo>
                    <a:pt x="6002" y="68"/>
                  </a:lnTo>
                  <a:cubicBezTo>
                    <a:pt x="5962" y="68"/>
                    <a:pt x="5922" y="54"/>
                    <a:pt x="5881" y="54"/>
                  </a:cubicBezTo>
                  <a:close/>
                  <a:moveTo>
                    <a:pt x="4197" y="81"/>
                  </a:moveTo>
                  <a:cubicBezTo>
                    <a:pt x="4117" y="95"/>
                    <a:pt x="4051" y="108"/>
                    <a:pt x="3970" y="134"/>
                  </a:cubicBezTo>
                  <a:lnTo>
                    <a:pt x="4077" y="603"/>
                  </a:lnTo>
                  <a:cubicBezTo>
                    <a:pt x="4144" y="576"/>
                    <a:pt x="4224" y="562"/>
                    <a:pt x="4291" y="549"/>
                  </a:cubicBezTo>
                  <a:lnTo>
                    <a:pt x="4197" y="81"/>
                  </a:lnTo>
                  <a:close/>
                  <a:moveTo>
                    <a:pt x="6350" y="148"/>
                  </a:moveTo>
                  <a:lnTo>
                    <a:pt x="6243" y="616"/>
                  </a:lnTo>
                  <a:cubicBezTo>
                    <a:pt x="6309" y="629"/>
                    <a:pt x="6376" y="642"/>
                    <a:pt x="6443" y="669"/>
                  </a:cubicBezTo>
                  <a:lnTo>
                    <a:pt x="6576" y="202"/>
                  </a:lnTo>
                  <a:cubicBezTo>
                    <a:pt x="6510" y="188"/>
                    <a:pt x="6430" y="161"/>
                    <a:pt x="6350" y="148"/>
                  </a:cubicBezTo>
                  <a:close/>
                  <a:moveTo>
                    <a:pt x="3730" y="188"/>
                  </a:moveTo>
                  <a:cubicBezTo>
                    <a:pt x="3703" y="202"/>
                    <a:pt x="3676" y="202"/>
                    <a:pt x="3636" y="215"/>
                  </a:cubicBezTo>
                  <a:lnTo>
                    <a:pt x="3623" y="215"/>
                  </a:lnTo>
                  <a:lnTo>
                    <a:pt x="3623" y="228"/>
                  </a:lnTo>
                  <a:lnTo>
                    <a:pt x="3609" y="228"/>
                  </a:lnTo>
                  <a:cubicBezTo>
                    <a:pt x="3582" y="241"/>
                    <a:pt x="3543" y="255"/>
                    <a:pt x="3502" y="255"/>
                  </a:cubicBezTo>
                  <a:lnTo>
                    <a:pt x="3662" y="722"/>
                  </a:lnTo>
                  <a:cubicBezTo>
                    <a:pt x="3730" y="696"/>
                    <a:pt x="3796" y="669"/>
                    <a:pt x="3864" y="656"/>
                  </a:cubicBezTo>
                  <a:lnTo>
                    <a:pt x="3730" y="188"/>
                  </a:lnTo>
                  <a:close/>
                  <a:moveTo>
                    <a:pt x="6817" y="282"/>
                  </a:moveTo>
                  <a:lnTo>
                    <a:pt x="6657" y="736"/>
                  </a:lnTo>
                  <a:lnTo>
                    <a:pt x="6858" y="817"/>
                  </a:lnTo>
                  <a:lnTo>
                    <a:pt x="7045" y="362"/>
                  </a:lnTo>
                  <a:lnTo>
                    <a:pt x="7018" y="362"/>
                  </a:lnTo>
                  <a:lnTo>
                    <a:pt x="7018" y="348"/>
                  </a:lnTo>
                  <a:lnTo>
                    <a:pt x="7004" y="348"/>
                  </a:lnTo>
                  <a:cubicBezTo>
                    <a:pt x="6938" y="321"/>
                    <a:pt x="6870" y="309"/>
                    <a:pt x="6817" y="282"/>
                  </a:cubicBezTo>
                  <a:close/>
                  <a:moveTo>
                    <a:pt x="3275" y="348"/>
                  </a:moveTo>
                  <a:cubicBezTo>
                    <a:pt x="3249" y="348"/>
                    <a:pt x="3222" y="362"/>
                    <a:pt x="3181" y="375"/>
                  </a:cubicBezTo>
                  <a:lnTo>
                    <a:pt x="3181" y="389"/>
                  </a:lnTo>
                  <a:lnTo>
                    <a:pt x="3155" y="389"/>
                  </a:lnTo>
                  <a:lnTo>
                    <a:pt x="3142" y="402"/>
                  </a:lnTo>
                  <a:lnTo>
                    <a:pt x="3115" y="402"/>
                  </a:lnTo>
                  <a:lnTo>
                    <a:pt x="3115" y="416"/>
                  </a:lnTo>
                  <a:cubicBezTo>
                    <a:pt x="3088" y="416"/>
                    <a:pt x="3074" y="428"/>
                    <a:pt x="3062" y="428"/>
                  </a:cubicBezTo>
                  <a:lnTo>
                    <a:pt x="3249" y="870"/>
                  </a:lnTo>
                  <a:lnTo>
                    <a:pt x="3449" y="790"/>
                  </a:lnTo>
                  <a:lnTo>
                    <a:pt x="3275" y="348"/>
                  </a:lnTo>
                  <a:close/>
                  <a:moveTo>
                    <a:pt x="7259" y="455"/>
                  </a:moveTo>
                  <a:lnTo>
                    <a:pt x="7058" y="897"/>
                  </a:lnTo>
                  <a:cubicBezTo>
                    <a:pt x="7125" y="924"/>
                    <a:pt x="7191" y="963"/>
                    <a:pt x="7259" y="990"/>
                  </a:cubicBezTo>
                  <a:lnTo>
                    <a:pt x="7472" y="562"/>
                  </a:lnTo>
                  <a:cubicBezTo>
                    <a:pt x="7432" y="549"/>
                    <a:pt x="7405" y="523"/>
                    <a:pt x="7366" y="509"/>
                  </a:cubicBezTo>
                  <a:lnTo>
                    <a:pt x="7352" y="509"/>
                  </a:lnTo>
                  <a:lnTo>
                    <a:pt x="7352" y="496"/>
                  </a:lnTo>
                  <a:lnTo>
                    <a:pt x="7325" y="496"/>
                  </a:lnTo>
                  <a:lnTo>
                    <a:pt x="7325" y="482"/>
                  </a:lnTo>
                  <a:lnTo>
                    <a:pt x="7298" y="482"/>
                  </a:lnTo>
                  <a:cubicBezTo>
                    <a:pt x="7285" y="469"/>
                    <a:pt x="7271" y="469"/>
                    <a:pt x="7259" y="455"/>
                  </a:cubicBezTo>
                  <a:close/>
                  <a:moveTo>
                    <a:pt x="2834" y="535"/>
                  </a:moveTo>
                  <a:lnTo>
                    <a:pt x="2821" y="549"/>
                  </a:lnTo>
                  <a:lnTo>
                    <a:pt x="2807" y="549"/>
                  </a:lnTo>
                  <a:lnTo>
                    <a:pt x="2807" y="562"/>
                  </a:lnTo>
                  <a:lnTo>
                    <a:pt x="2780" y="562"/>
                  </a:lnTo>
                  <a:lnTo>
                    <a:pt x="2780" y="576"/>
                  </a:lnTo>
                  <a:lnTo>
                    <a:pt x="2754" y="576"/>
                  </a:lnTo>
                  <a:cubicBezTo>
                    <a:pt x="2754" y="576"/>
                    <a:pt x="2754" y="589"/>
                    <a:pt x="2741" y="589"/>
                  </a:cubicBezTo>
                  <a:lnTo>
                    <a:pt x="2727" y="589"/>
                  </a:lnTo>
                  <a:lnTo>
                    <a:pt x="2727" y="603"/>
                  </a:lnTo>
                  <a:lnTo>
                    <a:pt x="2700" y="603"/>
                  </a:lnTo>
                  <a:lnTo>
                    <a:pt x="2700" y="616"/>
                  </a:lnTo>
                  <a:lnTo>
                    <a:pt x="2687" y="616"/>
                  </a:lnTo>
                  <a:lnTo>
                    <a:pt x="2607" y="656"/>
                  </a:lnTo>
                  <a:lnTo>
                    <a:pt x="2848" y="1084"/>
                  </a:lnTo>
                  <a:cubicBezTo>
                    <a:pt x="2914" y="1043"/>
                    <a:pt x="2981" y="1004"/>
                    <a:pt x="3035" y="977"/>
                  </a:cubicBezTo>
                  <a:lnTo>
                    <a:pt x="3048" y="963"/>
                  </a:lnTo>
                  <a:lnTo>
                    <a:pt x="2834" y="535"/>
                  </a:lnTo>
                  <a:close/>
                  <a:moveTo>
                    <a:pt x="7686" y="683"/>
                  </a:moveTo>
                  <a:lnTo>
                    <a:pt x="7446" y="1097"/>
                  </a:lnTo>
                  <a:cubicBezTo>
                    <a:pt x="7512" y="1137"/>
                    <a:pt x="7579" y="1164"/>
                    <a:pt x="7633" y="1204"/>
                  </a:cubicBezTo>
                  <a:lnTo>
                    <a:pt x="7886" y="803"/>
                  </a:lnTo>
                  <a:cubicBezTo>
                    <a:pt x="7873" y="790"/>
                    <a:pt x="7847" y="776"/>
                    <a:pt x="7833" y="763"/>
                  </a:cubicBezTo>
                  <a:lnTo>
                    <a:pt x="7820" y="763"/>
                  </a:lnTo>
                  <a:lnTo>
                    <a:pt x="7820" y="749"/>
                  </a:lnTo>
                  <a:lnTo>
                    <a:pt x="7793" y="749"/>
                  </a:lnTo>
                  <a:lnTo>
                    <a:pt x="7793" y="736"/>
                  </a:lnTo>
                  <a:lnTo>
                    <a:pt x="7779" y="736"/>
                  </a:lnTo>
                  <a:lnTo>
                    <a:pt x="7779" y="722"/>
                  </a:lnTo>
                  <a:lnTo>
                    <a:pt x="7753" y="722"/>
                  </a:lnTo>
                  <a:lnTo>
                    <a:pt x="7753" y="710"/>
                  </a:lnTo>
                  <a:cubicBezTo>
                    <a:pt x="7726" y="696"/>
                    <a:pt x="7713" y="696"/>
                    <a:pt x="7686" y="683"/>
                  </a:cubicBezTo>
                  <a:close/>
                  <a:moveTo>
                    <a:pt x="2406" y="776"/>
                  </a:moveTo>
                  <a:cubicBezTo>
                    <a:pt x="2353" y="817"/>
                    <a:pt x="2286" y="856"/>
                    <a:pt x="2233" y="897"/>
                  </a:cubicBezTo>
                  <a:lnTo>
                    <a:pt x="2219" y="897"/>
                  </a:lnTo>
                  <a:cubicBezTo>
                    <a:pt x="2219" y="910"/>
                    <a:pt x="2206" y="910"/>
                    <a:pt x="2206" y="910"/>
                  </a:cubicBezTo>
                  <a:lnTo>
                    <a:pt x="2473" y="1311"/>
                  </a:lnTo>
                  <a:cubicBezTo>
                    <a:pt x="2540" y="1271"/>
                    <a:pt x="2593" y="1230"/>
                    <a:pt x="2661" y="1191"/>
                  </a:cubicBezTo>
                  <a:lnTo>
                    <a:pt x="2406" y="776"/>
                  </a:lnTo>
                  <a:close/>
                  <a:moveTo>
                    <a:pt x="8087" y="936"/>
                  </a:moveTo>
                  <a:lnTo>
                    <a:pt x="7820" y="1325"/>
                  </a:lnTo>
                  <a:cubicBezTo>
                    <a:pt x="7873" y="1364"/>
                    <a:pt x="7940" y="1418"/>
                    <a:pt x="7993" y="1458"/>
                  </a:cubicBezTo>
                  <a:lnTo>
                    <a:pt x="8287" y="1084"/>
                  </a:lnTo>
                  <a:lnTo>
                    <a:pt x="8261" y="1057"/>
                  </a:lnTo>
                  <a:lnTo>
                    <a:pt x="8248" y="1057"/>
                  </a:lnTo>
                  <a:cubicBezTo>
                    <a:pt x="8207" y="1017"/>
                    <a:pt x="8154" y="977"/>
                    <a:pt x="8100" y="936"/>
                  </a:cubicBezTo>
                  <a:close/>
                  <a:moveTo>
                    <a:pt x="2005" y="1057"/>
                  </a:moveTo>
                  <a:lnTo>
                    <a:pt x="1992" y="1070"/>
                  </a:lnTo>
                  <a:lnTo>
                    <a:pt x="1978" y="1070"/>
                  </a:lnTo>
                  <a:lnTo>
                    <a:pt x="1978" y="1084"/>
                  </a:lnTo>
                  <a:lnTo>
                    <a:pt x="1818" y="1204"/>
                  </a:lnTo>
                  <a:lnTo>
                    <a:pt x="2126" y="1578"/>
                  </a:lnTo>
                  <a:cubicBezTo>
                    <a:pt x="2192" y="1524"/>
                    <a:pt x="2246" y="1485"/>
                    <a:pt x="2299" y="1431"/>
                  </a:cubicBezTo>
                  <a:lnTo>
                    <a:pt x="2005" y="1057"/>
                  </a:lnTo>
                  <a:close/>
                  <a:moveTo>
                    <a:pt x="8474" y="1230"/>
                  </a:moveTo>
                  <a:lnTo>
                    <a:pt x="8154" y="1592"/>
                  </a:lnTo>
                  <a:cubicBezTo>
                    <a:pt x="8221" y="1645"/>
                    <a:pt x="8274" y="1699"/>
                    <a:pt x="8328" y="1738"/>
                  </a:cubicBezTo>
                  <a:lnTo>
                    <a:pt x="8649" y="1391"/>
                  </a:lnTo>
                  <a:cubicBezTo>
                    <a:pt x="8649" y="1378"/>
                    <a:pt x="8635" y="1378"/>
                    <a:pt x="8622" y="1364"/>
                  </a:cubicBezTo>
                  <a:lnTo>
                    <a:pt x="8608" y="1364"/>
                  </a:lnTo>
                  <a:lnTo>
                    <a:pt x="8608" y="1351"/>
                  </a:lnTo>
                  <a:lnTo>
                    <a:pt x="8595" y="1337"/>
                  </a:lnTo>
                  <a:lnTo>
                    <a:pt x="8581" y="1337"/>
                  </a:lnTo>
                  <a:lnTo>
                    <a:pt x="8581" y="1325"/>
                  </a:lnTo>
                  <a:cubicBezTo>
                    <a:pt x="8542" y="1298"/>
                    <a:pt x="8515" y="1257"/>
                    <a:pt x="8474" y="1230"/>
                  </a:cubicBezTo>
                  <a:close/>
                  <a:moveTo>
                    <a:pt x="1645" y="1364"/>
                  </a:moveTo>
                  <a:cubicBezTo>
                    <a:pt x="1604" y="1391"/>
                    <a:pt x="1577" y="1431"/>
                    <a:pt x="1538" y="1458"/>
                  </a:cubicBezTo>
                  <a:lnTo>
                    <a:pt x="1538" y="1471"/>
                  </a:lnTo>
                  <a:lnTo>
                    <a:pt x="1524" y="1471"/>
                  </a:lnTo>
                  <a:cubicBezTo>
                    <a:pt x="1511" y="1485"/>
                    <a:pt x="1484" y="1512"/>
                    <a:pt x="1470" y="1538"/>
                  </a:cubicBezTo>
                  <a:lnTo>
                    <a:pt x="1818" y="1872"/>
                  </a:lnTo>
                  <a:cubicBezTo>
                    <a:pt x="1859" y="1819"/>
                    <a:pt x="1912" y="1765"/>
                    <a:pt x="1965" y="1712"/>
                  </a:cubicBezTo>
                  <a:lnTo>
                    <a:pt x="1645" y="1364"/>
                  </a:lnTo>
                  <a:close/>
                  <a:moveTo>
                    <a:pt x="8822" y="1565"/>
                  </a:moveTo>
                  <a:lnTo>
                    <a:pt x="8474" y="1899"/>
                  </a:lnTo>
                  <a:cubicBezTo>
                    <a:pt x="8528" y="1952"/>
                    <a:pt x="8581" y="2006"/>
                    <a:pt x="8622" y="2059"/>
                  </a:cubicBezTo>
                  <a:lnTo>
                    <a:pt x="8982" y="1738"/>
                  </a:lnTo>
                  <a:cubicBezTo>
                    <a:pt x="8970" y="1712"/>
                    <a:pt x="8956" y="1699"/>
                    <a:pt x="8929" y="1685"/>
                  </a:cubicBezTo>
                  <a:lnTo>
                    <a:pt x="8929" y="1672"/>
                  </a:lnTo>
                  <a:lnTo>
                    <a:pt x="8916" y="1672"/>
                  </a:lnTo>
                  <a:lnTo>
                    <a:pt x="8916" y="1658"/>
                  </a:lnTo>
                  <a:lnTo>
                    <a:pt x="8902" y="1658"/>
                  </a:lnTo>
                  <a:lnTo>
                    <a:pt x="8902" y="1645"/>
                  </a:lnTo>
                  <a:lnTo>
                    <a:pt x="8889" y="1631"/>
                  </a:lnTo>
                  <a:lnTo>
                    <a:pt x="8889" y="1619"/>
                  </a:lnTo>
                  <a:cubicBezTo>
                    <a:pt x="8875" y="1619"/>
                    <a:pt x="8875" y="1619"/>
                    <a:pt x="8875" y="1605"/>
                  </a:cubicBezTo>
                  <a:lnTo>
                    <a:pt x="8863" y="1605"/>
                  </a:lnTo>
                  <a:lnTo>
                    <a:pt x="8863" y="1592"/>
                  </a:lnTo>
                  <a:lnTo>
                    <a:pt x="8849" y="1592"/>
                  </a:lnTo>
                  <a:cubicBezTo>
                    <a:pt x="8849" y="1578"/>
                    <a:pt x="8836" y="1578"/>
                    <a:pt x="8822" y="1565"/>
                  </a:cubicBezTo>
                  <a:close/>
                  <a:moveTo>
                    <a:pt x="1310" y="1712"/>
                  </a:moveTo>
                  <a:cubicBezTo>
                    <a:pt x="1257" y="1765"/>
                    <a:pt x="1203" y="1832"/>
                    <a:pt x="1150" y="1886"/>
                  </a:cubicBezTo>
                  <a:lnTo>
                    <a:pt x="1524" y="2193"/>
                  </a:lnTo>
                  <a:cubicBezTo>
                    <a:pt x="1564" y="2139"/>
                    <a:pt x="1618" y="2086"/>
                    <a:pt x="1658" y="2032"/>
                  </a:cubicBezTo>
                  <a:lnTo>
                    <a:pt x="1310" y="1712"/>
                  </a:lnTo>
                  <a:close/>
                  <a:moveTo>
                    <a:pt x="9143" y="1925"/>
                  </a:moveTo>
                  <a:lnTo>
                    <a:pt x="8768" y="2220"/>
                  </a:lnTo>
                  <a:cubicBezTo>
                    <a:pt x="8809" y="2273"/>
                    <a:pt x="8849" y="2340"/>
                    <a:pt x="8902" y="2394"/>
                  </a:cubicBezTo>
                  <a:lnTo>
                    <a:pt x="9290" y="2113"/>
                  </a:lnTo>
                  <a:cubicBezTo>
                    <a:pt x="9276" y="2113"/>
                    <a:pt x="9276" y="2100"/>
                    <a:pt x="9276" y="2100"/>
                  </a:cubicBezTo>
                  <a:lnTo>
                    <a:pt x="9276" y="2086"/>
                  </a:lnTo>
                  <a:cubicBezTo>
                    <a:pt x="9223" y="2032"/>
                    <a:pt x="9183" y="1979"/>
                    <a:pt x="9143" y="1925"/>
                  </a:cubicBezTo>
                  <a:close/>
                  <a:moveTo>
                    <a:pt x="989" y="2086"/>
                  </a:moveTo>
                  <a:lnTo>
                    <a:pt x="989" y="2100"/>
                  </a:lnTo>
                  <a:cubicBezTo>
                    <a:pt x="962" y="2126"/>
                    <a:pt x="950" y="2166"/>
                    <a:pt x="923" y="2193"/>
                  </a:cubicBezTo>
                  <a:lnTo>
                    <a:pt x="909" y="2207"/>
                  </a:lnTo>
                  <a:lnTo>
                    <a:pt x="909" y="2220"/>
                  </a:lnTo>
                  <a:lnTo>
                    <a:pt x="896" y="2220"/>
                  </a:lnTo>
                  <a:lnTo>
                    <a:pt x="896" y="2233"/>
                  </a:lnTo>
                  <a:lnTo>
                    <a:pt x="882" y="2233"/>
                  </a:lnTo>
                  <a:lnTo>
                    <a:pt x="882" y="2246"/>
                  </a:lnTo>
                  <a:lnTo>
                    <a:pt x="882" y="2260"/>
                  </a:lnTo>
                  <a:lnTo>
                    <a:pt x="869" y="2260"/>
                  </a:lnTo>
                  <a:lnTo>
                    <a:pt x="869" y="2273"/>
                  </a:lnTo>
                  <a:lnTo>
                    <a:pt x="856" y="2273"/>
                  </a:lnTo>
                  <a:lnTo>
                    <a:pt x="1257" y="2540"/>
                  </a:lnTo>
                  <a:cubicBezTo>
                    <a:pt x="1297" y="2487"/>
                    <a:pt x="1351" y="2421"/>
                    <a:pt x="1390" y="2367"/>
                  </a:cubicBezTo>
                  <a:lnTo>
                    <a:pt x="1003" y="2086"/>
                  </a:lnTo>
                  <a:close/>
                  <a:moveTo>
                    <a:pt x="9424" y="2314"/>
                  </a:moveTo>
                  <a:lnTo>
                    <a:pt x="9023" y="2581"/>
                  </a:lnTo>
                  <a:cubicBezTo>
                    <a:pt x="9063" y="2634"/>
                    <a:pt x="9103" y="2701"/>
                    <a:pt x="9130" y="2768"/>
                  </a:cubicBezTo>
                  <a:lnTo>
                    <a:pt x="9544" y="2514"/>
                  </a:lnTo>
                  <a:lnTo>
                    <a:pt x="9544" y="2501"/>
                  </a:lnTo>
                  <a:cubicBezTo>
                    <a:pt x="9504" y="2447"/>
                    <a:pt x="9464" y="2380"/>
                    <a:pt x="9424" y="2314"/>
                  </a:cubicBezTo>
                  <a:close/>
                  <a:moveTo>
                    <a:pt x="736" y="2487"/>
                  </a:moveTo>
                  <a:cubicBezTo>
                    <a:pt x="709" y="2514"/>
                    <a:pt x="695" y="2554"/>
                    <a:pt x="668" y="2581"/>
                  </a:cubicBezTo>
                  <a:lnTo>
                    <a:pt x="668" y="2594"/>
                  </a:lnTo>
                  <a:lnTo>
                    <a:pt x="668" y="2608"/>
                  </a:lnTo>
                  <a:cubicBezTo>
                    <a:pt x="642" y="2634"/>
                    <a:pt x="629" y="2661"/>
                    <a:pt x="615" y="2688"/>
                  </a:cubicBezTo>
                  <a:lnTo>
                    <a:pt x="1043" y="2915"/>
                  </a:lnTo>
                  <a:cubicBezTo>
                    <a:pt x="1069" y="2848"/>
                    <a:pt x="1110" y="2795"/>
                    <a:pt x="1150" y="2727"/>
                  </a:cubicBezTo>
                  <a:lnTo>
                    <a:pt x="736" y="2487"/>
                  </a:lnTo>
                  <a:close/>
                  <a:moveTo>
                    <a:pt x="9665" y="2727"/>
                  </a:moveTo>
                  <a:lnTo>
                    <a:pt x="9237" y="2955"/>
                  </a:lnTo>
                  <a:cubicBezTo>
                    <a:pt x="9264" y="2982"/>
                    <a:pt x="9276" y="3009"/>
                    <a:pt x="9290" y="3035"/>
                  </a:cubicBezTo>
                  <a:cubicBezTo>
                    <a:pt x="9303" y="3075"/>
                    <a:pt x="9330" y="3116"/>
                    <a:pt x="9344" y="3142"/>
                  </a:cubicBezTo>
                  <a:lnTo>
                    <a:pt x="9772" y="2941"/>
                  </a:lnTo>
                  <a:lnTo>
                    <a:pt x="9772" y="2928"/>
                  </a:lnTo>
                  <a:lnTo>
                    <a:pt x="9731" y="2848"/>
                  </a:lnTo>
                  <a:lnTo>
                    <a:pt x="9731" y="2834"/>
                  </a:lnTo>
                  <a:lnTo>
                    <a:pt x="9718" y="2834"/>
                  </a:lnTo>
                  <a:lnTo>
                    <a:pt x="9718" y="2822"/>
                  </a:lnTo>
                  <a:lnTo>
                    <a:pt x="9718" y="2808"/>
                  </a:lnTo>
                  <a:lnTo>
                    <a:pt x="9704" y="2808"/>
                  </a:lnTo>
                  <a:lnTo>
                    <a:pt x="9704" y="2795"/>
                  </a:lnTo>
                  <a:lnTo>
                    <a:pt x="9704" y="2781"/>
                  </a:lnTo>
                  <a:lnTo>
                    <a:pt x="9691" y="2781"/>
                  </a:lnTo>
                  <a:lnTo>
                    <a:pt x="9691" y="2768"/>
                  </a:lnTo>
                  <a:lnTo>
                    <a:pt x="9691" y="2754"/>
                  </a:lnTo>
                  <a:lnTo>
                    <a:pt x="9677" y="2754"/>
                  </a:lnTo>
                  <a:lnTo>
                    <a:pt x="9677" y="2741"/>
                  </a:lnTo>
                  <a:lnTo>
                    <a:pt x="9665" y="2727"/>
                  </a:lnTo>
                  <a:close/>
                  <a:moveTo>
                    <a:pt x="508" y="2902"/>
                  </a:moveTo>
                  <a:lnTo>
                    <a:pt x="508" y="2915"/>
                  </a:lnTo>
                  <a:lnTo>
                    <a:pt x="495" y="2915"/>
                  </a:lnTo>
                  <a:lnTo>
                    <a:pt x="495" y="2928"/>
                  </a:lnTo>
                  <a:lnTo>
                    <a:pt x="495" y="2941"/>
                  </a:lnTo>
                  <a:lnTo>
                    <a:pt x="481" y="2941"/>
                  </a:lnTo>
                  <a:lnTo>
                    <a:pt x="481" y="2955"/>
                  </a:lnTo>
                  <a:lnTo>
                    <a:pt x="481" y="2968"/>
                  </a:lnTo>
                  <a:lnTo>
                    <a:pt x="468" y="2968"/>
                  </a:lnTo>
                  <a:lnTo>
                    <a:pt x="468" y="2982"/>
                  </a:lnTo>
                  <a:cubicBezTo>
                    <a:pt x="442" y="3035"/>
                    <a:pt x="428" y="3075"/>
                    <a:pt x="401" y="3128"/>
                  </a:cubicBezTo>
                  <a:lnTo>
                    <a:pt x="843" y="3316"/>
                  </a:lnTo>
                  <a:cubicBezTo>
                    <a:pt x="882" y="3249"/>
                    <a:pt x="909" y="3182"/>
                    <a:pt x="936" y="3116"/>
                  </a:cubicBezTo>
                  <a:lnTo>
                    <a:pt x="508" y="2902"/>
                  </a:lnTo>
                  <a:close/>
                  <a:moveTo>
                    <a:pt x="9878" y="3169"/>
                  </a:moveTo>
                  <a:lnTo>
                    <a:pt x="9424" y="3342"/>
                  </a:lnTo>
                  <a:cubicBezTo>
                    <a:pt x="9451" y="3410"/>
                    <a:pt x="9477" y="3476"/>
                    <a:pt x="9504" y="3556"/>
                  </a:cubicBezTo>
                  <a:lnTo>
                    <a:pt x="9959" y="3383"/>
                  </a:lnTo>
                  <a:cubicBezTo>
                    <a:pt x="9945" y="3342"/>
                    <a:pt x="9932" y="3289"/>
                    <a:pt x="9905" y="3249"/>
                  </a:cubicBezTo>
                  <a:cubicBezTo>
                    <a:pt x="9891" y="3223"/>
                    <a:pt x="9891" y="3196"/>
                    <a:pt x="9878" y="3169"/>
                  </a:cubicBezTo>
                  <a:close/>
                  <a:moveTo>
                    <a:pt x="321" y="3342"/>
                  </a:moveTo>
                  <a:cubicBezTo>
                    <a:pt x="308" y="3356"/>
                    <a:pt x="308" y="3369"/>
                    <a:pt x="308" y="3383"/>
                  </a:cubicBezTo>
                  <a:lnTo>
                    <a:pt x="294" y="3396"/>
                  </a:lnTo>
                  <a:cubicBezTo>
                    <a:pt x="281" y="3449"/>
                    <a:pt x="267" y="3490"/>
                    <a:pt x="255" y="3543"/>
                  </a:cubicBezTo>
                  <a:lnTo>
                    <a:pt x="241" y="3543"/>
                  </a:lnTo>
                  <a:lnTo>
                    <a:pt x="241" y="3556"/>
                  </a:lnTo>
                  <a:lnTo>
                    <a:pt x="241" y="3570"/>
                  </a:lnTo>
                  <a:lnTo>
                    <a:pt x="695" y="3717"/>
                  </a:lnTo>
                  <a:cubicBezTo>
                    <a:pt x="722" y="3650"/>
                    <a:pt x="749" y="3583"/>
                    <a:pt x="763" y="3517"/>
                  </a:cubicBezTo>
                  <a:lnTo>
                    <a:pt x="321" y="3342"/>
                  </a:lnTo>
                  <a:close/>
                  <a:moveTo>
                    <a:pt x="10039" y="3610"/>
                  </a:moveTo>
                  <a:lnTo>
                    <a:pt x="9584" y="3757"/>
                  </a:lnTo>
                  <a:cubicBezTo>
                    <a:pt x="9597" y="3824"/>
                    <a:pt x="9624" y="3891"/>
                    <a:pt x="9638" y="3971"/>
                  </a:cubicBezTo>
                  <a:lnTo>
                    <a:pt x="10105" y="3850"/>
                  </a:lnTo>
                  <a:cubicBezTo>
                    <a:pt x="10105" y="3837"/>
                    <a:pt x="10092" y="3824"/>
                    <a:pt x="10092" y="3811"/>
                  </a:cubicBezTo>
                  <a:lnTo>
                    <a:pt x="10092" y="3797"/>
                  </a:lnTo>
                  <a:cubicBezTo>
                    <a:pt x="10078" y="3743"/>
                    <a:pt x="10052" y="3677"/>
                    <a:pt x="10039" y="3610"/>
                  </a:cubicBezTo>
                  <a:close/>
                  <a:moveTo>
                    <a:pt x="174" y="3811"/>
                  </a:moveTo>
                  <a:cubicBezTo>
                    <a:pt x="160" y="3824"/>
                    <a:pt x="160" y="3850"/>
                    <a:pt x="148" y="3877"/>
                  </a:cubicBezTo>
                  <a:lnTo>
                    <a:pt x="148" y="3891"/>
                  </a:lnTo>
                  <a:lnTo>
                    <a:pt x="148" y="3904"/>
                  </a:lnTo>
                  <a:lnTo>
                    <a:pt x="148" y="3918"/>
                  </a:lnTo>
                  <a:lnTo>
                    <a:pt x="134" y="3930"/>
                  </a:lnTo>
                  <a:lnTo>
                    <a:pt x="134" y="3944"/>
                  </a:lnTo>
                  <a:lnTo>
                    <a:pt x="134" y="3957"/>
                  </a:lnTo>
                  <a:lnTo>
                    <a:pt x="134" y="3971"/>
                  </a:lnTo>
                  <a:lnTo>
                    <a:pt x="134" y="3984"/>
                  </a:lnTo>
                  <a:lnTo>
                    <a:pt x="121" y="3984"/>
                  </a:lnTo>
                  <a:lnTo>
                    <a:pt x="121" y="3998"/>
                  </a:lnTo>
                  <a:lnTo>
                    <a:pt x="121" y="4037"/>
                  </a:lnTo>
                  <a:lnTo>
                    <a:pt x="588" y="4144"/>
                  </a:lnTo>
                  <a:cubicBezTo>
                    <a:pt x="602" y="4078"/>
                    <a:pt x="615" y="3998"/>
                    <a:pt x="642" y="3930"/>
                  </a:cubicBezTo>
                  <a:lnTo>
                    <a:pt x="174" y="3811"/>
                  </a:lnTo>
                  <a:close/>
                  <a:moveTo>
                    <a:pt x="10159" y="4078"/>
                  </a:moveTo>
                  <a:lnTo>
                    <a:pt x="9691" y="4185"/>
                  </a:lnTo>
                  <a:cubicBezTo>
                    <a:pt x="9704" y="4251"/>
                    <a:pt x="9718" y="4319"/>
                    <a:pt x="9731" y="4399"/>
                  </a:cubicBezTo>
                  <a:lnTo>
                    <a:pt x="10199" y="4319"/>
                  </a:lnTo>
                  <a:lnTo>
                    <a:pt x="10159" y="4078"/>
                  </a:lnTo>
                  <a:close/>
                  <a:moveTo>
                    <a:pt x="67" y="4278"/>
                  </a:moveTo>
                  <a:lnTo>
                    <a:pt x="27" y="4519"/>
                  </a:lnTo>
                  <a:lnTo>
                    <a:pt x="508" y="4572"/>
                  </a:lnTo>
                  <a:cubicBezTo>
                    <a:pt x="522" y="4506"/>
                    <a:pt x="535" y="4426"/>
                    <a:pt x="549" y="4358"/>
                  </a:cubicBezTo>
                  <a:lnTo>
                    <a:pt x="67" y="4278"/>
                  </a:lnTo>
                  <a:close/>
                  <a:moveTo>
                    <a:pt x="10239" y="4559"/>
                  </a:moveTo>
                  <a:lnTo>
                    <a:pt x="9758" y="4613"/>
                  </a:lnTo>
                  <a:cubicBezTo>
                    <a:pt x="9772" y="4679"/>
                    <a:pt x="9772" y="4759"/>
                    <a:pt x="9772" y="4827"/>
                  </a:cubicBezTo>
                  <a:lnTo>
                    <a:pt x="10253" y="4800"/>
                  </a:lnTo>
                  <a:lnTo>
                    <a:pt x="10253" y="4679"/>
                  </a:lnTo>
                  <a:lnTo>
                    <a:pt x="10253" y="4666"/>
                  </a:lnTo>
                  <a:lnTo>
                    <a:pt x="10239" y="4652"/>
                  </a:lnTo>
                  <a:lnTo>
                    <a:pt x="10239" y="4559"/>
                  </a:lnTo>
                  <a:close/>
                  <a:moveTo>
                    <a:pt x="14" y="4759"/>
                  </a:moveTo>
                  <a:lnTo>
                    <a:pt x="14" y="4773"/>
                  </a:lnTo>
                  <a:lnTo>
                    <a:pt x="14" y="4786"/>
                  </a:lnTo>
                  <a:lnTo>
                    <a:pt x="14" y="4800"/>
                  </a:lnTo>
                  <a:lnTo>
                    <a:pt x="0" y="4800"/>
                  </a:lnTo>
                  <a:lnTo>
                    <a:pt x="0" y="4813"/>
                  </a:lnTo>
                  <a:lnTo>
                    <a:pt x="0" y="4827"/>
                  </a:lnTo>
                  <a:lnTo>
                    <a:pt x="0" y="4839"/>
                  </a:lnTo>
                  <a:lnTo>
                    <a:pt x="0" y="4853"/>
                  </a:lnTo>
                  <a:lnTo>
                    <a:pt x="0" y="4866"/>
                  </a:lnTo>
                  <a:lnTo>
                    <a:pt x="0" y="5000"/>
                  </a:lnTo>
                  <a:lnTo>
                    <a:pt x="481" y="5014"/>
                  </a:lnTo>
                  <a:cubicBezTo>
                    <a:pt x="481" y="4933"/>
                    <a:pt x="481" y="4866"/>
                    <a:pt x="495" y="4786"/>
                  </a:cubicBezTo>
                  <a:lnTo>
                    <a:pt x="14" y="4759"/>
                  </a:lnTo>
                  <a:close/>
                  <a:moveTo>
                    <a:pt x="9784" y="5040"/>
                  </a:moveTo>
                  <a:lnTo>
                    <a:pt x="9784" y="5267"/>
                  </a:lnTo>
                  <a:lnTo>
                    <a:pt x="10266" y="5281"/>
                  </a:lnTo>
                  <a:lnTo>
                    <a:pt x="10266" y="5133"/>
                  </a:lnTo>
                  <a:lnTo>
                    <a:pt x="10266" y="5121"/>
                  </a:lnTo>
                  <a:lnTo>
                    <a:pt x="10266" y="5040"/>
                  </a:lnTo>
                  <a:close/>
                  <a:moveTo>
                    <a:pt x="481" y="5228"/>
                  </a:moveTo>
                  <a:lnTo>
                    <a:pt x="0" y="5240"/>
                  </a:lnTo>
                  <a:lnTo>
                    <a:pt x="0" y="5374"/>
                  </a:lnTo>
                  <a:lnTo>
                    <a:pt x="0" y="5388"/>
                  </a:lnTo>
                  <a:cubicBezTo>
                    <a:pt x="0" y="5415"/>
                    <a:pt x="0" y="5441"/>
                    <a:pt x="14" y="5481"/>
                  </a:cubicBezTo>
                  <a:lnTo>
                    <a:pt x="481" y="5441"/>
                  </a:lnTo>
                  <a:lnTo>
                    <a:pt x="481" y="5228"/>
                  </a:lnTo>
                  <a:close/>
                  <a:moveTo>
                    <a:pt x="9772" y="5481"/>
                  </a:moveTo>
                  <a:cubicBezTo>
                    <a:pt x="9772" y="5548"/>
                    <a:pt x="9758" y="5629"/>
                    <a:pt x="9745" y="5695"/>
                  </a:cubicBezTo>
                  <a:lnTo>
                    <a:pt x="10226" y="5762"/>
                  </a:lnTo>
                  <a:cubicBezTo>
                    <a:pt x="10239" y="5682"/>
                    <a:pt x="10253" y="5602"/>
                    <a:pt x="10253" y="5522"/>
                  </a:cubicBezTo>
                  <a:lnTo>
                    <a:pt x="9772" y="5481"/>
                  </a:lnTo>
                  <a:close/>
                  <a:moveTo>
                    <a:pt x="508" y="5655"/>
                  </a:moveTo>
                  <a:lnTo>
                    <a:pt x="27" y="5709"/>
                  </a:lnTo>
                  <a:cubicBezTo>
                    <a:pt x="27" y="5748"/>
                    <a:pt x="41" y="5775"/>
                    <a:pt x="41" y="5802"/>
                  </a:cubicBezTo>
                  <a:lnTo>
                    <a:pt x="41" y="5816"/>
                  </a:lnTo>
                  <a:cubicBezTo>
                    <a:pt x="54" y="5869"/>
                    <a:pt x="54" y="5909"/>
                    <a:pt x="67" y="5949"/>
                  </a:cubicBezTo>
                  <a:lnTo>
                    <a:pt x="535" y="5882"/>
                  </a:lnTo>
                  <a:cubicBezTo>
                    <a:pt x="522" y="5802"/>
                    <a:pt x="522" y="5735"/>
                    <a:pt x="508" y="5655"/>
                  </a:cubicBezTo>
                  <a:close/>
                  <a:moveTo>
                    <a:pt x="9718" y="5909"/>
                  </a:moveTo>
                  <a:cubicBezTo>
                    <a:pt x="9704" y="5989"/>
                    <a:pt x="9691" y="6056"/>
                    <a:pt x="9677" y="6123"/>
                  </a:cubicBezTo>
                  <a:lnTo>
                    <a:pt x="10146" y="6229"/>
                  </a:lnTo>
                  <a:cubicBezTo>
                    <a:pt x="10146" y="6217"/>
                    <a:pt x="10146" y="6217"/>
                    <a:pt x="10159" y="6203"/>
                  </a:cubicBezTo>
                  <a:lnTo>
                    <a:pt x="10159" y="6190"/>
                  </a:lnTo>
                  <a:lnTo>
                    <a:pt x="10159" y="6176"/>
                  </a:lnTo>
                  <a:lnTo>
                    <a:pt x="10159" y="6163"/>
                  </a:lnTo>
                  <a:lnTo>
                    <a:pt x="10159" y="6149"/>
                  </a:lnTo>
                  <a:lnTo>
                    <a:pt x="10172" y="6136"/>
                  </a:lnTo>
                  <a:lnTo>
                    <a:pt x="10172" y="6123"/>
                  </a:lnTo>
                  <a:lnTo>
                    <a:pt x="10172" y="6110"/>
                  </a:lnTo>
                  <a:lnTo>
                    <a:pt x="10172" y="6096"/>
                  </a:lnTo>
                  <a:lnTo>
                    <a:pt x="10172" y="6083"/>
                  </a:lnTo>
                  <a:cubicBezTo>
                    <a:pt x="10185" y="6056"/>
                    <a:pt x="10185" y="6030"/>
                    <a:pt x="10199" y="5989"/>
                  </a:cubicBezTo>
                  <a:lnTo>
                    <a:pt x="9718" y="5909"/>
                  </a:lnTo>
                  <a:close/>
                  <a:moveTo>
                    <a:pt x="575" y="6096"/>
                  </a:moveTo>
                  <a:lnTo>
                    <a:pt x="107" y="6190"/>
                  </a:lnTo>
                  <a:cubicBezTo>
                    <a:pt x="107" y="6203"/>
                    <a:pt x="121" y="6229"/>
                    <a:pt x="121" y="6243"/>
                  </a:cubicBezTo>
                  <a:lnTo>
                    <a:pt x="121" y="6256"/>
                  </a:lnTo>
                  <a:cubicBezTo>
                    <a:pt x="134" y="6310"/>
                    <a:pt x="148" y="6363"/>
                    <a:pt x="160" y="6430"/>
                  </a:cubicBezTo>
                  <a:lnTo>
                    <a:pt x="629" y="6297"/>
                  </a:lnTo>
                  <a:cubicBezTo>
                    <a:pt x="615" y="6229"/>
                    <a:pt x="588" y="6163"/>
                    <a:pt x="575" y="6096"/>
                  </a:cubicBezTo>
                  <a:close/>
                  <a:moveTo>
                    <a:pt x="9624" y="6336"/>
                  </a:moveTo>
                  <a:cubicBezTo>
                    <a:pt x="9611" y="6404"/>
                    <a:pt x="9584" y="6484"/>
                    <a:pt x="9558" y="6550"/>
                  </a:cubicBezTo>
                  <a:lnTo>
                    <a:pt x="10025" y="6698"/>
                  </a:lnTo>
                  <a:lnTo>
                    <a:pt x="10025" y="6684"/>
                  </a:lnTo>
                  <a:lnTo>
                    <a:pt x="10025" y="6671"/>
                  </a:lnTo>
                  <a:cubicBezTo>
                    <a:pt x="10039" y="6630"/>
                    <a:pt x="10052" y="6591"/>
                    <a:pt x="10066" y="6564"/>
                  </a:cubicBezTo>
                  <a:lnTo>
                    <a:pt x="10066" y="6550"/>
                  </a:lnTo>
                  <a:lnTo>
                    <a:pt x="10066" y="6537"/>
                  </a:lnTo>
                  <a:lnTo>
                    <a:pt x="10066" y="6524"/>
                  </a:lnTo>
                  <a:lnTo>
                    <a:pt x="10078" y="6524"/>
                  </a:lnTo>
                  <a:lnTo>
                    <a:pt x="10078" y="6511"/>
                  </a:lnTo>
                  <a:lnTo>
                    <a:pt x="10078" y="6497"/>
                  </a:lnTo>
                  <a:lnTo>
                    <a:pt x="10078" y="6484"/>
                  </a:lnTo>
                  <a:lnTo>
                    <a:pt x="10092" y="6484"/>
                  </a:lnTo>
                  <a:lnTo>
                    <a:pt x="10092" y="6470"/>
                  </a:lnTo>
                  <a:lnTo>
                    <a:pt x="9624" y="6336"/>
                  </a:lnTo>
                  <a:close/>
                  <a:moveTo>
                    <a:pt x="682" y="6511"/>
                  </a:moveTo>
                  <a:lnTo>
                    <a:pt x="228" y="6657"/>
                  </a:lnTo>
                  <a:cubicBezTo>
                    <a:pt x="228" y="6671"/>
                    <a:pt x="241" y="6684"/>
                    <a:pt x="241" y="6711"/>
                  </a:cubicBezTo>
                  <a:cubicBezTo>
                    <a:pt x="267" y="6778"/>
                    <a:pt x="281" y="6831"/>
                    <a:pt x="308" y="6885"/>
                  </a:cubicBezTo>
                  <a:lnTo>
                    <a:pt x="763" y="6725"/>
                  </a:lnTo>
                  <a:cubicBezTo>
                    <a:pt x="736" y="6644"/>
                    <a:pt x="709" y="6577"/>
                    <a:pt x="682" y="6511"/>
                  </a:cubicBezTo>
                  <a:close/>
                  <a:moveTo>
                    <a:pt x="9490" y="6751"/>
                  </a:moveTo>
                  <a:lnTo>
                    <a:pt x="9410" y="6951"/>
                  </a:lnTo>
                  <a:lnTo>
                    <a:pt x="9852" y="7152"/>
                  </a:lnTo>
                  <a:cubicBezTo>
                    <a:pt x="9865" y="7112"/>
                    <a:pt x="9891" y="7072"/>
                    <a:pt x="9905" y="7031"/>
                  </a:cubicBezTo>
                  <a:lnTo>
                    <a:pt x="9905" y="7019"/>
                  </a:lnTo>
                  <a:lnTo>
                    <a:pt x="9905" y="7005"/>
                  </a:lnTo>
                  <a:lnTo>
                    <a:pt x="9918" y="7005"/>
                  </a:lnTo>
                  <a:cubicBezTo>
                    <a:pt x="9918" y="6978"/>
                    <a:pt x="9932" y="6951"/>
                    <a:pt x="9945" y="6925"/>
                  </a:cubicBezTo>
                  <a:lnTo>
                    <a:pt x="9490" y="6751"/>
                  </a:lnTo>
                  <a:close/>
                  <a:moveTo>
                    <a:pt x="843" y="6925"/>
                  </a:moveTo>
                  <a:lnTo>
                    <a:pt x="388" y="7112"/>
                  </a:lnTo>
                  <a:cubicBezTo>
                    <a:pt x="401" y="7138"/>
                    <a:pt x="415" y="7165"/>
                    <a:pt x="428" y="7206"/>
                  </a:cubicBezTo>
                  <a:lnTo>
                    <a:pt x="442" y="7206"/>
                  </a:lnTo>
                  <a:lnTo>
                    <a:pt x="442" y="7219"/>
                  </a:lnTo>
                  <a:cubicBezTo>
                    <a:pt x="455" y="7259"/>
                    <a:pt x="468" y="7286"/>
                    <a:pt x="495" y="7326"/>
                  </a:cubicBezTo>
                  <a:lnTo>
                    <a:pt x="923" y="7126"/>
                  </a:lnTo>
                  <a:lnTo>
                    <a:pt x="843" y="6925"/>
                  </a:lnTo>
                  <a:close/>
                  <a:moveTo>
                    <a:pt x="9317" y="7152"/>
                  </a:moveTo>
                  <a:cubicBezTo>
                    <a:pt x="9290" y="7219"/>
                    <a:pt x="9264" y="7286"/>
                    <a:pt x="9223" y="7352"/>
                  </a:cubicBezTo>
                  <a:lnTo>
                    <a:pt x="9651" y="7580"/>
                  </a:lnTo>
                  <a:cubicBezTo>
                    <a:pt x="9651" y="7566"/>
                    <a:pt x="9651" y="7566"/>
                    <a:pt x="9665" y="7553"/>
                  </a:cubicBezTo>
                  <a:lnTo>
                    <a:pt x="9665" y="7539"/>
                  </a:lnTo>
                  <a:lnTo>
                    <a:pt x="9665" y="7527"/>
                  </a:lnTo>
                  <a:lnTo>
                    <a:pt x="9677" y="7527"/>
                  </a:lnTo>
                  <a:lnTo>
                    <a:pt x="9677" y="7513"/>
                  </a:lnTo>
                  <a:lnTo>
                    <a:pt x="9691" y="7513"/>
                  </a:lnTo>
                  <a:lnTo>
                    <a:pt x="9691" y="7500"/>
                  </a:lnTo>
                  <a:lnTo>
                    <a:pt x="9691" y="7486"/>
                  </a:lnTo>
                  <a:lnTo>
                    <a:pt x="9704" y="7473"/>
                  </a:lnTo>
                  <a:lnTo>
                    <a:pt x="9704" y="7459"/>
                  </a:lnTo>
                  <a:lnTo>
                    <a:pt x="9718" y="7446"/>
                  </a:lnTo>
                  <a:lnTo>
                    <a:pt x="9718" y="7432"/>
                  </a:lnTo>
                  <a:lnTo>
                    <a:pt x="9731" y="7432"/>
                  </a:lnTo>
                  <a:cubicBezTo>
                    <a:pt x="9731" y="7406"/>
                    <a:pt x="9745" y="7393"/>
                    <a:pt x="9758" y="7366"/>
                  </a:cubicBezTo>
                  <a:lnTo>
                    <a:pt x="9317" y="7152"/>
                  </a:lnTo>
                  <a:close/>
                  <a:moveTo>
                    <a:pt x="1030" y="7313"/>
                  </a:moveTo>
                  <a:lnTo>
                    <a:pt x="602" y="7539"/>
                  </a:lnTo>
                  <a:cubicBezTo>
                    <a:pt x="642" y="7620"/>
                    <a:pt x="668" y="7687"/>
                    <a:pt x="722" y="7753"/>
                  </a:cubicBezTo>
                  <a:lnTo>
                    <a:pt x="1137" y="7513"/>
                  </a:lnTo>
                  <a:cubicBezTo>
                    <a:pt x="1096" y="7446"/>
                    <a:pt x="1057" y="7379"/>
                    <a:pt x="1030" y="7313"/>
                  </a:cubicBezTo>
                  <a:close/>
                  <a:moveTo>
                    <a:pt x="9116" y="7539"/>
                  </a:moveTo>
                  <a:cubicBezTo>
                    <a:pt x="9076" y="7607"/>
                    <a:pt x="9036" y="7660"/>
                    <a:pt x="8996" y="7727"/>
                  </a:cubicBezTo>
                  <a:lnTo>
                    <a:pt x="9397" y="7994"/>
                  </a:lnTo>
                  <a:cubicBezTo>
                    <a:pt x="9397" y="7981"/>
                    <a:pt x="9410" y="7967"/>
                    <a:pt x="9410" y="7967"/>
                  </a:cubicBezTo>
                  <a:lnTo>
                    <a:pt x="9424" y="7967"/>
                  </a:lnTo>
                  <a:lnTo>
                    <a:pt x="9424" y="7954"/>
                  </a:lnTo>
                  <a:lnTo>
                    <a:pt x="9424" y="7940"/>
                  </a:lnTo>
                  <a:lnTo>
                    <a:pt x="9437" y="7940"/>
                  </a:lnTo>
                  <a:lnTo>
                    <a:pt x="9437" y="7928"/>
                  </a:lnTo>
                  <a:lnTo>
                    <a:pt x="9451" y="7914"/>
                  </a:lnTo>
                  <a:lnTo>
                    <a:pt x="9451" y="7901"/>
                  </a:lnTo>
                  <a:lnTo>
                    <a:pt x="9464" y="7901"/>
                  </a:lnTo>
                  <a:lnTo>
                    <a:pt x="9464" y="7887"/>
                  </a:lnTo>
                  <a:lnTo>
                    <a:pt x="9477" y="7874"/>
                  </a:lnTo>
                  <a:lnTo>
                    <a:pt x="9477" y="7860"/>
                  </a:lnTo>
                  <a:lnTo>
                    <a:pt x="9490" y="7860"/>
                  </a:lnTo>
                  <a:lnTo>
                    <a:pt x="9490" y="7847"/>
                  </a:lnTo>
                  <a:lnTo>
                    <a:pt x="9490" y="7833"/>
                  </a:lnTo>
                  <a:lnTo>
                    <a:pt x="9504" y="7833"/>
                  </a:lnTo>
                  <a:lnTo>
                    <a:pt x="9504" y="7821"/>
                  </a:lnTo>
                  <a:lnTo>
                    <a:pt x="9517" y="7807"/>
                  </a:lnTo>
                  <a:lnTo>
                    <a:pt x="9517" y="7794"/>
                  </a:lnTo>
                  <a:lnTo>
                    <a:pt x="9531" y="7794"/>
                  </a:lnTo>
                  <a:lnTo>
                    <a:pt x="9116" y="7539"/>
                  </a:lnTo>
                  <a:close/>
                  <a:moveTo>
                    <a:pt x="1244" y="7687"/>
                  </a:moveTo>
                  <a:lnTo>
                    <a:pt x="843" y="7954"/>
                  </a:lnTo>
                  <a:cubicBezTo>
                    <a:pt x="882" y="8021"/>
                    <a:pt x="936" y="8088"/>
                    <a:pt x="976" y="8154"/>
                  </a:cubicBezTo>
                  <a:lnTo>
                    <a:pt x="1363" y="7874"/>
                  </a:lnTo>
                  <a:cubicBezTo>
                    <a:pt x="1324" y="7807"/>
                    <a:pt x="1283" y="7753"/>
                    <a:pt x="1244" y="7687"/>
                  </a:cubicBezTo>
                  <a:close/>
                  <a:moveTo>
                    <a:pt x="8875" y="7901"/>
                  </a:moveTo>
                  <a:cubicBezTo>
                    <a:pt x="8822" y="7954"/>
                    <a:pt x="8782" y="8021"/>
                    <a:pt x="8742" y="8074"/>
                  </a:cubicBezTo>
                  <a:lnTo>
                    <a:pt x="9116" y="8382"/>
                  </a:lnTo>
                  <a:lnTo>
                    <a:pt x="9237" y="8222"/>
                  </a:lnTo>
                  <a:lnTo>
                    <a:pt x="9237" y="8208"/>
                  </a:lnTo>
                  <a:lnTo>
                    <a:pt x="9250" y="8208"/>
                  </a:lnTo>
                  <a:cubicBezTo>
                    <a:pt x="9250" y="8195"/>
                    <a:pt x="9250" y="8195"/>
                    <a:pt x="9264" y="8181"/>
                  </a:cubicBezTo>
                  <a:lnTo>
                    <a:pt x="8875" y="7901"/>
                  </a:lnTo>
                  <a:close/>
                  <a:moveTo>
                    <a:pt x="1497" y="8047"/>
                  </a:moveTo>
                  <a:lnTo>
                    <a:pt x="1123" y="8341"/>
                  </a:lnTo>
                  <a:cubicBezTo>
                    <a:pt x="1176" y="8409"/>
                    <a:pt x="1230" y="8475"/>
                    <a:pt x="1283" y="8529"/>
                  </a:cubicBezTo>
                  <a:lnTo>
                    <a:pt x="1645" y="8208"/>
                  </a:lnTo>
                  <a:cubicBezTo>
                    <a:pt x="1591" y="8154"/>
                    <a:pt x="1551" y="8101"/>
                    <a:pt x="1497" y="8047"/>
                  </a:cubicBezTo>
                  <a:close/>
                  <a:moveTo>
                    <a:pt x="8595" y="8234"/>
                  </a:moveTo>
                  <a:cubicBezTo>
                    <a:pt x="8542" y="8288"/>
                    <a:pt x="8501" y="8341"/>
                    <a:pt x="8448" y="8395"/>
                  </a:cubicBezTo>
                  <a:lnTo>
                    <a:pt x="8795" y="8742"/>
                  </a:lnTo>
                  <a:cubicBezTo>
                    <a:pt x="8809" y="8716"/>
                    <a:pt x="8836" y="8689"/>
                    <a:pt x="8863" y="8662"/>
                  </a:cubicBezTo>
                  <a:lnTo>
                    <a:pt x="8863" y="8649"/>
                  </a:lnTo>
                  <a:lnTo>
                    <a:pt x="8875" y="8649"/>
                  </a:lnTo>
                  <a:lnTo>
                    <a:pt x="8875" y="8635"/>
                  </a:lnTo>
                  <a:lnTo>
                    <a:pt x="8889" y="8635"/>
                  </a:lnTo>
                  <a:lnTo>
                    <a:pt x="8889" y="8623"/>
                  </a:lnTo>
                  <a:lnTo>
                    <a:pt x="8902" y="8623"/>
                  </a:lnTo>
                  <a:cubicBezTo>
                    <a:pt x="8902" y="8623"/>
                    <a:pt x="8902" y="8609"/>
                    <a:pt x="8916" y="8609"/>
                  </a:cubicBezTo>
                  <a:lnTo>
                    <a:pt x="8916" y="8596"/>
                  </a:lnTo>
                  <a:lnTo>
                    <a:pt x="8929" y="8596"/>
                  </a:lnTo>
                  <a:cubicBezTo>
                    <a:pt x="8943" y="8582"/>
                    <a:pt x="8943" y="8569"/>
                    <a:pt x="8956" y="8555"/>
                  </a:cubicBezTo>
                  <a:lnTo>
                    <a:pt x="8595" y="8234"/>
                  </a:lnTo>
                  <a:close/>
                  <a:moveTo>
                    <a:pt x="1791" y="8368"/>
                  </a:moveTo>
                  <a:lnTo>
                    <a:pt x="1444" y="8703"/>
                  </a:lnTo>
                  <a:cubicBezTo>
                    <a:pt x="1458" y="8716"/>
                    <a:pt x="1458" y="8716"/>
                    <a:pt x="1458" y="8730"/>
                  </a:cubicBezTo>
                  <a:lnTo>
                    <a:pt x="1470" y="8730"/>
                  </a:lnTo>
                  <a:cubicBezTo>
                    <a:pt x="1511" y="8783"/>
                    <a:pt x="1564" y="8823"/>
                    <a:pt x="1618" y="8876"/>
                  </a:cubicBezTo>
                  <a:lnTo>
                    <a:pt x="1939" y="8529"/>
                  </a:lnTo>
                  <a:cubicBezTo>
                    <a:pt x="1898" y="8475"/>
                    <a:pt x="1845" y="8422"/>
                    <a:pt x="1791" y="8368"/>
                  </a:cubicBezTo>
                  <a:close/>
                  <a:moveTo>
                    <a:pt x="8287" y="8555"/>
                  </a:moveTo>
                  <a:cubicBezTo>
                    <a:pt x="8234" y="8596"/>
                    <a:pt x="8180" y="8649"/>
                    <a:pt x="8127" y="8689"/>
                  </a:cubicBezTo>
                  <a:lnTo>
                    <a:pt x="8435" y="9063"/>
                  </a:lnTo>
                  <a:cubicBezTo>
                    <a:pt x="8488" y="9024"/>
                    <a:pt x="8528" y="8983"/>
                    <a:pt x="8581" y="8943"/>
                  </a:cubicBezTo>
                  <a:lnTo>
                    <a:pt x="8581" y="8929"/>
                  </a:lnTo>
                  <a:cubicBezTo>
                    <a:pt x="8595" y="8929"/>
                    <a:pt x="8608" y="8917"/>
                    <a:pt x="8622" y="8903"/>
                  </a:cubicBezTo>
                  <a:lnTo>
                    <a:pt x="8287" y="8555"/>
                  </a:lnTo>
                  <a:close/>
                  <a:moveTo>
                    <a:pt x="2112" y="8676"/>
                  </a:moveTo>
                  <a:lnTo>
                    <a:pt x="1791" y="9036"/>
                  </a:lnTo>
                  <a:cubicBezTo>
                    <a:pt x="1805" y="9036"/>
                    <a:pt x="1805" y="9050"/>
                    <a:pt x="1805" y="9050"/>
                  </a:cubicBezTo>
                  <a:lnTo>
                    <a:pt x="1818" y="9050"/>
                  </a:lnTo>
                  <a:cubicBezTo>
                    <a:pt x="1871" y="9104"/>
                    <a:pt x="1925" y="9143"/>
                    <a:pt x="1978" y="9184"/>
                  </a:cubicBezTo>
                  <a:lnTo>
                    <a:pt x="2272" y="8810"/>
                  </a:lnTo>
                  <a:cubicBezTo>
                    <a:pt x="2219" y="8769"/>
                    <a:pt x="2165" y="8716"/>
                    <a:pt x="2112" y="8676"/>
                  </a:cubicBezTo>
                  <a:close/>
                  <a:moveTo>
                    <a:pt x="7954" y="8836"/>
                  </a:moveTo>
                  <a:cubicBezTo>
                    <a:pt x="7900" y="8876"/>
                    <a:pt x="7833" y="8917"/>
                    <a:pt x="7779" y="8956"/>
                  </a:cubicBezTo>
                  <a:lnTo>
                    <a:pt x="8047" y="9357"/>
                  </a:lnTo>
                  <a:cubicBezTo>
                    <a:pt x="8114" y="9304"/>
                    <a:pt x="8180" y="9264"/>
                    <a:pt x="8248" y="9211"/>
                  </a:cubicBezTo>
                  <a:lnTo>
                    <a:pt x="7954" y="8836"/>
                  </a:lnTo>
                  <a:close/>
                  <a:moveTo>
                    <a:pt x="2447" y="8943"/>
                  </a:moveTo>
                  <a:lnTo>
                    <a:pt x="2179" y="9330"/>
                  </a:lnTo>
                  <a:cubicBezTo>
                    <a:pt x="2219" y="9371"/>
                    <a:pt x="2272" y="9398"/>
                    <a:pt x="2326" y="9437"/>
                  </a:cubicBezTo>
                  <a:lnTo>
                    <a:pt x="2340" y="9437"/>
                  </a:lnTo>
                  <a:cubicBezTo>
                    <a:pt x="2353" y="9451"/>
                    <a:pt x="2366" y="9451"/>
                    <a:pt x="2366" y="9464"/>
                  </a:cubicBezTo>
                  <a:lnTo>
                    <a:pt x="2379" y="9464"/>
                  </a:lnTo>
                  <a:lnTo>
                    <a:pt x="2634" y="9063"/>
                  </a:lnTo>
                  <a:cubicBezTo>
                    <a:pt x="2566" y="9024"/>
                    <a:pt x="2513" y="8983"/>
                    <a:pt x="2447" y="8943"/>
                  </a:cubicBezTo>
                  <a:close/>
                  <a:moveTo>
                    <a:pt x="7592" y="9077"/>
                  </a:moveTo>
                  <a:cubicBezTo>
                    <a:pt x="7539" y="9117"/>
                    <a:pt x="7472" y="9157"/>
                    <a:pt x="7405" y="9184"/>
                  </a:cubicBezTo>
                  <a:lnTo>
                    <a:pt x="7646" y="9612"/>
                  </a:lnTo>
                  <a:lnTo>
                    <a:pt x="7767" y="9532"/>
                  </a:lnTo>
                  <a:lnTo>
                    <a:pt x="7779" y="9532"/>
                  </a:lnTo>
                  <a:cubicBezTo>
                    <a:pt x="7806" y="9518"/>
                    <a:pt x="7833" y="9505"/>
                    <a:pt x="7847" y="9491"/>
                  </a:cubicBezTo>
                  <a:lnTo>
                    <a:pt x="7592" y="9077"/>
                  </a:lnTo>
                  <a:close/>
                  <a:moveTo>
                    <a:pt x="2821" y="9170"/>
                  </a:moveTo>
                  <a:lnTo>
                    <a:pt x="2580" y="9585"/>
                  </a:lnTo>
                  <a:cubicBezTo>
                    <a:pt x="2634" y="9625"/>
                    <a:pt x="2687" y="9651"/>
                    <a:pt x="2741" y="9678"/>
                  </a:cubicBezTo>
                  <a:lnTo>
                    <a:pt x="2754" y="9678"/>
                  </a:lnTo>
                  <a:lnTo>
                    <a:pt x="2754" y="9692"/>
                  </a:lnTo>
                  <a:cubicBezTo>
                    <a:pt x="2767" y="9692"/>
                    <a:pt x="2780" y="9692"/>
                    <a:pt x="2794" y="9705"/>
                  </a:cubicBezTo>
                  <a:lnTo>
                    <a:pt x="3008" y="9277"/>
                  </a:lnTo>
                  <a:cubicBezTo>
                    <a:pt x="2955" y="9237"/>
                    <a:pt x="2887" y="9211"/>
                    <a:pt x="2821" y="9170"/>
                  </a:cubicBezTo>
                  <a:close/>
                  <a:moveTo>
                    <a:pt x="7218" y="9291"/>
                  </a:moveTo>
                  <a:cubicBezTo>
                    <a:pt x="7152" y="9318"/>
                    <a:pt x="7084" y="9357"/>
                    <a:pt x="7018" y="9384"/>
                  </a:cubicBezTo>
                  <a:lnTo>
                    <a:pt x="7218" y="9826"/>
                  </a:lnTo>
                  <a:cubicBezTo>
                    <a:pt x="7218" y="9826"/>
                    <a:pt x="7232" y="9812"/>
                    <a:pt x="7245" y="9812"/>
                  </a:cubicBezTo>
                  <a:cubicBezTo>
                    <a:pt x="7312" y="9785"/>
                    <a:pt x="7366" y="9758"/>
                    <a:pt x="7432" y="9719"/>
                  </a:cubicBezTo>
                  <a:lnTo>
                    <a:pt x="7218" y="9291"/>
                  </a:lnTo>
                  <a:close/>
                  <a:moveTo>
                    <a:pt x="3208" y="9371"/>
                  </a:moveTo>
                  <a:lnTo>
                    <a:pt x="3008" y="9812"/>
                  </a:lnTo>
                  <a:cubicBezTo>
                    <a:pt x="3021" y="9812"/>
                    <a:pt x="3035" y="9812"/>
                    <a:pt x="3035" y="9826"/>
                  </a:cubicBezTo>
                  <a:lnTo>
                    <a:pt x="3062" y="9826"/>
                  </a:lnTo>
                  <a:lnTo>
                    <a:pt x="3062" y="9838"/>
                  </a:lnTo>
                  <a:lnTo>
                    <a:pt x="3088" y="9838"/>
                  </a:lnTo>
                  <a:lnTo>
                    <a:pt x="3101" y="9852"/>
                  </a:lnTo>
                  <a:lnTo>
                    <a:pt x="3128" y="9852"/>
                  </a:lnTo>
                  <a:lnTo>
                    <a:pt x="3128" y="9865"/>
                  </a:lnTo>
                  <a:lnTo>
                    <a:pt x="3155" y="9865"/>
                  </a:lnTo>
                  <a:lnTo>
                    <a:pt x="3155" y="9879"/>
                  </a:lnTo>
                  <a:lnTo>
                    <a:pt x="3195" y="9879"/>
                  </a:lnTo>
                  <a:lnTo>
                    <a:pt x="3195" y="9892"/>
                  </a:lnTo>
                  <a:cubicBezTo>
                    <a:pt x="3208" y="9892"/>
                    <a:pt x="3222" y="9892"/>
                    <a:pt x="3235" y="9906"/>
                  </a:cubicBezTo>
                  <a:lnTo>
                    <a:pt x="3409" y="9451"/>
                  </a:lnTo>
                  <a:lnTo>
                    <a:pt x="3208" y="9371"/>
                  </a:lnTo>
                  <a:close/>
                  <a:moveTo>
                    <a:pt x="6817" y="9464"/>
                  </a:moveTo>
                  <a:lnTo>
                    <a:pt x="6617" y="9544"/>
                  </a:lnTo>
                  <a:lnTo>
                    <a:pt x="6764" y="9999"/>
                  </a:lnTo>
                  <a:lnTo>
                    <a:pt x="6790" y="9999"/>
                  </a:lnTo>
                  <a:lnTo>
                    <a:pt x="6790" y="9986"/>
                  </a:lnTo>
                  <a:lnTo>
                    <a:pt x="6911" y="9945"/>
                  </a:lnTo>
                  <a:lnTo>
                    <a:pt x="6924" y="9945"/>
                  </a:lnTo>
                  <a:cubicBezTo>
                    <a:pt x="6951" y="9933"/>
                    <a:pt x="6965" y="9933"/>
                    <a:pt x="6991" y="9919"/>
                  </a:cubicBezTo>
                  <a:lnTo>
                    <a:pt x="6817" y="9464"/>
                  </a:lnTo>
                  <a:close/>
                  <a:moveTo>
                    <a:pt x="3609" y="9532"/>
                  </a:moveTo>
                  <a:lnTo>
                    <a:pt x="3463" y="9986"/>
                  </a:lnTo>
                  <a:lnTo>
                    <a:pt x="3475" y="9986"/>
                  </a:lnTo>
                  <a:lnTo>
                    <a:pt x="3475" y="9999"/>
                  </a:lnTo>
                  <a:lnTo>
                    <a:pt x="3502" y="9999"/>
                  </a:lnTo>
                  <a:cubicBezTo>
                    <a:pt x="3516" y="9999"/>
                    <a:pt x="3516" y="9999"/>
                    <a:pt x="3516" y="10013"/>
                  </a:cubicBezTo>
                  <a:cubicBezTo>
                    <a:pt x="3569" y="10026"/>
                    <a:pt x="3636" y="10039"/>
                    <a:pt x="3689" y="10052"/>
                  </a:cubicBezTo>
                  <a:lnTo>
                    <a:pt x="3823" y="9598"/>
                  </a:lnTo>
                  <a:cubicBezTo>
                    <a:pt x="3757" y="9571"/>
                    <a:pt x="3676" y="9558"/>
                    <a:pt x="3609" y="9532"/>
                  </a:cubicBezTo>
                  <a:close/>
                  <a:moveTo>
                    <a:pt x="6403" y="9612"/>
                  </a:moveTo>
                  <a:cubicBezTo>
                    <a:pt x="6336" y="9625"/>
                    <a:pt x="6269" y="9651"/>
                    <a:pt x="6189" y="9665"/>
                  </a:cubicBezTo>
                  <a:lnTo>
                    <a:pt x="6309" y="10132"/>
                  </a:lnTo>
                  <a:cubicBezTo>
                    <a:pt x="6376" y="10120"/>
                    <a:pt x="6457" y="10093"/>
                    <a:pt x="6537" y="10066"/>
                  </a:cubicBezTo>
                  <a:lnTo>
                    <a:pt x="6403" y="9612"/>
                  </a:lnTo>
                  <a:close/>
                  <a:moveTo>
                    <a:pt x="4037" y="9651"/>
                  </a:moveTo>
                  <a:lnTo>
                    <a:pt x="3917" y="10120"/>
                  </a:lnTo>
                  <a:cubicBezTo>
                    <a:pt x="3997" y="10146"/>
                    <a:pt x="4077" y="10159"/>
                    <a:pt x="4158" y="10173"/>
                  </a:cubicBezTo>
                  <a:lnTo>
                    <a:pt x="4251" y="9705"/>
                  </a:lnTo>
                  <a:cubicBezTo>
                    <a:pt x="4170" y="9692"/>
                    <a:pt x="4104" y="9665"/>
                    <a:pt x="4037" y="9651"/>
                  </a:cubicBezTo>
                  <a:close/>
                  <a:moveTo>
                    <a:pt x="5975" y="9705"/>
                  </a:moveTo>
                  <a:cubicBezTo>
                    <a:pt x="5908" y="9719"/>
                    <a:pt x="5842" y="9731"/>
                    <a:pt x="5762" y="9745"/>
                  </a:cubicBezTo>
                  <a:lnTo>
                    <a:pt x="5828" y="10227"/>
                  </a:lnTo>
                  <a:lnTo>
                    <a:pt x="5842" y="10213"/>
                  </a:lnTo>
                  <a:lnTo>
                    <a:pt x="5868" y="10213"/>
                  </a:lnTo>
                  <a:cubicBezTo>
                    <a:pt x="5935" y="10200"/>
                    <a:pt x="6002" y="10200"/>
                    <a:pt x="6068" y="10186"/>
                  </a:cubicBezTo>
                  <a:lnTo>
                    <a:pt x="5975" y="9705"/>
                  </a:lnTo>
                  <a:close/>
                  <a:moveTo>
                    <a:pt x="4464" y="9731"/>
                  </a:moveTo>
                  <a:lnTo>
                    <a:pt x="4398" y="10213"/>
                  </a:lnTo>
                  <a:cubicBezTo>
                    <a:pt x="4438" y="10213"/>
                    <a:pt x="4478" y="10227"/>
                    <a:pt x="4532" y="10227"/>
                  </a:cubicBezTo>
                  <a:lnTo>
                    <a:pt x="4545" y="10227"/>
                  </a:lnTo>
                  <a:lnTo>
                    <a:pt x="4545" y="10239"/>
                  </a:lnTo>
                  <a:lnTo>
                    <a:pt x="4625" y="10239"/>
                  </a:lnTo>
                  <a:lnTo>
                    <a:pt x="4678" y="9758"/>
                  </a:lnTo>
                  <a:cubicBezTo>
                    <a:pt x="4612" y="9758"/>
                    <a:pt x="4532" y="9745"/>
                    <a:pt x="4464" y="9731"/>
                  </a:cubicBezTo>
                  <a:close/>
                  <a:moveTo>
                    <a:pt x="4892" y="9785"/>
                  </a:moveTo>
                  <a:lnTo>
                    <a:pt x="4865" y="10266"/>
                  </a:lnTo>
                  <a:lnTo>
                    <a:pt x="5106" y="10266"/>
                  </a:lnTo>
                  <a:lnTo>
                    <a:pt x="5106" y="9785"/>
                  </a:lnTo>
                  <a:close/>
                  <a:moveTo>
                    <a:pt x="5548" y="9772"/>
                  </a:moveTo>
                  <a:cubicBezTo>
                    <a:pt x="5480" y="9772"/>
                    <a:pt x="5400" y="9772"/>
                    <a:pt x="5334" y="9785"/>
                  </a:cubicBezTo>
                  <a:lnTo>
                    <a:pt x="5347" y="10266"/>
                  </a:lnTo>
                  <a:cubicBezTo>
                    <a:pt x="5427" y="10253"/>
                    <a:pt x="5507" y="10253"/>
                    <a:pt x="5587" y="10253"/>
                  </a:cubicBezTo>
                  <a:lnTo>
                    <a:pt x="5548" y="9772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387;p62">
              <a:extLst>
                <a:ext uri="{FF2B5EF4-FFF2-40B4-BE49-F238E27FC236}">
                  <a16:creationId xmlns:a16="http://schemas.microsoft.com/office/drawing/2014/main" id="{5CC34BA3-8C89-344C-9052-B319B702408E}"/>
                </a:ext>
              </a:extLst>
            </p:cNvPr>
            <p:cNvSpPr/>
            <p:nvPr/>
          </p:nvSpPr>
          <p:spPr>
            <a:xfrm>
              <a:off x="5836796" y="4099500"/>
              <a:ext cx="508487" cy="445428"/>
            </a:xfrm>
            <a:custGeom>
              <a:avLst/>
              <a:gdLst/>
              <a:ahLst/>
              <a:cxnLst/>
              <a:rect l="l" t="t" r="r" b="b"/>
              <a:pathLst>
                <a:path w="10628" h="9310" extrusionOk="0">
                  <a:moveTo>
                    <a:pt x="5313" y="0"/>
                  </a:moveTo>
                  <a:cubicBezTo>
                    <a:pt x="4609" y="0"/>
                    <a:pt x="3895" y="161"/>
                    <a:pt x="3223" y="501"/>
                  </a:cubicBezTo>
                  <a:cubicBezTo>
                    <a:pt x="937" y="1650"/>
                    <a:pt x="1" y="4444"/>
                    <a:pt x="1164" y="6743"/>
                  </a:cubicBezTo>
                  <a:cubicBezTo>
                    <a:pt x="1979" y="8371"/>
                    <a:pt x="3625" y="9309"/>
                    <a:pt x="5328" y="9309"/>
                  </a:cubicBezTo>
                  <a:cubicBezTo>
                    <a:pt x="6029" y="9309"/>
                    <a:pt x="6740" y="9150"/>
                    <a:pt x="7406" y="8815"/>
                  </a:cubicBezTo>
                  <a:cubicBezTo>
                    <a:pt x="9705" y="7652"/>
                    <a:pt x="10628" y="4858"/>
                    <a:pt x="9478" y="2559"/>
                  </a:cubicBezTo>
                  <a:cubicBezTo>
                    <a:pt x="8655" y="942"/>
                    <a:pt x="7016" y="0"/>
                    <a:pt x="5313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388;p62">
              <a:extLst>
                <a:ext uri="{FF2B5EF4-FFF2-40B4-BE49-F238E27FC236}">
                  <a16:creationId xmlns:a16="http://schemas.microsoft.com/office/drawing/2014/main" id="{78647FA2-CDBD-4349-8187-FD11027853E6}"/>
                </a:ext>
              </a:extLst>
            </p:cNvPr>
            <p:cNvSpPr/>
            <p:nvPr/>
          </p:nvSpPr>
          <p:spPr>
            <a:xfrm>
              <a:off x="5836796" y="4099500"/>
              <a:ext cx="508487" cy="445428"/>
            </a:xfrm>
            <a:custGeom>
              <a:avLst/>
              <a:gdLst/>
              <a:ahLst/>
              <a:cxnLst/>
              <a:rect l="l" t="t" r="r" b="b"/>
              <a:pathLst>
                <a:path w="10628" h="9310" extrusionOk="0">
                  <a:moveTo>
                    <a:pt x="5313" y="0"/>
                  </a:moveTo>
                  <a:cubicBezTo>
                    <a:pt x="4609" y="0"/>
                    <a:pt x="3895" y="161"/>
                    <a:pt x="3223" y="501"/>
                  </a:cubicBezTo>
                  <a:cubicBezTo>
                    <a:pt x="937" y="1650"/>
                    <a:pt x="1" y="4444"/>
                    <a:pt x="1164" y="6743"/>
                  </a:cubicBezTo>
                  <a:cubicBezTo>
                    <a:pt x="1979" y="8371"/>
                    <a:pt x="3625" y="9309"/>
                    <a:pt x="5328" y="9309"/>
                  </a:cubicBezTo>
                  <a:cubicBezTo>
                    <a:pt x="6029" y="9309"/>
                    <a:pt x="6740" y="9150"/>
                    <a:pt x="7406" y="8815"/>
                  </a:cubicBezTo>
                  <a:cubicBezTo>
                    <a:pt x="9705" y="7652"/>
                    <a:pt x="10628" y="4858"/>
                    <a:pt x="9478" y="2559"/>
                  </a:cubicBezTo>
                  <a:cubicBezTo>
                    <a:pt x="8655" y="942"/>
                    <a:pt x="7016" y="0"/>
                    <a:pt x="531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389;p62">
              <a:extLst>
                <a:ext uri="{FF2B5EF4-FFF2-40B4-BE49-F238E27FC236}">
                  <a16:creationId xmlns:a16="http://schemas.microsoft.com/office/drawing/2014/main" id="{75B85C33-BE0F-0F48-B78C-F6E0CF761CFE}"/>
                </a:ext>
              </a:extLst>
            </p:cNvPr>
            <p:cNvSpPr/>
            <p:nvPr/>
          </p:nvSpPr>
          <p:spPr>
            <a:xfrm>
              <a:off x="5855407" y="4115480"/>
              <a:ext cx="442558" cy="410885"/>
            </a:xfrm>
            <a:custGeom>
              <a:avLst/>
              <a:gdLst/>
              <a:ahLst/>
              <a:cxnLst/>
              <a:rect l="l" t="t" r="r" b="b"/>
              <a:pathLst>
                <a:path w="9250" h="8588" extrusionOk="0">
                  <a:moveTo>
                    <a:pt x="4928" y="1"/>
                  </a:moveTo>
                  <a:cubicBezTo>
                    <a:pt x="4276" y="1"/>
                    <a:pt x="3615" y="149"/>
                    <a:pt x="2994" y="461"/>
                  </a:cubicBezTo>
                  <a:cubicBezTo>
                    <a:pt x="856" y="1530"/>
                    <a:pt x="0" y="4136"/>
                    <a:pt x="1069" y="6262"/>
                  </a:cubicBezTo>
                  <a:cubicBezTo>
                    <a:pt x="1711" y="7545"/>
                    <a:pt x="2900" y="8360"/>
                    <a:pt x="4224" y="8588"/>
                  </a:cubicBezTo>
                  <a:cubicBezTo>
                    <a:pt x="2967" y="8347"/>
                    <a:pt x="1831" y="7545"/>
                    <a:pt x="1203" y="6316"/>
                  </a:cubicBezTo>
                  <a:cubicBezTo>
                    <a:pt x="147" y="4216"/>
                    <a:pt x="1002" y="1664"/>
                    <a:pt x="3101" y="608"/>
                  </a:cubicBezTo>
                  <a:cubicBezTo>
                    <a:pt x="3715" y="299"/>
                    <a:pt x="4368" y="152"/>
                    <a:pt x="5011" y="152"/>
                  </a:cubicBezTo>
                  <a:cubicBezTo>
                    <a:pt x="6565" y="152"/>
                    <a:pt x="8061" y="1008"/>
                    <a:pt x="8808" y="2493"/>
                  </a:cubicBezTo>
                  <a:cubicBezTo>
                    <a:pt x="9063" y="3001"/>
                    <a:pt x="9209" y="3535"/>
                    <a:pt x="9250" y="4070"/>
                  </a:cubicBezTo>
                  <a:cubicBezTo>
                    <a:pt x="9209" y="3495"/>
                    <a:pt x="9063" y="2920"/>
                    <a:pt x="8795" y="2386"/>
                  </a:cubicBezTo>
                  <a:cubicBezTo>
                    <a:pt x="8038" y="872"/>
                    <a:pt x="6510" y="1"/>
                    <a:pt x="492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390;p62">
              <a:extLst>
                <a:ext uri="{FF2B5EF4-FFF2-40B4-BE49-F238E27FC236}">
                  <a16:creationId xmlns:a16="http://schemas.microsoft.com/office/drawing/2014/main" id="{72992FAD-3CD9-E547-B922-BBA121478F2F}"/>
                </a:ext>
              </a:extLst>
            </p:cNvPr>
            <p:cNvSpPr/>
            <p:nvPr/>
          </p:nvSpPr>
          <p:spPr>
            <a:xfrm>
              <a:off x="5855407" y="4115480"/>
              <a:ext cx="442558" cy="410885"/>
            </a:xfrm>
            <a:custGeom>
              <a:avLst/>
              <a:gdLst/>
              <a:ahLst/>
              <a:cxnLst/>
              <a:rect l="l" t="t" r="r" b="b"/>
              <a:pathLst>
                <a:path w="9250" h="8588" extrusionOk="0">
                  <a:moveTo>
                    <a:pt x="4928" y="1"/>
                  </a:moveTo>
                  <a:cubicBezTo>
                    <a:pt x="4276" y="1"/>
                    <a:pt x="3615" y="149"/>
                    <a:pt x="2994" y="461"/>
                  </a:cubicBezTo>
                  <a:cubicBezTo>
                    <a:pt x="856" y="1530"/>
                    <a:pt x="0" y="4136"/>
                    <a:pt x="1069" y="6262"/>
                  </a:cubicBezTo>
                  <a:cubicBezTo>
                    <a:pt x="1711" y="7545"/>
                    <a:pt x="2900" y="8360"/>
                    <a:pt x="4224" y="8588"/>
                  </a:cubicBezTo>
                  <a:cubicBezTo>
                    <a:pt x="2967" y="8347"/>
                    <a:pt x="1831" y="7545"/>
                    <a:pt x="1203" y="6316"/>
                  </a:cubicBezTo>
                  <a:cubicBezTo>
                    <a:pt x="147" y="4216"/>
                    <a:pt x="1002" y="1664"/>
                    <a:pt x="3101" y="608"/>
                  </a:cubicBezTo>
                  <a:cubicBezTo>
                    <a:pt x="3715" y="299"/>
                    <a:pt x="4368" y="152"/>
                    <a:pt x="5011" y="152"/>
                  </a:cubicBezTo>
                  <a:cubicBezTo>
                    <a:pt x="6565" y="152"/>
                    <a:pt x="8061" y="1008"/>
                    <a:pt x="8808" y="2493"/>
                  </a:cubicBezTo>
                  <a:cubicBezTo>
                    <a:pt x="9063" y="3001"/>
                    <a:pt x="9209" y="3535"/>
                    <a:pt x="9250" y="4070"/>
                  </a:cubicBezTo>
                  <a:cubicBezTo>
                    <a:pt x="9209" y="3495"/>
                    <a:pt x="9063" y="2920"/>
                    <a:pt x="8795" y="2386"/>
                  </a:cubicBezTo>
                  <a:cubicBezTo>
                    <a:pt x="8038" y="872"/>
                    <a:pt x="6510" y="1"/>
                    <a:pt x="492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391;p62">
              <a:extLst>
                <a:ext uri="{FF2B5EF4-FFF2-40B4-BE49-F238E27FC236}">
                  <a16:creationId xmlns:a16="http://schemas.microsoft.com/office/drawing/2014/main" id="{7BE784DD-442B-AF45-80A6-30C1CAD654AB}"/>
                </a:ext>
              </a:extLst>
            </p:cNvPr>
            <p:cNvSpPr/>
            <p:nvPr/>
          </p:nvSpPr>
          <p:spPr>
            <a:xfrm>
              <a:off x="6016546" y="4154760"/>
              <a:ext cx="145207" cy="334526"/>
            </a:xfrm>
            <a:custGeom>
              <a:avLst/>
              <a:gdLst/>
              <a:ahLst/>
              <a:cxnLst/>
              <a:rect l="l" t="t" r="r" b="b"/>
              <a:pathLst>
                <a:path w="3035" h="6992" extrusionOk="0">
                  <a:moveTo>
                    <a:pt x="1457" y="0"/>
                  </a:moveTo>
                  <a:lnTo>
                    <a:pt x="1444" y="535"/>
                  </a:lnTo>
                  <a:cubicBezTo>
                    <a:pt x="1029" y="562"/>
                    <a:pt x="682" y="683"/>
                    <a:pt x="441" y="923"/>
                  </a:cubicBezTo>
                  <a:cubicBezTo>
                    <a:pt x="188" y="1177"/>
                    <a:pt x="67" y="1511"/>
                    <a:pt x="54" y="1925"/>
                  </a:cubicBezTo>
                  <a:cubicBezTo>
                    <a:pt x="54" y="2246"/>
                    <a:pt x="107" y="2513"/>
                    <a:pt x="200" y="2714"/>
                  </a:cubicBezTo>
                  <a:cubicBezTo>
                    <a:pt x="307" y="2928"/>
                    <a:pt x="468" y="3142"/>
                    <a:pt x="696" y="3329"/>
                  </a:cubicBezTo>
                  <a:lnTo>
                    <a:pt x="1430" y="3998"/>
                  </a:lnTo>
                  <a:cubicBezTo>
                    <a:pt x="1537" y="4091"/>
                    <a:pt x="1617" y="4171"/>
                    <a:pt x="1685" y="4238"/>
                  </a:cubicBezTo>
                  <a:cubicBezTo>
                    <a:pt x="1751" y="4304"/>
                    <a:pt x="1804" y="4385"/>
                    <a:pt x="1872" y="4479"/>
                  </a:cubicBezTo>
                  <a:cubicBezTo>
                    <a:pt x="1925" y="4559"/>
                    <a:pt x="1965" y="4652"/>
                    <a:pt x="1992" y="4759"/>
                  </a:cubicBezTo>
                  <a:cubicBezTo>
                    <a:pt x="2018" y="4853"/>
                    <a:pt x="2032" y="4973"/>
                    <a:pt x="2032" y="5094"/>
                  </a:cubicBezTo>
                  <a:cubicBezTo>
                    <a:pt x="2032" y="5254"/>
                    <a:pt x="1992" y="5388"/>
                    <a:pt x="1911" y="5481"/>
                  </a:cubicBezTo>
                  <a:cubicBezTo>
                    <a:pt x="1831" y="5575"/>
                    <a:pt x="1724" y="5628"/>
                    <a:pt x="1564" y="5628"/>
                  </a:cubicBezTo>
                  <a:lnTo>
                    <a:pt x="1551" y="5628"/>
                  </a:lnTo>
                  <a:cubicBezTo>
                    <a:pt x="1136" y="5614"/>
                    <a:pt x="922" y="5227"/>
                    <a:pt x="922" y="4465"/>
                  </a:cubicBezTo>
                  <a:lnTo>
                    <a:pt x="0" y="4639"/>
                  </a:lnTo>
                  <a:cubicBezTo>
                    <a:pt x="27" y="5775"/>
                    <a:pt x="521" y="6377"/>
                    <a:pt x="1471" y="6416"/>
                  </a:cubicBezTo>
                  <a:lnTo>
                    <a:pt x="1457" y="6992"/>
                  </a:lnTo>
                  <a:lnTo>
                    <a:pt x="1751" y="6992"/>
                  </a:lnTo>
                  <a:lnTo>
                    <a:pt x="1765" y="6416"/>
                  </a:lnTo>
                  <a:cubicBezTo>
                    <a:pt x="2139" y="6390"/>
                    <a:pt x="2446" y="6243"/>
                    <a:pt x="2674" y="5989"/>
                  </a:cubicBezTo>
                  <a:cubicBezTo>
                    <a:pt x="2914" y="5735"/>
                    <a:pt x="3021" y="5427"/>
                    <a:pt x="3034" y="5040"/>
                  </a:cubicBezTo>
                  <a:cubicBezTo>
                    <a:pt x="3034" y="4853"/>
                    <a:pt x="3021" y="4679"/>
                    <a:pt x="2981" y="4518"/>
                  </a:cubicBezTo>
                  <a:cubicBezTo>
                    <a:pt x="2941" y="4358"/>
                    <a:pt x="2874" y="4197"/>
                    <a:pt x="2794" y="4064"/>
                  </a:cubicBezTo>
                  <a:cubicBezTo>
                    <a:pt x="2713" y="3930"/>
                    <a:pt x="2620" y="3796"/>
                    <a:pt x="2526" y="3690"/>
                  </a:cubicBezTo>
                  <a:cubicBezTo>
                    <a:pt x="2433" y="3583"/>
                    <a:pt x="2326" y="3476"/>
                    <a:pt x="2205" y="3356"/>
                  </a:cubicBezTo>
                  <a:lnTo>
                    <a:pt x="1471" y="2700"/>
                  </a:lnTo>
                  <a:cubicBezTo>
                    <a:pt x="1323" y="2554"/>
                    <a:pt x="1203" y="2420"/>
                    <a:pt x="1136" y="2299"/>
                  </a:cubicBezTo>
                  <a:cubicBezTo>
                    <a:pt x="1070" y="2180"/>
                    <a:pt x="1029" y="2032"/>
                    <a:pt x="1043" y="1845"/>
                  </a:cubicBezTo>
                  <a:cubicBezTo>
                    <a:pt x="1043" y="1685"/>
                    <a:pt x="1083" y="1565"/>
                    <a:pt x="1163" y="1471"/>
                  </a:cubicBezTo>
                  <a:cubicBezTo>
                    <a:pt x="1243" y="1378"/>
                    <a:pt x="1364" y="1324"/>
                    <a:pt x="1524" y="1324"/>
                  </a:cubicBezTo>
                  <a:lnTo>
                    <a:pt x="1564" y="1324"/>
                  </a:lnTo>
                  <a:cubicBezTo>
                    <a:pt x="1644" y="1324"/>
                    <a:pt x="1711" y="1337"/>
                    <a:pt x="1765" y="1364"/>
                  </a:cubicBezTo>
                  <a:cubicBezTo>
                    <a:pt x="1831" y="1404"/>
                    <a:pt x="1885" y="1444"/>
                    <a:pt x="1925" y="1497"/>
                  </a:cubicBezTo>
                  <a:cubicBezTo>
                    <a:pt x="1965" y="1551"/>
                    <a:pt x="1992" y="1631"/>
                    <a:pt x="2018" y="1711"/>
                  </a:cubicBezTo>
                  <a:cubicBezTo>
                    <a:pt x="2032" y="1805"/>
                    <a:pt x="2059" y="1886"/>
                    <a:pt x="2059" y="1979"/>
                  </a:cubicBezTo>
                  <a:cubicBezTo>
                    <a:pt x="2072" y="2059"/>
                    <a:pt x="2072" y="2166"/>
                    <a:pt x="2086" y="2273"/>
                  </a:cubicBezTo>
                  <a:lnTo>
                    <a:pt x="2981" y="2112"/>
                  </a:lnTo>
                  <a:cubicBezTo>
                    <a:pt x="2968" y="1898"/>
                    <a:pt x="2941" y="1711"/>
                    <a:pt x="2900" y="1538"/>
                  </a:cubicBezTo>
                  <a:cubicBezTo>
                    <a:pt x="2861" y="1378"/>
                    <a:pt x="2794" y="1217"/>
                    <a:pt x="2700" y="1070"/>
                  </a:cubicBezTo>
                  <a:cubicBezTo>
                    <a:pt x="2606" y="923"/>
                    <a:pt x="2487" y="802"/>
                    <a:pt x="2326" y="709"/>
                  </a:cubicBezTo>
                  <a:cubicBezTo>
                    <a:pt x="2166" y="615"/>
                    <a:pt x="1979" y="562"/>
                    <a:pt x="1751" y="549"/>
                  </a:cubicBezTo>
                  <a:lnTo>
                    <a:pt x="1765" y="14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392;p62">
              <a:extLst>
                <a:ext uri="{FF2B5EF4-FFF2-40B4-BE49-F238E27FC236}">
                  <a16:creationId xmlns:a16="http://schemas.microsoft.com/office/drawing/2014/main" id="{C931C4EB-0401-F84F-B4C5-2E0010EE45AD}"/>
                </a:ext>
              </a:extLst>
            </p:cNvPr>
            <p:cNvSpPr/>
            <p:nvPr/>
          </p:nvSpPr>
          <p:spPr>
            <a:xfrm>
              <a:off x="5545856" y="981598"/>
              <a:ext cx="560876" cy="491359"/>
            </a:xfrm>
            <a:custGeom>
              <a:avLst/>
              <a:gdLst/>
              <a:ahLst/>
              <a:cxnLst/>
              <a:rect l="l" t="t" r="r" b="b"/>
              <a:pathLst>
                <a:path w="11723" h="10270" extrusionOk="0">
                  <a:moveTo>
                    <a:pt x="5854" y="0"/>
                  </a:moveTo>
                  <a:cubicBezTo>
                    <a:pt x="5079" y="0"/>
                    <a:pt x="4294" y="176"/>
                    <a:pt x="3556" y="547"/>
                  </a:cubicBezTo>
                  <a:cubicBezTo>
                    <a:pt x="1017" y="1817"/>
                    <a:pt x="1" y="4905"/>
                    <a:pt x="1270" y="7445"/>
                  </a:cubicBezTo>
                  <a:cubicBezTo>
                    <a:pt x="2178" y="9232"/>
                    <a:pt x="3989" y="10270"/>
                    <a:pt x="5866" y="10270"/>
                  </a:cubicBezTo>
                  <a:cubicBezTo>
                    <a:pt x="6641" y="10270"/>
                    <a:pt x="7428" y="10092"/>
                    <a:pt x="8167" y="9717"/>
                  </a:cubicBezTo>
                  <a:cubicBezTo>
                    <a:pt x="10707" y="8447"/>
                    <a:pt x="11723" y="5359"/>
                    <a:pt x="10453" y="2833"/>
                  </a:cubicBezTo>
                  <a:cubicBezTo>
                    <a:pt x="9545" y="1035"/>
                    <a:pt x="7732" y="0"/>
                    <a:pt x="5854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393;p62">
              <a:extLst>
                <a:ext uri="{FF2B5EF4-FFF2-40B4-BE49-F238E27FC236}">
                  <a16:creationId xmlns:a16="http://schemas.microsoft.com/office/drawing/2014/main" id="{9F5D3782-3C11-7F40-A307-54BAF696788A}"/>
                </a:ext>
              </a:extLst>
            </p:cNvPr>
            <p:cNvSpPr/>
            <p:nvPr/>
          </p:nvSpPr>
          <p:spPr>
            <a:xfrm>
              <a:off x="5580399" y="981502"/>
              <a:ext cx="491789" cy="491215"/>
            </a:xfrm>
            <a:custGeom>
              <a:avLst/>
              <a:gdLst/>
              <a:ahLst/>
              <a:cxnLst/>
              <a:rect l="l" t="t" r="r" b="b"/>
              <a:pathLst>
                <a:path w="10279" h="10267" extrusionOk="0">
                  <a:moveTo>
                    <a:pt x="4932" y="1"/>
                  </a:moveTo>
                  <a:lnTo>
                    <a:pt x="4946" y="482"/>
                  </a:lnTo>
                  <a:lnTo>
                    <a:pt x="5160" y="482"/>
                  </a:lnTo>
                  <a:lnTo>
                    <a:pt x="5173" y="1"/>
                  </a:lnTo>
                  <a:close/>
                  <a:moveTo>
                    <a:pt x="5413" y="1"/>
                  </a:moveTo>
                  <a:lnTo>
                    <a:pt x="5387" y="482"/>
                  </a:lnTo>
                  <a:cubicBezTo>
                    <a:pt x="5454" y="496"/>
                    <a:pt x="5534" y="496"/>
                    <a:pt x="5601" y="509"/>
                  </a:cubicBezTo>
                  <a:lnTo>
                    <a:pt x="5641" y="28"/>
                  </a:lnTo>
                  <a:cubicBezTo>
                    <a:pt x="5601" y="15"/>
                    <a:pt x="5561" y="15"/>
                    <a:pt x="5508" y="15"/>
                  </a:cubicBezTo>
                  <a:lnTo>
                    <a:pt x="5454" y="15"/>
                  </a:lnTo>
                  <a:cubicBezTo>
                    <a:pt x="5440" y="15"/>
                    <a:pt x="5427" y="15"/>
                    <a:pt x="5413" y="1"/>
                  </a:cubicBezTo>
                  <a:close/>
                  <a:moveTo>
                    <a:pt x="4692" y="15"/>
                  </a:moveTo>
                  <a:cubicBezTo>
                    <a:pt x="4638" y="28"/>
                    <a:pt x="4585" y="28"/>
                    <a:pt x="4531" y="42"/>
                  </a:cubicBezTo>
                  <a:lnTo>
                    <a:pt x="4451" y="42"/>
                  </a:lnTo>
                  <a:lnTo>
                    <a:pt x="4518" y="523"/>
                  </a:lnTo>
                  <a:cubicBezTo>
                    <a:pt x="4585" y="509"/>
                    <a:pt x="4652" y="509"/>
                    <a:pt x="4732" y="496"/>
                  </a:cubicBezTo>
                  <a:lnTo>
                    <a:pt x="4692" y="15"/>
                  </a:lnTo>
                  <a:close/>
                  <a:moveTo>
                    <a:pt x="5882" y="54"/>
                  </a:moveTo>
                  <a:lnTo>
                    <a:pt x="5814" y="536"/>
                  </a:lnTo>
                  <a:cubicBezTo>
                    <a:pt x="5882" y="536"/>
                    <a:pt x="5962" y="549"/>
                    <a:pt x="6028" y="562"/>
                  </a:cubicBezTo>
                  <a:lnTo>
                    <a:pt x="6122" y="95"/>
                  </a:lnTo>
                  <a:cubicBezTo>
                    <a:pt x="6096" y="95"/>
                    <a:pt x="6082" y="81"/>
                    <a:pt x="6055" y="81"/>
                  </a:cubicBezTo>
                  <a:lnTo>
                    <a:pt x="6015" y="81"/>
                  </a:lnTo>
                  <a:cubicBezTo>
                    <a:pt x="5975" y="68"/>
                    <a:pt x="5935" y="68"/>
                    <a:pt x="5895" y="54"/>
                  </a:cubicBezTo>
                  <a:close/>
                  <a:moveTo>
                    <a:pt x="4210" y="81"/>
                  </a:moveTo>
                  <a:cubicBezTo>
                    <a:pt x="4130" y="95"/>
                    <a:pt x="4050" y="122"/>
                    <a:pt x="3970" y="135"/>
                  </a:cubicBezTo>
                  <a:lnTo>
                    <a:pt x="4077" y="603"/>
                  </a:lnTo>
                  <a:cubicBezTo>
                    <a:pt x="4157" y="589"/>
                    <a:pt x="4224" y="576"/>
                    <a:pt x="4291" y="562"/>
                  </a:cubicBezTo>
                  <a:lnTo>
                    <a:pt x="4210" y="81"/>
                  </a:lnTo>
                  <a:close/>
                  <a:moveTo>
                    <a:pt x="6363" y="149"/>
                  </a:moveTo>
                  <a:lnTo>
                    <a:pt x="6242" y="616"/>
                  </a:lnTo>
                  <a:cubicBezTo>
                    <a:pt x="6310" y="630"/>
                    <a:pt x="6390" y="656"/>
                    <a:pt x="6456" y="669"/>
                  </a:cubicBezTo>
                  <a:lnTo>
                    <a:pt x="6590" y="215"/>
                  </a:lnTo>
                  <a:cubicBezTo>
                    <a:pt x="6509" y="188"/>
                    <a:pt x="6443" y="161"/>
                    <a:pt x="6363" y="149"/>
                  </a:cubicBezTo>
                  <a:close/>
                  <a:moveTo>
                    <a:pt x="3743" y="188"/>
                  </a:moveTo>
                  <a:cubicBezTo>
                    <a:pt x="3716" y="202"/>
                    <a:pt x="3676" y="215"/>
                    <a:pt x="3649" y="215"/>
                  </a:cubicBezTo>
                  <a:cubicBezTo>
                    <a:pt x="3649" y="229"/>
                    <a:pt x="3636" y="229"/>
                    <a:pt x="3636" y="229"/>
                  </a:cubicBezTo>
                  <a:lnTo>
                    <a:pt x="3622" y="229"/>
                  </a:lnTo>
                  <a:cubicBezTo>
                    <a:pt x="3583" y="242"/>
                    <a:pt x="3542" y="255"/>
                    <a:pt x="3515" y="268"/>
                  </a:cubicBezTo>
                  <a:lnTo>
                    <a:pt x="3663" y="723"/>
                  </a:lnTo>
                  <a:cubicBezTo>
                    <a:pt x="3729" y="696"/>
                    <a:pt x="3797" y="683"/>
                    <a:pt x="3877" y="656"/>
                  </a:cubicBezTo>
                  <a:lnTo>
                    <a:pt x="3743" y="188"/>
                  </a:lnTo>
                  <a:close/>
                  <a:moveTo>
                    <a:pt x="6817" y="282"/>
                  </a:moveTo>
                  <a:lnTo>
                    <a:pt x="6657" y="737"/>
                  </a:lnTo>
                  <a:cubicBezTo>
                    <a:pt x="6737" y="763"/>
                    <a:pt x="6804" y="790"/>
                    <a:pt x="6871" y="817"/>
                  </a:cubicBezTo>
                  <a:lnTo>
                    <a:pt x="7044" y="362"/>
                  </a:lnTo>
                  <a:lnTo>
                    <a:pt x="7017" y="362"/>
                  </a:lnTo>
                  <a:lnTo>
                    <a:pt x="6817" y="282"/>
                  </a:lnTo>
                  <a:close/>
                  <a:moveTo>
                    <a:pt x="3289" y="348"/>
                  </a:moveTo>
                  <a:cubicBezTo>
                    <a:pt x="3248" y="362"/>
                    <a:pt x="3221" y="375"/>
                    <a:pt x="3195" y="389"/>
                  </a:cubicBezTo>
                  <a:lnTo>
                    <a:pt x="3168" y="389"/>
                  </a:lnTo>
                  <a:lnTo>
                    <a:pt x="3168" y="402"/>
                  </a:lnTo>
                  <a:lnTo>
                    <a:pt x="3141" y="402"/>
                  </a:lnTo>
                  <a:lnTo>
                    <a:pt x="3128" y="416"/>
                  </a:lnTo>
                  <a:lnTo>
                    <a:pt x="3114" y="416"/>
                  </a:lnTo>
                  <a:cubicBezTo>
                    <a:pt x="3102" y="429"/>
                    <a:pt x="3075" y="429"/>
                    <a:pt x="3061" y="443"/>
                  </a:cubicBezTo>
                  <a:lnTo>
                    <a:pt x="3262" y="883"/>
                  </a:lnTo>
                  <a:cubicBezTo>
                    <a:pt x="3328" y="856"/>
                    <a:pt x="3396" y="817"/>
                    <a:pt x="3462" y="790"/>
                  </a:cubicBezTo>
                  <a:lnTo>
                    <a:pt x="3289" y="348"/>
                  </a:lnTo>
                  <a:close/>
                  <a:moveTo>
                    <a:pt x="7272" y="469"/>
                  </a:moveTo>
                  <a:lnTo>
                    <a:pt x="7071" y="897"/>
                  </a:lnTo>
                  <a:cubicBezTo>
                    <a:pt x="7138" y="937"/>
                    <a:pt x="7205" y="963"/>
                    <a:pt x="7258" y="990"/>
                  </a:cubicBezTo>
                  <a:lnTo>
                    <a:pt x="7486" y="562"/>
                  </a:lnTo>
                  <a:cubicBezTo>
                    <a:pt x="7445" y="549"/>
                    <a:pt x="7406" y="523"/>
                    <a:pt x="7365" y="509"/>
                  </a:cubicBezTo>
                  <a:lnTo>
                    <a:pt x="7352" y="509"/>
                  </a:lnTo>
                  <a:lnTo>
                    <a:pt x="7352" y="496"/>
                  </a:lnTo>
                  <a:lnTo>
                    <a:pt x="7325" y="496"/>
                  </a:lnTo>
                  <a:lnTo>
                    <a:pt x="7325" y="482"/>
                  </a:lnTo>
                  <a:lnTo>
                    <a:pt x="7311" y="482"/>
                  </a:lnTo>
                  <a:cubicBezTo>
                    <a:pt x="7299" y="482"/>
                    <a:pt x="7285" y="469"/>
                    <a:pt x="7272" y="469"/>
                  </a:cubicBezTo>
                  <a:close/>
                  <a:moveTo>
                    <a:pt x="2820" y="549"/>
                  </a:moveTo>
                  <a:lnTo>
                    <a:pt x="2820" y="562"/>
                  </a:lnTo>
                  <a:lnTo>
                    <a:pt x="2794" y="562"/>
                  </a:lnTo>
                  <a:lnTo>
                    <a:pt x="2794" y="576"/>
                  </a:lnTo>
                  <a:lnTo>
                    <a:pt x="2767" y="576"/>
                  </a:lnTo>
                  <a:lnTo>
                    <a:pt x="2767" y="589"/>
                  </a:lnTo>
                  <a:lnTo>
                    <a:pt x="2740" y="589"/>
                  </a:lnTo>
                  <a:lnTo>
                    <a:pt x="2740" y="603"/>
                  </a:lnTo>
                  <a:lnTo>
                    <a:pt x="2713" y="603"/>
                  </a:lnTo>
                  <a:lnTo>
                    <a:pt x="2713" y="616"/>
                  </a:lnTo>
                  <a:lnTo>
                    <a:pt x="2687" y="616"/>
                  </a:lnTo>
                  <a:cubicBezTo>
                    <a:pt x="2674" y="630"/>
                    <a:pt x="2647" y="643"/>
                    <a:pt x="2620" y="656"/>
                  </a:cubicBezTo>
                  <a:lnTo>
                    <a:pt x="2861" y="1084"/>
                  </a:lnTo>
                  <a:cubicBezTo>
                    <a:pt x="2914" y="1044"/>
                    <a:pt x="2981" y="1017"/>
                    <a:pt x="3048" y="977"/>
                  </a:cubicBezTo>
                  <a:lnTo>
                    <a:pt x="3061" y="977"/>
                  </a:lnTo>
                  <a:lnTo>
                    <a:pt x="2847" y="549"/>
                  </a:lnTo>
                  <a:close/>
                  <a:moveTo>
                    <a:pt x="7700" y="683"/>
                  </a:moveTo>
                  <a:lnTo>
                    <a:pt x="7459" y="1097"/>
                  </a:lnTo>
                  <a:cubicBezTo>
                    <a:pt x="7512" y="1138"/>
                    <a:pt x="7579" y="1177"/>
                    <a:pt x="7646" y="1218"/>
                  </a:cubicBezTo>
                  <a:lnTo>
                    <a:pt x="7900" y="803"/>
                  </a:lnTo>
                  <a:cubicBezTo>
                    <a:pt x="7887" y="790"/>
                    <a:pt x="7860" y="776"/>
                    <a:pt x="7833" y="763"/>
                  </a:cubicBezTo>
                  <a:lnTo>
                    <a:pt x="7819" y="763"/>
                  </a:lnTo>
                  <a:lnTo>
                    <a:pt x="7819" y="749"/>
                  </a:lnTo>
                  <a:lnTo>
                    <a:pt x="7793" y="749"/>
                  </a:lnTo>
                  <a:lnTo>
                    <a:pt x="7793" y="737"/>
                  </a:lnTo>
                  <a:lnTo>
                    <a:pt x="7780" y="737"/>
                  </a:lnTo>
                  <a:lnTo>
                    <a:pt x="7780" y="723"/>
                  </a:lnTo>
                  <a:lnTo>
                    <a:pt x="7753" y="723"/>
                  </a:lnTo>
                  <a:cubicBezTo>
                    <a:pt x="7739" y="710"/>
                    <a:pt x="7712" y="696"/>
                    <a:pt x="7700" y="683"/>
                  </a:cubicBezTo>
                  <a:close/>
                  <a:moveTo>
                    <a:pt x="2406" y="790"/>
                  </a:moveTo>
                  <a:cubicBezTo>
                    <a:pt x="2353" y="817"/>
                    <a:pt x="2300" y="856"/>
                    <a:pt x="2246" y="897"/>
                  </a:cubicBezTo>
                  <a:lnTo>
                    <a:pt x="2232" y="897"/>
                  </a:lnTo>
                  <a:lnTo>
                    <a:pt x="2232" y="910"/>
                  </a:lnTo>
                  <a:cubicBezTo>
                    <a:pt x="2219" y="910"/>
                    <a:pt x="2219" y="910"/>
                    <a:pt x="2205" y="924"/>
                  </a:cubicBezTo>
                  <a:lnTo>
                    <a:pt x="2487" y="1311"/>
                  </a:lnTo>
                  <a:cubicBezTo>
                    <a:pt x="2540" y="1271"/>
                    <a:pt x="2606" y="1231"/>
                    <a:pt x="2674" y="1191"/>
                  </a:cubicBezTo>
                  <a:lnTo>
                    <a:pt x="2406" y="790"/>
                  </a:lnTo>
                  <a:close/>
                  <a:moveTo>
                    <a:pt x="8101" y="937"/>
                  </a:moveTo>
                  <a:lnTo>
                    <a:pt x="7819" y="1338"/>
                  </a:lnTo>
                  <a:cubicBezTo>
                    <a:pt x="7887" y="1378"/>
                    <a:pt x="7940" y="1418"/>
                    <a:pt x="7994" y="1458"/>
                  </a:cubicBezTo>
                  <a:lnTo>
                    <a:pt x="8301" y="1084"/>
                  </a:lnTo>
                  <a:cubicBezTo>
                    <a:pt x="8288" y="1070"/>
                    <a:pt x="8274" y="1070"/>
                    <a:pt x="8274" y="1057"/>
                  </a:cubicBezTo>
                  <a:lnTo>
                    <a:pt x="8261" y="1057"/>
                  </a:lnTo>
                  <a:cubicBezTo>
                    <a:pt x="8208" y="1017"/>
                    <a:pt x="8154" y="977"/>
                    <a:pt x="8113" y="950"/>
                  </a:cubicBezTo>
                  <a:lnTo>
                    <a:pt x="8101" y="950"/>
                  </a:lnTo>
                  <a:lnTo>
                    <a:pt x="8101" y="937"/>
                  </a:lnTo>
                  <a:close/>
                  <a:moveTo>
                    <a:pt x="2018" y="1057"/>
                  </a:moveTo>
                  <a:cubicBezTo>
                    <a:pt x="2005" y="1070"/>
                    <a:pt x="2005" y="1070"/>
                    <a:pt x="1992" y="1070"/>
                  </a:cubicBezTo>
                  <a:lnTo>
                    <a:pt x="1992" y="1084"/>
                  </a:lnTo>
                  <a:lnTo>
                    <a:pt x="1979" y="1084"/>
                  </a:lnTo>
                  <a:cubicBezTo>
                    <a:pt x="1925" y="1124"/>
                    <a:pt x="1885" y="1164"/>
                    <a:pt x="1831" y="1204"/>
                  </a:cubicBezTo>
                  <a:lnTo>
                    <a:pt x="2139" y="1578"/>
                  </a:lnTo>
                  <a:cubicBezTo>
                    <a:pt x="2193" y="1525"/>
                    <a:pt x="2246" y="1485"/>
                    <a:pt x="2312" y="1445"/>
                  </a:cubicBezTo>
                  <a:lnTo>
                    <a:pt x="2018" y="1057"/>
                  </a:lnTo>
                  <a:close/>
                  <a:moveTo>
                    <a:pt x="8475" y="1231"/>
                  </a:moveTo>
                  <a:lnTo>
                    <a:pt x="8167" y="1605"/>
                  </a:lnTo>
                  <a:cubicBezTo>
                    <a:pt x="8220" y="1646"/>
                    <a:pt x="8274" y="1699"/>
                    <a:pt x="8327" y="1752"/>
                  </a:cubicBezTo>
                  <a:lnTo>
                    <a:pt x="8662" y="1391"/>
                  </a:lnTo>
                  <a:cubicBezTo>
                    <a:pt x="8648" y="1391"/>
                    <a:pt x="8635" y="1378"/>
                    <a:pt x="8635" y="1364"/>
                  </a:cubicBezTo>
                  <a:lnTo>
                    <a:pt x="8621" y="1364"/>
                  </a:lnTo>
                  <a:lnTo>
                    <a:pt x="8609" y="1351"/>
                  </a:lnTo>
                  <a:lnTo>
                    <a:pt x="8609" y="1338"/>
                  </a:lnTo>
                  <a:lnTo>
                    <a:pt x="8595" y="1338"/>
                  </a:lnTo>
                  <a:cubicBezTo>
                    <a:pt x="8555" y="1298"/>
                    <a:pt x="8514" y="1271"/>
                    <a:pt x="8475" y="1231"/>
                  </a:cubicBezTo>
                  <a:close/>
                  <a:moveTo>
                    <a:pt x="1644" y="1364"/>
                  </a:moveTo>
                  <a:cubicBezTo>
                    <a:pt x="1617" y="1405"/>
                    <a:pt x="1578" y="1432"/>
                    <a:pt x="1551" y="1471"/>
                  </a:cubicBezTo>
                  <a:lnTo>
                    <a:pt x="1537" y="1471"/>
                  </a:lnTo>
                  <a:lnTo>
                    <a:pt x="1471" y="1539"/>
                  </a:lnTo>
                  <a:lnTo>
                    <a:pt x="1818" y="1872"/>
                  </a:lnTo>
                  <a:cubicBezTo>
                    <a:pt x="1872" y="1819"/>
                    <a:pt x="1925" y="1765"/>
                    <a:pt x="1979" y="1726"/>
                  </a:cubicBezTo>
                  <a:lnTo>
                    <a:pt x="1644" y="1364"/>
                  </a:lnTo>
                  <a:close/>
                  <a:moveTo>
                    <a:pt x="8835" y="1565"/>
                  </a:moveTo>
                  <a:lnTo>
                    <a:pt x="8488" y="1899"/>
                  </a:lnTo>
                  <a:cubicBezTo>
                    <a:pt x="8541" y="1952"/>
                    <a:pt x="8582" y="2006"/>
                    <a:pt x="8635" y="2059"/>
                  </a:cubicBezTo>
                  <a:lnTo>
                    <a:pt x="8996" y="1739"/>
                  </a:lnTo>
                  <a:lnTo>
                    <a:pt x="8942" y="1685"/>
                  </a:lnTo>
                  <a:lnTo>
                    <a:pt x="8929" y="1672"/>
                  </a:lnTo>
                  <a:lnTo>
                    <a:pt x="8929" y="1658"/>
                  </a:lnTo>
                  <a:lnTo>
                    <a:pt x="8915" y="1658"/>
                  </a:lnTo>
                  <a:lnTo>
                    <a:pt x="8915" y="1646"/>
                  </a:lnTo>
                  <a:lnTo>
                    <a:pt x="8903" y="1646"/>
                  </a:lnTo>
                  <a:lnTo>
                    <a:pt x="8903" y="1632"/>
                  </a:lnTo>
                  <a:lnTo>
                    <a:pt x="8889" y="1632"/>
                  </a:lnTo>
                  <a:cubicBezTo>
                    <a:pt x="8889" y="1619"/>
                    <a:pt x="8889" y="1619"/>
                    <a:pt x="8876" y="1619"/>
                  </a:cubicBezTo>
                  <a:lnTo>
                    <a:pt x="8876" y="1605"/>
                  </a:lnTo>
                  <a:lnTo>
                    <a:pt x="8862" y="1605"/>
                  </a:lnTo>
                  <a:lnTo>
                    <a:pt x="8862" y="1592"/>
                  </a:lnTo>
                  <a:cubicBezTo>
                    <a:pt x="8849" y="1592"/>
                    <a:pt x="8835" y="1578"/>
                    <a:pt x="8835" y="1565"/>
                  </a:cubicBezTo>
                  <a:close/>
                  <a:moveTo>
                    <a:pt x="1310" y="1712"/>
                  </a:moveTo>
                  <a:cubicBezTo>
                    <a:pt x="1257" y="1765"/>
                    <a:pt x="1204" y="1833"/>
                    <a:pt x="1150" y="1899"/>
                  </a:cubicBezTo>
                  <a:lnTo>
                    <a:pt x="1524" y="2193"/>
                  </a:lnTo>
                  <a:cubicBezTo>
                    <a:pt x="1578" y="2140"/>
                    <a:pt x="1617" y="2086"/>
                    <a:pt x="1671" y="2033"/>
                  </a:cubicBezTo>
                  <a:lnTo>
                    <a:pt x="1310" y="1712"/>
                  </a:lnTo>
                  <a:close/>
                  <a:moveTo>
                    <a:pt x="9143" y="1926"/>
                  </a:moveTo>
                  <a:lnTo>
                    <a:pt x="8769" y="2234"/>
                  </a:lnTo>
                  <a:cubicBezTo>
                    <a:pt x="8822" y="2287"/>
                    <a:pt x="8862" y="2341"/>
                    <a:pt x="8903" y="2407"/>
                  </a:cubicBezTo>
                  <a:lnTo>
                    <a:pt x="9290" y="2113"/>
                  </a:lnTo>
                  <a:lnTo>
                    <a:pt x="9290" y="2100"/>
                  </a:lnTo>
                  <a:lnTo>
                    <a:pt x="9277" y="2100"/>
                  </a:lnTo>
                  <a:cubicBezTo>
                    <a:pt x="9236" y="2033"/>
                    <a:pt x="9197" y="1979"/>
                    <a:pt x="9143" y="1926"/>
                  </a:cubicBezTo>
                  <a:close/>
                  <a:moveTo>
                    <a:pt x="1002" y="2086"/>
                  </a:moveTo>
                  <a:lnTo>
                    <a:pt x="1002" y="2100"/>
                  </a:lnTo>
                  <a:cubicBezTo>
                    <a:pt x="976" y="2127"/>
                    <a:pt x="949" y="2166"/>
                    <a:pt x="922" y="2193"/>
                  </a:cubicBezTo>
                  <a:lnTo>
                    <a:pt x="922" y="2207"/>
                  </a:lnTo>
                  <a:lnTo>
                    <a:pt x="922" y="2220"/>
                  </a:lnTo>
                  <a:lnTo>
                    <a:pt x="909" y="2220"/>
                  </a:lnTo>
                  <a:lnTo>
                    <a:pt x="909" y="2234"/>
                  </a:lnTo>
                  <a:lnTo>
                    <a:pt x="896" y="2234"/>
                  </a:lnTo>
                  <a:lnTo>
                    <a:pt x="896" y="2247"/>
                  </a:lnTo>
                  <a:lnTo>
                    <a:pt x="883" y="2260"/>
                  </a:lnTo>
                  <a:lnTo>
                    <a:pt x="883" y="2273"/>
                  </a:lnTo>
                  <a:lnTo>
                    <a:pt x="869" y="2273"/>
                  </a:lnTo>
                  <a:lnTo>
                    <a:pt x="869" y="2287"/>
                  </a:lnTo>
                  <a:lnTo>
                    <a:pt x="1270" y="2554"/>
                  </a:lnTo>
                  <a:cubicBezTo>
                    <a:pt x="1310" y="2487"/>
                    <a:pt x="1350" y="2434"/>
                    <a:pt x="1391" y="2367"/>
                  </a:cubicBezTo>
                  <a:lnTo>
                    <a:pt x="1002" y="2086"/>
                  </a:lnTo>
                  <a:close/>
                  <a:moveTo>
                    <a:pt x="9437" y="2314"/>
                  </a:moveTo>
                  <a:lnTo>
                    <a:pt x="9022" y="2581"/>
                  </a:lnTo>
                  <a:cubicBezTo>
                    <a:pt x="9063" y="2648"/>
                    <a:pt x="9103" y="2701"/>
                    <a:pt x="9143" y="2768"/>
                  </a:cubicBezTo>
                  <a:lnTo>
                    <a:pt x="9557" y="2528"/>
                  </a:lnTo>
                  <a:lnTo>
                    <a:pt x="9557" y="2514"/>
                  </a:lnTo>
                  <a:lnTo>
                    <a:pt x="9437" y="2314"/>
                  </a:lnTo>
                  <a:close/>
                  <a:moveTo>
                    <a:pt x="735" y="2487"/>
                  </a:moveTo>
                  <a:cubicBezTo>
                    <a:pt x="722" y="2514"/>
                    <a:pt x="696" y="2554"/>
                    <a:pt x="682" y="2581"/>
                  </a:cubicBezTo>
                  <a:lnTo>
                    <a:pt x="682" y="2594"/>
                  </a:lnTo>
                  <a:lnTo>
                    <a:pt x="669" y="2594"/>
                  </a:lnTo>
                  <a:lnTo>
                    <a:pt x="669" y="2608"/>
                  </a:lnTo>
                  <a:cubicBezTo>
                    <a:pt x="655" y="2635"/>
                    <a:pt x="642" y="2661"/>
                    <a:pt x="615" y="2688"/>
                  </a:cubicBezTo>
                  <a:lnTo>
                    <a:pt x="1043" y="2929"/>
                  </a:lnTo>
                  <a:cubicBezTo>
                    <a:pt x="1083" y="2861"/>
                    <a:pt x="1123" y="2795"/>
                    <a:pt x="1150" y="2728"/>
                  </a:cubicBezTo>
                  <a:lnTo>
                    <a:pt x="735" y="2487"/>
                  </a:lnTo>
                  <a:close/>
                  <a:moveTo>
                    <a:pt x="9678" y="2728"/>
                  </a:moveTo>
                  <a:lnTo>
                    <a:pt x="9250" y="2955"/>
                  </a:lnTo>
                  <a:cubicBezTo>
                    <a:pt x="9263" y="2982"/>
                    <a:pt x="9277" y="3022"/>
                    <a:pt x="9290" y="3048"/>
                  </a:cubicBezTo>
                  <a:cubicBezTo>
                    <a:pt x="9316" y="3075"/>
                    <a:pt x="9330" y="3116"/>
                    <a:pt x="9343" y="3155"/>
                  </a:cubicBezTo>
                  <a:lnTo>
                    <a:pt x="9785" y="2942"/>
                  </a:lnTo>
                  <a:lnTo>
                    <a:pt x="9771" y="2929"/>
                  </a:lnTo>
                  <a:cubicBezTo>
                    <a:pt x="9758" y="2902"/>
                    <a:pt x="9744" y="2875"/>
                    <a:pt x="9744" y="2849"/>
                  </a:cubicBezTo>
                  <a:lnTo>
                    <a:pt x="9731" y="2849"/>
                  </a:lnTo>
                  <a:lnTo>
                    <a:pt x="9731" y="2835"/>
                  </a:lnTo>
                  <a:lnTo>
                    <a:pt x="9731" y="2822"/>
                  </a:lnTo>
                  <a:lnTo>
                    <a:pt x="9717" y="2822"/>
                  </a:lnTo>
                  <a:lnTo>
                    <a:pt x="9717" y="2808"/>
                  </a:lnTo>
                  <a:lnTo>
                    <a:pt x="9717" y="2795"/>
                  </a:lnTo>
                  <a:lnTo>
                    <a:pt x="9705" y="2795"/>
                  </a:lnTo>
                  <a:lnTo>
                    <a:pt x="9705" y="2781"/>
                  </a:lnTo>
                  <a:lnTo>
                    <a:pt x="9691" y="2768"/>
                  </a:lnTo>
                  <a:lnTo>
                    <a:pt x="9691" y="2754"/>
                  </a:lnTo>
                  <a:lnTo>
                    <a:pt x="9678" y="2742"/>
                  </a:lnTo>
                  <a:lnTo>
                    <a:pt x="9678" y="2728"/>
                  </a:lnTo>
                  <a:close/>
                  <a:moveTo>
                    <a:pt x="508" y="2915"/>
                  </a:moveTo>
                  <a:lnTo>
                    <a:pt x="508" y="2929"/>
                  </a:lnTo>
                  <a:lnTo>
                    <a:pt x="495" y="2929"/>
                  </a:lnTo>
                  <a:lnTo>
                    <a:pt x="495" y="2942"/>
                  </a:lnTo>
                  <a:lnTo>
                    <a:pt x="495" y="2955"/>
                  </a:lnTo>
                  <a:lnTo>
                    <a:pt x="482" y="2968"/>
                  </a:lnTo>
                  <a:lnTo>
                    <a:pt x="482" y="2982"/>
                  </a:lnTo>
                  <a:lnTo>
                    <a:pt x="468" y="2995"/>
                  </a:lnTo>
                  <a:cubicBezTo>
                    <a:pt x="455" y="3036"/>
                    <a:pt x="428" y="3075"/>
                    <a:pt x="414" y="3129"/>
                  </a:cubicBezTo>
                  <a:lnTo>
                    <a:pt x="856" y="3316"/>
                  </a:lnTo>
                  <a:cubicBezTo>
                    <a:pt x="883" y="3250"/>
                    <a:pt x="909" y="3182"/>
                    <a:pt x="949" y="3116"/>
                  </a:cubicBezTo>
                  <a:lnTo>
                    <a:pt x="508" y="2915"/>
                  </a:lnTo>
                  <a:close/>
                  <a:moveTo>
                    <a:pt x="9878" y="3169"/>
                  </a:moveTo>
                  <a:lnTo>
                    <a:pt x="9437" y="3356"/>
                  </a:lnTo>
                  <a:lnTo>
                    <a:pt x="9517" y="3556"/>
                  </a:lnTo>
                  <a:lnTo>
                    <a:pt x="9972" y="3396"/>
                  </a:lnTo>
                  <a:cubicBezTo>
                    <a:pt x="9958" y="3343"/>
                    <a:pt x="9931" y="3303"/>
                    <a:pt x="9918" y="3250"/>
                  </a:cubicBezTo>
                  <a:lnTo>
                    <a:pt x="9878" y="3169"/>
                  </a:lnTo>
                  <a:close/>
                  <a:moveTo>
                    <a:pt x="321" y="3356"/>
                  </a:moveTo>
                  <a:cubicBezTo>
                    <a:pt x="321" y="3369"/>
                    <a:pt x="321" y="3369"/>
                    <a:pt x="307" y="3383"/>
                  </a:cubicBezTo>
                  <a:lnTo>
                    <a:pt x="307" y="3396"/>
                  </a:lnTo>
                  <a:lnTo>
                    <a:pt x="307" y="3410"/>
                  </a:lnTo>
                  <a:cubicBezTo>
                    <a:pt x="295" y="3449"/>
                    <a:pt x="268" y="3503"/>
                    <a:pt x="254" y="3544"/>
                  </a:cubicBezTo>
                  <a:lnTo>
                    <a:pt x="254" y="3556"/>
                  </a:lnTo>
                  <a:lnTo>
                    <a:pt x="254" y="3570"/>
                  </a:lnTo>
                  <a:lnTo>
                    <a:pt x="241" y="3583"/>
                  </a:lnTo>
                  <a:lnTo>
                    <a:pt x="708" y="3731"/>
                  </a:lnTo>
                  <a:cubicBezTo>
                    <a:pt x="722" y="3651"/>
                    <a:pt x="749" y="3583"/>
                    <a:pt x="776" y="3517"/>
                  </a:cubicBezTo>
                  <a:lnTo>
                    <a:pt x="321" y="3356"/>
                  </a:lnTo>
                  <a:close/>
                  <a:moveTo>
                    <a:pt x="10052" y="3624"/>
                  </a:moveTo>
                  <a:lnTo>
                    <a:pt x="9584" y="3757"/>
                  </a:lnTo>
                  <a:cubicBezTo>
                    <a:pt x="9610" y="3838"/>
                    <a:pt x="9624" y="3904"/>
                    <a:pt x="9651" y="3971"/>
                  </a:cubicBezTo>
                  <a:lnTo>
                    <a:pt x="10106" y="3850"/>
                  </a:lnTo>
                  <a:lnTo>
                    <a:pt x="10106" y="3811"/>
                  </a:lnTo>
                  <a:cubicBezTo>
                    <a:pt x="10079" y="3744"/>
                    <a:pt x="10065" y="3677"/>
                    <a:pt x="10052" y="3624"/>
                  </a:cubicBezTo>
                  <a:close/>
                  <a:moveTo>
                    <a:pt x="174" y="3811"/>
                  </a:moveTo>
                  <a:cubicBezTo>
                    <a:pt x="174" y="3838"/>
                    <a:pt x="161" y="3864"/>
                    <a:pt x="161" y="3877"/>
                  </a:cubicBezTo>
                  <a:lnTo>
                    <a:pt x="161" y="3891"/>
                  </a:lnTo>
                  <a:lnTo>
                    <a:pt x="161" y="3904"/>
                  </a:lnTo>
                  <a:lnTo>
                    <a:pt x="147" y="3904"/>
                  </a:lnTo>
                  <a:lnTo>
                    <a:pt x="147" y="3918"/>
                  </a:lnTo>
                  <a:lnTo>
                    <a:pt x="147" y="3931"/>
                  </a:lnTo>
                  <a:lnTo>
                    <a:pt x="147" y="3945"/>
                  </a:lnTo>
                  <a:lnTo>
                    <a:pt x="147" y="3957"/>
                  </a:lnTo>
                  <a:lnTo>
                    <a:pt x="134" y="3957"/>
                  </a:lnTo>
                  <a:lnTo>
                    <a:pt x="134" y="3971"/>
                  </a:lnTo>
                  <a:lnTo>
                    <a:pt x="134" y="3984"/>
                  </a:lnTo>
                  <a:lnTo>
                    <a:pt x="134" y="3998"/>
                  </a:lnTo>
                  <a:cubicBezTo>
                    <a:pt x="134" y="4011"/>
                    <a:pt x="120" y="4025"/>
                    <a:pt x="120" y="4038"/>
                  </a:cubicBezTo>
                  <a:lnTo>
                    <a:pt x="589" y="4145"/>
                  </a:lnTo>
                  <a:cubicBezTo>
                    <a:pt x="601" y="4078"/>
                    <a:pt x="628" y="4011"/>
                    <a:pt x="642" y="3931"/>
                  </a:cubicBezTo>
                  <a:lnTo>
                    <a:pt x="174" y="3811"/>
                  </a:lnTo>
                  <a:close/>
                  <a:moveTo>
                    <a:pt x="10172" y="4078"/>
                  </a:moveTo>
                  <a:lnTo>
                    <a:pt x="9691" y="4185"/>
                  </a:lnTo>
                  <a:cubicBezTo>
                    <a:pt x="9705" y="4251"/>
                    <a:pt x="9717" y="4332"/>
                    <a:pt x="9731" y="4399"/>
                  </a:cubicBezTo>
                  <a:lnTo>
                    <a:pt x="10213" y="4319"/>
                  </a:lnTo>
                  <a:lnTo>
                    <a:pt x="10172" y="4078"/>
                  </a:lnTo>
                  <a:close/>
                  <a:moveTo>
                    <a:pt x="81" y="4278"/>
                  </a:moveTo>
                  <a:lnTo>
                    <a:pt x="40" y="4519"/>
                  </a:lnTo>
                  <a:lnTo>
                    <a:pt x="521" y="4572"/>
                  </a:lnTo>
                  <a:cubicBezTo>
                    <a:pt x="521" y="4506"/>
                    <a:pt x="535" y="4439"/>
                    <a:pt x="548" y="4358"/>
                  </a:cubicBezTo>
                  <a:lnTo>
                    <a:pt x="81" y="4278"/>
                  </a:lnTo>
                  <a:close/>
                  <a:moveTo>
                    <a:pt x="10239" y="4559"/>
                  </a:moveTo>
                  <a:lnTo>
                    <a:pt x="9758" y="4613"/>
                  </a:lnTo>
                  <a:cubicBezTo>
                    <a:pt x="9771" y="4679"/>
                    <a:pt x="9785" y="4759"/>
                    <a:pt x="9785" y="4827"/>
                  </a:cubicBezTo>
                  <a:lnTo>
                    <a:pt x="10266" y="4800"/>
                  </a:lnTo>
                  <a:cubicBezTo>
                    <a:pt x="10266" y="4759"/>
                    <a:pt x="10252" y="4720"/>
                    <a:pt x="10252" y="4679"/>
                  </a:cubicBezTo>
                  <a:lnTo>
                    <a:pt x="10252" y="4666"/>
                  </a:lnTo>
                  <a:cubicBezTo>
                    <a:pt x="10252" y="4626"/>
                    <a:pt x="10252" y="4599"/>
                    <a:pt x="10239" y="4559"/>
                  </a:cubicBezTo>
                  <a:close/>
                  <a:moveTo>
                    <a:pt x="13" y="4759"/>
                  </a:moveTo>
                  <a:lnTo>
                    <a:pt x="13" y="4773"/>
                  </a:lnTo>
                  <a:lnTo>
                    <a:pt x="13" y="4786"/>
                  </a:lnTo>
                  <a:lnTo>
                    <a:pt x="13" y="4800"/>
                  </a:lnTo>
                  <a:lnTo>
                    <a:pt x="13" y="4813"/>
                  </a:lnTo>
                  <a:lnTo>
                    <a:pt x="13" y="4827"/>
                  </a:lnTo>
                  <a:lnTo>
                    <a:pt x="13" y="4854"/>
                  </a:lnTo>
                  <a:lnTo>
                    <a:pt x="13" y="4866"/>
                  </a:lnTo>
                  <a:cubicBezTo>
                    <a:pt x="13" y="4907"/>
                    <a:pt x="1" y="4960"/>
                    <a:pt x="1" y="5000"/>
                  </a:cubicBezTo>
                  <a:lnTo>
                    <a:pt x="482" y="5014"/>
                  </a:lnTo>
                  <a:cubicBezTo>
                    <a:pt x="495" y="4934"/>
                    <a:pt x="495" y="4866"/>
                    <a:pt x="495" y="4800"/>
                  </a:cubicBezTo>
                  <a:lnTo>
                    <a:pt x="13" y="4759"/>
                  </a:lnTo>
                  <a:close/>
                  <a:moveTo>
                    <a:pt x="10279" y="5041"/>
                  </a:moveTo>
                  <a:lnTo>
                    <a:pt x="9798" y="5053"/>
                  </a:lnTo>
                  <a:lnTo>
                    <a:pt x="9798" y="5267"/>
                  </a:lnTo>
                  <a:lnTo>
                    <a:pt x="10266" y="5281"/>
                  </a:lnTo>
                  <a:cubicBezTo>
                    <a:pt x="10279" y="5228"/>
                    <a:pt x="10279" y="5187"/>
                    <a:pt x="10279" y="5134"/>
                  </a:cubicBezTo>
                  <a:lnTo>
                    <a:pt x="10279" y="5041"/>
                  </a:lnTo>
                  <a:close/>
                  <a:moveTo>
                    <a:pt x="482" y="5228"/>
                  </a:moveTo>
                  <a:lnTo>
                    <a:pt x="1" y="5241"/>
                  </a:lnTo>
                  <a:cubicBezTo>
                    <a:pt x="1" y="5281"/>
                    <a:pt x="1" y="5335"/>
                    <a:pt x="13" y="5374"/>
                  </a:cubicBezTo>
                  <a:lnTo>
                    <a:pt x="13" y="5388"/>
                  </a:lnTo>
                  <a:lnTo>
                    <a:pt x="13" y="5481"/>
                  </a:lnTo>
                  <a:lnTo>
                    <a:pt x="495" y="5442"/>
                  </a:lnTo>
                  <a:cubicBezTo>
                    <a:pt x="495" y="5374"/>
                    <a:pt x="482" y="5308"/>
                    <a:pt x="482" y="5228"/>
                  </a:cubicBezTo>
                  <a:close/>
                  <a:moveTo>
                    <a:pt x="9785" y="5481"/>
                  </a:moveTo>
                  <a:cubicBezTo>
                    <a:pt x="9771" y="5561"/>
                    <a:pt x="9771" y="5629"/>
                    <a:pt x="9758" y="5695"/>
                  </a:cubicBezTo>
                  <a:lnTo>
                    <a:pt x="10239" y="5762"/>
                  </a:lnTo>
                  <a:cubicBezTo>
                    <a:pt x="10252" y="5682"/>
                    <a:pt x="10252" y="5602"/>
                    <a:pt x="10266" y="5522"/>
                  </a:cubicBezTo>
                  <a:lnTo>
                    <a:pt x="9785" y="5481"/>
                  </a:lnTo>
                  <a:close/>
                  <a:moveTo>
                    <a:pt x="508" y="5668"/>
                  </a:moveTo>
                  <a:lnTo>
                    <a:pt x="40" y="5722"/>
                  </a:lnTo>
                  <a:lnTo>
                    <a:pt x="40" y="5802"/>
                  </a:lnTo>
                  <a:lnTo>
                    <a:pt x="54" y="5802"/>
                  </a:lnTo>
                  <a:lnTo>
                    <a:pt x="54" y="5816"/>
                  </a:lnTo>
                  <a:lnTo>
                    <a:pt x="54" y="5829"/>
                  </a:lnTo>
                  <a:cubicBezTo>
                    <a:pt x="54" y="5869"/>
                    <a:pt x="67" y="5909"/>
                    <a:pt x="67" y="5962"/>
                  </a:cubicBezTo>
                  <a:lnTo>
                    <a:pt x="548" y="5882"/>
                  </a:lnTo>
                  <a:cubicBezTo>
                    <a:pt x="535" y="5816"/>
                    <a:pt x="521" y="5736"/>
                    <a:pt x="508" y="5668"/>
                  </a:cubicBezTo>
                  <a:close/>
                  <a:moveTo>
                    <a:pt x="9731" y="5923"/>
                  </a:moveTo>
                  <a:cubicBezTo>
                    <a:pt x="9717" y="5989"/>
                    <a:pt x="9705" y="6056"/>
                    <a:pt x="9691" y="6137"/>
                  </a:cubicBezTo>
                  <a:lnTo>
                    <a:pt x="10159" y="6230"/>
                  </a:lnTo>
                  <a:lnTo>
                    <a:pt x="10159" y="6203"/>
                  </a:lnTo>
                  <a:lnTo>
                    <a:pt x="10159" y="6190"/>
                  </a:lnTo>
                  <a:lnTo>
                    <a:pt x="10172" y="6190"/>
                  </a:lnTo>
                  <a:lnTo>
                    <a:pt x="10172" y="6176"/>
                  </a:lnTo>
                  <a:lnTo>
                    <a:pt x="10172" y="6163"/>
                  </a:lnTo>
                  <a:lnTo>
                    <a:pt x="10172" y="6150"/>
                  </a:lnTo>
                  <a:lnTo>
                    <a:pt x="10172" y="6137"/>
                  </a:lnTo>
                  <a:lnTo>
                    <a:pt x="10172" y="6123"/>
                  </a:lnTo>
                  <a:lnTo>
                    <a:pt x="10186" y="6110"/>
                  </a:lnTo>
                  <a:lnTo>
                    <a:pt x="10186" y="6096"/>
                  </a:lnTo>
                  <a:cubicBezTo>
                    <a:pt x="10186" y="6056"/>
                    <a:pt x="10199" y="6030"/>
                    <a:pt x="10199" y="6003"/>
                  </a:cubicBezTo>
                  <a:lnTo>
                    <a:pt x="9731" y="5923"/>
                  </a:lnTo>
                  <a:close/>
                  <a:moveTo>
                    <a:pt x="589" y="6096"/>
                  </a:moveTo>
                  <a:lnTo>
                    <a:pt x="107" y="6190"/>
                  </a:lnTo>
                  <a:cubicBezTo>
                    <a:pt x="120" y="6217"/>
                    <a:pt x="120" y="6230"/>
                    <a:pt x="120" y="6256"/>
                  </a:cubicBezTo>
                  <a:lnTo>
                    <a:pt x="134" y="6256"/>
                  </a:lnTo>
                  <a:cubicBezTo>
                    <a:pt x="147" y="6324"/>
                    <a:pt x="147" y="6377"/>
                    <a:pt x="174" y="6431"/>
                  </a:cubicBezTo>
                  <a:lnTo>
                    <a:pt x="628" y="6310"/>
                  </a:lnTo>
                  <a:cubicBezTo>
                    <a:pt x="615" y="6244"/>
                    <a:pt x="601" y="6163"/>
                    <a:pt x="589" y="6096"/>
                  </a:cubicBezTo>
                  <a:close/>
                  <a:moveTo>
                    <a:pt x="9637" y="6337"/>
                  </a:moveTo>
                  <a:cubicBezTo>
                    <a:pt x="9610" y="6417"/>
                    <a:pt x="9598" y="6484"/>
                    <a:pt x="9571" y="6551"/>
                  </a:cubicBezTo>
                  <a:lnTo>
                    <a:pt x="10025" y="6698"/>
                  </a:lnTo>
                  <a:lnTo>
                    <a:pt x="10038" y="6698"/>
                  </a:lnTo>
                  <a:lnTo>
                    <a:pt x="10038" y="6684"/>
                  </a:lnTo>
                  <a:lnTo>
                    <a:pt x="10038" y="6671"/>
                  </a:lnTo>
                  <a:cubicBezTo>
                    <a:pt x="10052" y="6631"/>
                    <a:pt x="10065" y="6604"/>
                    <a:pt x="10065" y="6564"/>
                  </a:cubicBezTo>
                  <a:lnTo>
                    <a:pt x="10079" y="6564"/>
                  </a:lnTo>
                  <a:lnTo>
                    <a:pt x="10079" y="6551"/>
                  </a:lnTo>
                  <a:lnTo>
                    <a:pt x="10079" y="6538"/>
                  </a:lnTo>
                  <a:lnTo>
                    <a:pt x="10079" y="6524"/>
                  </a:lnTo>
                  <a:lnTo>
                    <a:pt x="10079" y="6511"/>
                  </a:lnTo>
                  <a:lnTo>
                    <a:pt x="10092" y="6511"/>
                  </a:lnTo>
                  <a:lnTo>
                    <a:pt x="10092" y="6497"/>
                  </a:lnTo>
                  <a:lnTo>
                    <a:pt x="10092" y="6484"/>
                  </a:lnTo>
                  <a:lnTo>
                    <a:pt x="10092" y="6470"/>
                  </a:lnTo>
                  <a:lnTo>
                    <a:pt x="9637" y="6337"/>
                  </a:lnTo>
                  <a:close/>
                  <a:moveTo>
                    <a:pt x="696" y="6511"/>
                  </a:moveTo>
                  <a:lnTo>
                    <a:pt x="241" y="6657"/>
                  </a:lnTo>
                  <a:cubicBezTo>
                    <a:pt x="241" y="6671"/>
                    <a:pt x="241" y="6698"/>
                    <a:pt x="254" y="6711"/>
                  </a:cubicBezTo>
                  <a:lnTo>
                    <a:pt x="254" y="6725"/>
                  </a:lnTo>
                  <a:cubicBezTo>
                    <a:pt x="268" y="6778"/>
                    <a:pt x="295" y="6832"/>
                    <a:pt x="307" y="6885"/>
                  </a:cubicBezTo>
                  <a:lnTo>
                    <a:pt x="762" y="6725"/>
                  </a:lnTo>
                  <a:cubicBezTo>
                    <a:pt x="735" y="6657"/>
                    <a:pt x="722" y="6591"/>
                    <a:pt x="696" y="6511"/>
                  </a:cubicBezTo>
                  <a:close/>
                  <a:moveTo>
                    <a:pt x="9504" y="6764"/>
                  </a:moveTo>
                  <a:lnTo>
                    <a:pt x="9423" y="6965"/>
                  </a:lnTo>
                  <a:lnTo>
                    <a:pt x="9865" y="7153"/>
                  </a:lnTo>
                  <a:lnTo>
                    <a:pt x="9905" y="7032"/>
                  </a:lnTo>
                  <a:lnTo>
                    <a:pt x="9918" y="7032"/>
                  </a:lnTo>
                  <a:lnTo>
                    <a:pt x="9918" y="7019"/>
                  </a:lnTo>
                  <a:lnTo>
                    <a:pt x="9918" y="7005"/>
                  </a:lnTo>
                  <a:cubicBezTo>
                    <a:pt x="9931" y="6978"/>
                    <a:pt x="9945" y="6952"/>
                    <a:pt x="9945" y="6925"/>
                  </a:cubicBezTo>
                  <a:lnTo>
                    <a:pt x="9504" y="6764"/>
                  </a:lnTo>
                  <a:close/>
                  <a:moveTo>
                    <a:pt x="842" y="6925"/>
                  </a:moveTo>
                  <a:lnTo>
                    <a:pt x="402" y="7112"/>
                  </a:lnTo>
                  <a:cubicBezTo>
                    <a:pt x="414" y="7139"/>
                    <a:pt x="428" y="7179"/>
                    <a:pt x="441" y="7206"/>
                  </a:cubicBezTo>
                  <a:lnTo>
                    <a:pt x="441" y="7219"/>
                  </a:lnTo>
                  <a:lnTo>
                    <a:pt x="455" y="7219"/>
                  </a:lnTo>
                  <a:cubicBezTo>
                    <a:pt x="468" y="7259"/>
                    <a:pt x="482" y="7299"/>
                    <a:pt x="495" y="7326"/>
                  </a:cubicBezTo>
                  <a:lnTo>
                    <a:pt x="936" y="7126"/>
                  </a:lnTo>
                  <a:cubicBezTo>
                    <a:pt x="896" y="7058"/>
                    <a:pt x="869" y="6992"/>
                    <a:pt x="842" y="6925"/>
                  </a:cubicBezTo>
                  <a:close/>
                  <a:moveTo>
                    <a:pt x="9330" y="7165"/>
                  </a:moveTo>
                  <a:cubicBezTo>
                    <a:pt x="9304" y="7219"/>
                    <a:pt x="9263" y="7286"/>
                    <a:pt x="9236" y="7353"/>
                  </a:cubicBezTo>
                  <a:lnTo>
                    <a:pt x="9651" y="7580"/>
                  </a:lnTo>
                  <a:cubicBezTo>
                    <a:pt x="9664" y="7580"/>
                    <a:pt x="9664" y="7566"/>
                    <a:pt x="9664" y="7554"/>
                  </a:cubicBezTo>
                  <a:lnTo>
                    <a:pt x="9678" y="7554"/>
                  </a:lnTo>
                  <a:lnTo>
                    <a:pt x="9678" y="7540"/>
                  </a:lnTo>
                  <a:lnTo>
                    <a:pt x="9678" y="7527"/>
                  </a:lnTo>
                  <a:lnTo>
                    <a:pt x="9691" y="7527"/>
                  </a:lnTo>
                  <a:lnTo>
                    <a:pt x="9691" y="7513"/>
                  </a:lnTo>
                  <a:lnTo>
                    <a:pt x="9691" y="7500"/>
                  </a:lnTo>
                  <a:lnTo>
                    <a:pt x="9705" y="7500"/>
                  </a:lnTo>
                  <a:lnTo>
                    <a:pt x="9705" y="7486"/>
                  </a:lnTo>
                  <a:lnTo>
                    <a:pt x="9705" y="7473"/>
                  </a:lnTo>
                  <a:lnTo>
                    <a:pt x="9717" y="7473"/>
                  </a:lnTo>
                  <a:lnTo>
                    <a:pt x="9717" y="7459"/>
                  </a:lnTo>
                  <a:lnTo>
                    <a:pt x="9717" y="7447"/>
                  </a:lnTo>
                  <a:lnTo>
                    <a:pt x="9731" y="7447"/>
                  </a:lnTo>
                  <a:lnTo>
                    <a:pt x="9731" y="7433"/>
                  </a:lnTo>
                  <a:cubicBezTo>
                    <a:pt x="9744" y="7406"/>
                    <a:pt x="9758" y="7393"/>
                    <a:pt x="9758" y="7366"/>
                  </a:cubicBezTo>
                  <a:lnTo>
                    <a:pt x="9330" y="7165"/>
                  </a:lnTo>
                  <a:close/>
                  <a:moveTo>
                    <a:pt x="1029" y="7326"/>
                  </a:moveTo>
                  <a:lnTo>
                    <a:pt x="601" y="7554"/>
                  </a:lnTo>
                  <a:lnTo>
                    <a:pt x="722" y="7753"/>
                  </a:lnTo>
                  <a:lnTo>
                    <a:pt x="1136" y="7513"/>
                  </a:lnTo>
                  <a:cubicBezTo>
                    <a:pt x="1097" y="7447"/>
                    <a:pt x="1070" y="7379"/>
                    <a:pt x="1029" y="7326"/>
                  </a:cubicBezTo>
                  <a:close/>
                  <a:moveTo>
                    <a:pt x="9116" y="7540"/>
                  </a:moveTo>
                  <a:cubicBezTo>
                    <a:pt x="9090" y="7607"/>
                    <a:pt x="9049" y="7673"/>
                    <a:pt x="9010" y="7727"/>
                  </a:cubicBezTo>
                  <a:lnTo>
                    <a:pt x="9411" y="7994"/>
                  </a:lnTo>
                  <a:cubicBezTo>
                    <a:pt x="9411" y="7981"/>
                    <a:pt x="9411" y="7981"/>
                    <a:pt x="9423" y="7967"/>
                  </a:cubicBezTo>
                  <a:lnTo>
                    <a:pt x="9423" y="7955"/>
                  </a:lnTo>
                  <a:lnTo>
                    <a:pt x="9437" y="7955"/>
                  </a:lnTo>
                  <a:lnTo>
                    <a:pt x="9437" y="7941"/>
                  </a:lnTo>
                  <a:lnTo>
                    <a:pt x="9450" y="7941"/>
                  </a:lnTo>
                  <a:lnTo>
                    <a:pt x="9450" y="7928"/>
                  </a:lnTo>
                  <a:lnTo>
                    <a:pt x="9450" y="7914"/>
                  </a:lnTo>
                  <a:lnTo>
                    <a:pt x="9464" y="7914"/>
                  </a:lnTo>
                  <a:lnTo>
                    <a:pt x="9464" y="7901"/>
                  </a:lnTo>
                  <a:lnTo>
                    <a:pt x="9477" y="7901"/>
                  </a:lnTo>
                  <a:lnTo>
                    <a:pt x="9477" y="7887"/>
                  </a:lnTo>
                  <a:lnTo>
                    <a:pt x="9477" y="7874"/>
                  </a:lnTo>
                  <a:lnTo>
                    <a:pt x="9491" y="7874"/>
                  </a:lnTo>
                  <a:lnTo>
                    <a:pt x="9491" y="7860"/>
                  </a:lnTo>
                  <a:lnTo>
                    <a:pt x="9491" y="7848"/>
                  </a:lnTo>
                  <a:lnTo>
                    <a:pt x="9504" y="7848"/>
                  </a:lnTo>
                  <a:lnTo>
                    <a:pt x="9504" y="7834"/>
                  </a:lnTo>
                  <a:lnTo>
                    <a:pt x="9517" y="7834"/>
                  </a:lnTo>
                  <a:lnTo>
                    <a:pt x="9517" y="7821"/>
                  </a:lnTo>
                  <a:lnTo>
                    <a:pt x="9517" y="7807"/>
                  </a:lnTo>
                  <a:lnTo>
                    <a:pt x="9530" y="7807"/>
                  </a:lnTo>
                  <a:lnTo>
                    <a:pt x="9530" y="7794"/>
                  </a:lnTo>
                  <a:lnTo>
                    <a:pt x="9116" y="7540"/>
                  </a:lnTo>
                  <a:close/>
                  <a:moveTo>
                    <a:pt x="1257" y="7700"/>
                  </a:moveTo>
                  <a:lnTo>
                    <a:pt x="856" y="7955"/>
                  </a:lnTo>
                  <a:cubicBezTo>
                    <a:pt x="896" y="8035"/>
                    <a:pt x="936" y="8088"/>
                    <a:pt x="990" y="8154"/>
                  </a:cubicBezTo>
                  <a:lnTo>
                    <a:pt x="1377" y="7874"/>
                  </a:lnTo>
                  <a:cubicBezTo>
                    <a:pt x="1337" y="7821"/>
                    <a:pt x="1297" y="7753"/>
                    <a:pt x="1257" y="7700"/>
                  </a:cubicBezTo>
                  <a:close/>
                  <a:moveTo>
                    <a:pt x="8876" y="7901"/>
                  </a:moveTo>
                  <a:cubicBezTo>
                    <a:pt x="8835" y="7967"/>
                    <a:pt x="8796" y="8021"/>
                    <a:pt x="8742" y="8074"/>
                  </a:cubicBezTo>
                  <a:lnTo>
                    <a:pt x="9116" y="8382"/>
                  </a:lnTo>
                  <a:cubicBezTo>
                    <a:pt x="9156" y="8329"/>
                    <a:pt x="9209" y="8275"/>
                    <a:pt x="9250" y="8222"/>
                  </a:cubicBezTo>
                  <a:lnTo>
                    <a:pt x="9250" y="8208"/>
                  </a:lnTo>
                  <a:cubicBezTo>
                    <a:pt x="9263" y="8208"/>
                    <a:pt x="9263" y="8195"/>
                    <a:pt x="9263" y="8195"/>
                  </a:cubicBezTo>
                  <a:lnTo>
                    <a:pt x="8876" y="7901"/>
                  </a:lnTo>
                  <a:close/>
                  <a:moveTo>
                    <a:pt x="1510" y="8048"/>
                  </a:moveTo>
                  <a:lnTo>
                    <a:pt x="1136" y="8356"/>
                  </a:lnTo>
                  <a:cubicBezTo>
                    <a:pt x="1190" y="8409"/>
                    <a:pt x="1230" y="8475"/>
                    <a:pt x="1284" y="8529"/>
                  </a:cubicBezTo>
                  <a:lnTo>
                    <a:pt x="1644" y="8222"/>
                  </a:lnTo>
                  <a:cubicBezTo>
                    <a:pt x="1605" y="8168"/>
                    <a:pt x="1551" y="8101"/>
                    <a:pt x="1510" y="8048"/>
                  </a:cubicBezTo>
                  <a:close/>
                  <a:moveTo>
                    <a:pt x="8609" y="8249"/>
                  </a:moveTo>
                  <a:cubicBezTo>
                    <a:pt x="8555" y="8302"/>
                    <a:pt x="8502" y="8356"/>
                    <a:pt x="8461" y="8409"/>
                  </a:cubicBezTo>
                  <a:lnTo>
                    <a:pt x="8796" y="8743"/>
                  </a:lnTo>
                  <a:cubicBezTo>
                    <a:pt x="8822" y="8716"/>
                    <a:pt x="8835" y="8689"/>
                    <a:pt x="8862" y="8676"/>
                  </a:cubicBezTo>
                  <a:lnTo>
                    <a:pt x="8862" y="8662"/>
                  </a:lnTo>
                  <a:lnTo>
                    <a:pt x="8876" y="8662"/>
                  </a:lnTo>
                  <a:lnTo>
                    <a:pt x="8876" y="8650"/>
                  </a:lnTo>
                  <a:lnTo>
                    <a:pt x="8889" y="8650"/>
                  </a:lnTo>
                  <a:lnTo>
                    <a:pt x="8889" y="8636"/>
                  </a:lnTo>
                  <a:lnTo>
                    <a:pt x="8903" y="8636"/>
                  </a:lnTo>
                  <a:lnTo>
                    <a:pt x="8903" y="8623"/>
                  </a:lnTo>
                  <a:cubicBezTo>
                    <a:pt x="8915" y="8623"/>
                    <a:pt x="8915" y="8623"/>
                    <a:pt x="8915" y="8609"/>
                  </a:cubicBezTo>
                  <a:lnTo>
                    <a:pt x="8929" y="8609"/>
                  </a:lnTo>
                  <a:lnTo>
                    <a:pt x="8929" y="8596"/>
                  </a:lnTo>
                  <a:lnTo>
                    <a:pt x="8956" y="8569"/>
                  </a:lnTo>
                  <a:lnTo>
                    <a:pt x="8609" y="8249"/>
                  </a:lnTo>
                  <a:close/>
                  <a:moveTo>
                    <a:pt x="1792" y="8382"/>
                  </a:moveTo>
                  <a:lnTo>
                    <a:pt x="1457" y="8716"/>
                  </a:lnTo>
                  <a:lnTo>
                    <a:pt x="1471" y="8730"/>
                  </a:lnTo>
                  <a:lnTo>
                    <a:pt x="1617" y="8876"/>
                  </a:lnTo>
                  <a:lnTo>
                    <a:pt x="1952" y="8529"/>
                  </a:lnTo>
                  <a:cubicBezTo>
                    <a:pt x="1899" y="8475"/>
                    <a:pt x="1845" y="8422"/>
                    <a:pt x="1792" y="8382"/>
                  </a:cubicBezTo>
                  <a:close/>
                  <a:moveTo>
                    <a:pt x="8301" y="8555"/>
                  </a:moveTo>
                  <a:cubicBezTo>
                    <a:pt x="8247" y="8609"/>
                    <a:pt x="8194" y="8650"/>
                    <a:pt x="8140" y="8703"/>
                  </a:cubicBezTo>
                  <a:lnTo>
                    <a:pt x="8448" y="9063"/>
                  </a:lnTo>
                  <a:cubicBezTo>
                    <a:pt x="8488" y="9024"/>
                    <a:pt x="8541" y="8983"/>
                    <a:pt x="8582" y="8944"/>
                  </a:cubicBezTo>
                  <a:lnTo>
                    <a:pt x="8595" y="8944"/>
                  </a:lnTo>
                  <a:cubicBezTo>
                    <a:pt x="8609" y="8930"/>
                    <a:pt x="8609" y="8917"/>
                    <a:pt x="8621" y="8903"/>
                  </a:cubicBezTo>
                  <a:lnTo>
                    <a:pt x="8301" y="8555"/>
                  </a:lnTo>
                  <a:close/>
                  <a:moveTo>
                    <a:pt x="2112" y="8676"/>
                  </a:moveTo>
                  <a:lnTo>
                    <a:pt x="1804" y="9037"/>
                  </a:lnTo>
                  <a:cubicBezTo>
                    <a:pt x="1804" y="9051"/>
                    <a:pt x="1818" y="9051"/>
                    <a:pt x="1818" y="9051"/>
                  </a:cubicBezTo>
                  <a:lnTo>
                    <a:pt x="1818" y="9063"/>
                  </a:lnTo>
                  <a:lnTo>
                    <a:pt x="1831" y="9063"/>
                  </a:lnTo>
                  <a:cubicBezTo>
                    <a:pt x="1885" y="9104"/>
                    <a:pt x="1938" y="9144"/>
                    <a:pt x="1992" y="9197"/>
                  </a:cubicBezTo>
                  <a:lnTo>
                    <a:pt x="2286" y="8810"/>
                  </a:lnTo>
                  <a:cubicBezTo>
                    <a:pt x="2232" y="8769"/>
                    <a:pt x="2166" y="8716"/>
                    <a:pt x="2112" y="8676"/>
                  </a:cubicBezTo>
                  <a:close/>
                  <a:moveTo>
                    <a:pt x="7967" y="8837"/>
                  </a:moveTo>
                  <a:cubicBezTo>
                    <a:pt x="7913" y="8876"/>
                    <a:pt x="7846" y="8917"/>
                    <a:pt x="7793" y="8956"/>
                  </a:cubicBezTo>
                  <a:lnTo>
                    <a:pt x="8060" y="9357"/>
                  </a:lnTo>
                  <a:cubicBezTo>
                    <a:pt x="8127" y="9318"/>
                    <a:pt x="8194" y="9264"/>
                    <a:pt x="8261" y="9224"/>
                  </a:cubicBezTo>
                  <a:lnTo>
                    <a:pt x="7967" y="8837"/>
                  </a:lnTo>
                  <a:close/>
                  <a:moveTo>
                    <a:pt x="2460" y="8944"/>
                  </a:moveTo>
                  <a:lnTo>
                    <a:pt x="2179" y="9331"/>
                  </a:lnTo>
                  <a:cubicBezTo>
                    <a:pt x="2232" y="9371"/>
                    <a:pt x="2286" y="9398"/>
                    <a:pt x="2339" y="9438"/>
                  </a:cubicBezTo>
                  <a:lnTo>
                    <a:pt x="2353" y="9452"/>
                  </a:lnTo>
                  <a:cubicBezTo>
                    <a:pt x="2366" y="9452"/>
                    <a:pt x="2366" y="9464"/>
                    <a:pt x="2380" y="9464"/>
                  </a:cubicBezTo>
                  <a:lnTo>
                    <a:pt x="2647" y="9063"/>
                  </a:lnTo>
                  <a:cubicBezTo>
                    <a:pt x="2580" y="9024"/>
                    <a:pt x="2513" y="8983"/>
                    <a:pt x="2460" y="8944"/>
                  </a:cubicBezTo>
                  <a:close/>
                  <a:moveTo>
                    <a:pt x="7606" y="9077"/>
                  </a:moveTo>
                  <a:cubicBezTo>
                    <a:pt x="7539" y="9117"/>
                    <a:pt x="7486" y="9158"/>
                    <a:pt x="7418" y="9197"/>
                  </a:cubicBezTo>
                  <a:lnTo>
                    <a:pt x="7646" y="9612"/>
                  </a:lnTo>
                  <a:cubicBezTo>
                    <a:pt x="7700" y="9585"/>
                    <a:pt x="7739" y="9571"/>
                    <a:pt x="7780" y="9545"/>
                  </a:cubicBezTo>
                  <a:lnTo>
                    <a:pt x="7780" y="9532"/>
                  </a:lnTo>
                  <a:lnTo>
                    <a:pt x="7793" y="9532"/>
                  </a:lnTo>
                  <a:cubicBezTo>
                    <a:pt x="7807" y="9518"/>
                    <a:pt x="7833" y="9505"/>
                    <a:pt x="7860" y="9491"/>
                  </a:cubicBezTo>
                  <a:lnTo>
                    <a:pt x="7606" y="9077"/>
                  </a:lnTo>
                  <a:close/>
                  <a:moveTo>
                    <a:pt x="2834" y="9170"/>
                  </a:moveTo>
                  <a:lnTo>
                    <a:pt x="2594" y="9598"/>
                  </a:lnTo>
                  <a:lnTo>
                    <a:pt x="2754" y="9678"/>
                  </a:lnTo>
                  <a:lnTo>
                    <a:pt x="2754" y="9692"/>
                  </a:lnTo>
                  <a:lnTo>
                    <a:pt x="2767" y="9692"/>
                  </a:lnTo>
                  <a:cubicBezTo>
                    <a:pt x="2781" y="9692"/>
                    <a:pt x="2794" y="9705"/>
                    <a:pt x="2807" y="9705"/>
                  </a:cubicBezTo>
                  <a:lnTo>
                    <a:pt x="3021" y="9277"/>
                  </a:lnTo>
                  <a:cubicBezTo>
                    <a:pt x="2954" y="9251"/>
                    <a:pt x="2888" y="9211"/>
                    <a:pt x="2834" y="9170"/>
                  </a:cubicBezTo>
                  <a:close/>
                  <a:moveTo>
                    <a:pt x="7218" y="9291"/>
                  </a:moveTo>
                  <a:cubicBezTo>
                    <a:pt x="7165" y="9331"/>
                    <a:pt x="7098" y="9357"/>
                    <a:pt x="7031" y="9384"/>
                  </a:cubicBezTo>
                  <a:lnTo>
                    <a:pt x="7218" y="9826"/>
                  </a:lnTo>
                  <a:cubicBezTo>
                    <a:pt x="7231" y="9826"/>
                    <a:pt x="7245" y="9826"/>
                    <a:pt x="7245" y="9812"/>
                  </a:cubicBezTo>
                  <a:lnTo>
                    <a:pt x="7445" y="9732"/>
                  </a:lnTo>
                  <a:lnTo>
                    <a:pt x="7218" y="9291"/>
                  </a:lnTo>
                  <a:close/>
                  <a:moveTo>
                    <a:pt x="3221" y="9371"/>
                  </a:moveTo>
                  <a:lnTo>
                    <a:pt x="3021" y="9812"/>
                  </a:lnTo>
                  <a:cubicBezTo>
                    <a:pt x="3021" y="9812"/>
                    <a:pt x="3034" y="9826"/>
                    <a:pt x="3048" y="9826"/>
                  </a:cubicBezTo>
                  <a:lnTo>
                    <a:pt x="3061" y="9826"/>
                  </a:lnTo>
                  <a:lnTo>
                    <a:pt x="3061" y="9839"/>
                  </a:lnTo>
                  <a:lnTo>
                    <a:pt x="3088" y="9839"/>
                  </a:lnTo>
                  <a:lnTo>
                    <a:pt x="3102" y="9853"/>
                  </a:lnTo>
                  <a:lnTo>
                    <a:pt x="3128" y="9853"/>
                  </a:lnTo>
                  <a:lnTo>
                    <a:pt x="3128" y="9865"/>
                  </a:lnTo>
                  <a:lnTo>
                    <a:pt x="3155" y="9865"/>
                  </a:lnTo>
                  <a:lnTo>
                    <a:pt x="3155" y="9879"/>
                  </a:lnTo>
                  <a:lnTo>
                    <a:pt x="3195" y="9879"/>
                  </a:lnTo>
                  <a:lnTo>
                    <a:pt x="3195" y="9892"/>
                  </a:lnTo>
                  <a:cubicBezTo>
                    <a:pt x="3208" y="9892"/>
                    <a:pt x="3221" y="9906"/>
                    <a:pt x="3235" y="9906"/>
                  </a:cubicBezTo>
                  <a:lnTo>
                    <a:pt x="3422" y="9464"/>
                  </a:lnTo>
                  <a:cubicBezTo>
                    <a:pt x="3355" y="9438"/>
                    <a:pt x="3289" y="9398"/>
                    <a:pt x="3221" y="9371"/>
                  </a:cubicBezTo>
                  <a:close/>
                  <a:moveTo>
                    <a:pt x="6830" y="9478"/>
                  </a:moveTo>
                  <a:cubicBezTo>
                    <a:pt x="6764" y="9505"/>
                    <a:pt x="6684" y="9532"/>
                    <a:pt x="6616" y="9545"/>
                  </a:cubicBezTo>
                  <a:lnTo>
                    <a:pt x="6777" y="9999"/>
                  </a:lnTo>
                  <a:lnTo>
                    <a:pt x="6804" y="9999"/>
                  </a:lnTo>
                  <a:cubicBezTo>
                    <a:pt x="6844" y="9986"/>
                    <a:pt x="6884" y="9972"/>
                    <a:pt x="6924" y="9946"/>
                  </a:cubicBezTo>
                  <a:lnTo>
                    <a:pt x="6937" y="9946"/>
                  </a:lnTo>
                  <a:cubicBezTo>
                    <a:pt x="6951" y="9946"/>
                    <a:pt x="6978" y="9933"/>
                    <a:pt x="7005" y="9919"/>
                  </a:cubicBezTo>
                  <a:lnTo>
                    <a:pt x="6830" y="9478"/>
                  </a:lnTo>
                  <a:close/>
                  <a:moveTo>
                    <a:pt x="3622" y="9532"/>
                  </a:moveTo>
                  <a:lnTo>
                    <a:pt x="3462" y="9986"/>
                  </a:lnTo>
                  <a:lnTo>
                    <a:pt x="3476" y="9986"/>
                  </a:lnTo>
                  <a:lnTo>
                    <a:pt x="3476" y="9999"/>
                  </a:lnTo>
                  <a:lnTo>
                    <a:pt x="3515" y="9999"/>
                  </a:lnTo>
                  <a:lnTo>
                    <a:pt x="3515" y="10013"/>
                  </a:lnTo>
                  <a:lnTo>
                    <a:pt x="3529" y="10013"/>
                  </a:lnTo>
                  <a:cubicBezTo>
                    <a:pt x="3583" y="10026"/>
                    <a:pt x="3636" y="10053"/>
                    <a:pt x="3690" y="10066"/>
                  </a:cubicBezTo>
                  <a:lnTo>
                    <a:pt x="3836" y="9598"/>
                  </a:lnTo>
                  <a:cubicBezTo>
                    <a:pt x="3756" y="9585"/>
                    <a:pt x="3690" y="9559"/>
                    <a:pt x="3622" y="9532"/>
                  </a:cubicBezTo>
                  <a:close/>
                  <a:moveTo>
                    <a:pt x="6416" y="9612"/>
                  </a:moveTo>
                  <a:cubicBezTo>
                    <a:pt x="6349" y="9639"/>
                    <a:pt x="6269" y="9652"/>
                    <a:pt x="6203" y="9665"/>
                  </a:cubicBezTo>
                  <a:lnTo>
                    <a:pt x="6310" y="10133"/>
                  </a:lnTo>
                  <a:cubicBezTo>
                    <a:pt x="6390" y="10120"/>
                    <a:pt x="6470" y="10093"/>
                    <a:pt x="6550" y="10079"/>
                  </a:cubicBezTo>
                  <a:lnTo>
                    <a:pt x="6416" y="9612"/>
                  </a:lnTo>
                  <a:close/>
                  <a:moveTo>
                    <a:pt x="4037" y="9652"/>
                  </a:moveTo>
                  <a:lnTo>
                    <a:pt x="3930" y="10120"/>
                  </a:lnTo>
                  <a:cubicBezTo>
                    <a:pt x="4010" y="10147"/>
                    <a:pt x="4077" y="10159"/>
                    <a:pt x="4157" y="10173"/>
                  </a:cubicBezTo>
                  <a:lnTo>
                    <a:pt x="4251" y="9705"/>
                  </a:lnTo>
                  <a:cubicBezTo>
                    <a:pt x="4184" y="9692"/>
                    <a:pt x="4117" y="9678"/>
                    <a:pt x="4037" y="9652"/>
                  </a:cubicBezTo>
                  <a:close/>
                  <a:moveTo>
                    <a:pt x="5989" y="9719"/>
                  </a:moveTo>
                  <a:cubicBezTo>
                    <a:pt x="5921" y="9732"/>
                    <a:pt x="5841" y="9732"/>
                    <a:pt x="5775" y="9746"/>
                  </a:cubicBezTo>
                  <a:lnTo>
                    <a:pt x="5841" y="10227"/>
                  </a:lnTo>
                  <a:lnTo>
                    <a:pt x="5868" y="10227"/>
                  </a:lnTo>
                  <a:lnTo>
                    <a:pt x="5868" y="10213"/>
                  </a:lnTo>
                  <a:cubicBezTo>
                    <a:pt x="5935" y="10213"/>
                    <a:pt x="6002" y="10200"/>
                    <a:pt x="6082" y="10186"/>
                  </a:cubicBezTo>
                  <a:lnTo>
                    <a:pt x="5989" y="9719"/>
                  </a:lnTo>
                  <a:close/>
                  <a:moveTo>
                    <a:pt x="4465" y="9746"/>
                  </a:moveTo>
                  <a:lnTo>
                    <a:pt x="4398" y="10213"/>
                  </a:lnTo>
                  <a:cubicBezTo>
                    <a:pt x="4438" y="10227"/>
                    <a:pt x="4492" y="10227"/>
                    <a:pt x="4531" y="10240"/>
                  </a:cubicBezTo>
                  <a:lnTo>
                    <a:pt x="4638" y="10240"/>
                  </a:lnTo>
                  <a:lnTo>
                    <a:pt x="4692" y="9772"/>
                  </a:lnTo>
                  <a:cubicBezTo>
                    <a:pt x="4611" y="9758"/>
                    <a:pt x="4545" y="9746"/>
                    <a:pt x="4465" y="9746"/>
                  </a:cubicBezTo>
                  <a:close/>
                  <a:moveTo>
                    <a:pt x="4905" y="9785"/>
                  </a:moveTo>
                  <a:lnTo>
                    <a:pt x="4879" y="10266"/>
                  </a:lnTo>
                  <a:lnTo>
                    <a:pt x="5119" y="10266"/>
                  </a:lnTo>
                  <a:lnTo>
                    <a:pt x="5119" y="9785"/>
                  </a:lnTo>
                  <a:close/>
                  <a:moveTo>
                    <a:pt x="5561" y="9772"/>
                  </a:moveTo>
                  <a:cubicBezTo>
                    <a:pt x="5481" y="9772"/>
                    <a:pt x="5413" y="9785"/>
                    <a:pt x="5333" y="9785"/>
                  </a:cubicBezTo>
                  <a:lnTo>
                    <a:pt x="5360" y="10266"/>
                  </a:lnTo>
                  <a:cubicBezTo>
                    <a:pt x="5440" y="10266"/>
                    <a:pt x="5520" y="10254"/>
                    <a:pt x="5601" y="10254"/>
                  </a:cubicBezTo>
                  <a:lnTo>
                    <a:pt x="5561" y="9772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394;p62">
              <a:extLst>
                <a:ext uri="{FF2B5EF4-FFF2-40B4-BE49-F238E27FC236}">
                  <a16:creationId xmlns:a16="http://schemas.microsoft.com/office/drawing/2014/main" id="{AB9DB15E-D896-9042-8635-5F7917ED3672}"/>
                </a:ext>
              </a:extLst>
            </p:cNvPr>
            <p:cNvSpPr/>
            <p:nvPr/>
          </p:nvSpPr>
          <p:spPr>
            <a:xfrm>
              <a:off x="5572075" y="1004563"/>
              <a:ext cx="508487" cy="445428"/>
            </a:xfrm>
            <a:custGeom>
              <a:avLst/>
              <a:gdLst/>
              <a:ahLst/>
              <a:cxnLst/>
              <a:rect l="l" t="t" r="r" b="b"/>
              <a:pathLst>
                <a:path w="10628" h="9310" extrusionOk="0">
                  <a:moveTo>
                    <a:pt x="5307" y="1"/>
                  </a:moveTo>
                  <a:cubicBezTo>
                    <a:pt x="4606" y="1"/>
                    <a:pt x="3893" y="160"/>
                    <a:pt x="3222" y="495"/>
                  </a:cubicBezTo>
                  <a:cubicBezTo>
                    <a:pt x="923" y="1658"/>
                    <a:pt x="0" y="4452"/>
                    <a:pt x="1150" y="6751"/>
                  </a:cubicBezTo>
                  <a:cubicBezTo>
                    <a:pt x="1973" y="8368"/>
                    <a:pt x="3613" y="9309"/>
                    <a:pt x="5316" y="9309"/>
                  </a:cubicBezTo>
                  <a:cubicBezTo>
                    <a:pt x="6019" y="9309"/>
                    <a:pt x="6733" y="9149"/>
                    <a:pt x="7405" y="8809"/>
                  </a:cubicBezTo>
                  <a:cubicBezTo>
                    <a:pt x="9704" y="7660"/>
                    <a:pt x="10627" y="4853"/>
                    <a:pt x="9464" y="2566"/>
                  </a:cubicBezTo>
                  <a:cubicBezTo>
                    <a:pt x="8650" y="938"/>
                    <a:pt x="7011" y="1"/>
                    <a:pt x="5307" y="1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395;p62">
              <a:extLst>
                <a:ext uri="{FF2B5EF4-FFF2-40B4-BE49-F238E27FC236}">
                  <a16:creationId xmlns:a16="http://schemas.microsoft.com/office/drawing/2014/main" id="{D121699A-71FB-EA4A-90C4-03E542F26ACD}"/>
                </a:ext>
              </a:extLst>
            </p:cNvPr>
            <p:cNvSpPr/>
            <p:nvPr/>
          </p:nvSpPr>
          <p:spPr>
            <a:xfrm>
              <a:off x="5572075" y="1004563"/>
              <a:ext cx="508487" cy="445428"/>
            </a:xfrm>
            <a:custGeom>
              <a:avLst/>
              <a:gdLst/>
              <a:ahLst/>
              <a:cxnLst/>
              <a:rect l="l" t="t" r="r" b="b"/>
              <a:pathLst>
                <a:path w="10628" h="9310" extrusionOk="0">
                  <a:moveTo>
                    <a:pt x="5307" y="1"/>
                  </a:moveTo>
                  <a:cubicBezTo>
                    <a:pt x="4606" y="1"/>
                    <a:pt x="3893" y="160"/>
                    <a:pt x="3222" y="495"/>
                  </a:cubicBezTo>
                  <a:cubicBezTo>
                    <a:pt x="923" y="1658"/>
                    <a:pt x="0" y="4452"/>
                    <a:pt x="1150" y="6751"/>
                  </a:cubicBezTo>
                  <a:cubicBezTo>
                    <a:pt x="1973" y="8368"/>
                    <a:pt x="3613" y="9309"/>
                    <a:pt x="5316" y="9309"/>
                  </a:cubicBezTo>
                  <a:cubicBezTo>
                    <a:pt x="6019" y="9309"/>
                    <a:pt x="6733" y="9149"/>
                    <a:pt x="7405" y="8809"/>
                  </a:cubicBezTo>
                  <a:cubicBezTo>
                    <a:pt x="9704" y="7660"/>
                    <a:pt x="10627" y="4853"/>
                    <a:pt x="9464" y="2566"/>
                  </a:cubicBezTo>
                  <a:cubicBezTo>
                    <a:pt x="8650" y="938"/>
                    <a:pt x="7011" y="1"/>
                    <a:pt x="530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396;p62">
              <a:extLst>
                <a:ext uri="{FF2B5EF4-FFF2-40B4-BE49-F238E27FC236}">
                  <a16:creationId xmlns:a16="http://schemas.microsoft.com/office/drawing/2014/main" id="{E767CFE2-5A05-1F46-8C5A-CD96C50D844F}"/>
                </a:ext>
              </a:extLst>
            </p:cNvPr>
            <p:cNvSpPr/>
            <p:nvPr/>
          </p:nvSpPr>
          <p:spPr>
            <a:xfrm>
              <a:off x="5589968" y="1020256"/>
              <a:ext cx="442606" cy="410933"/>
            </a:xfrm>
            <a:custGeom>
              <a:avLst/>
              <a:gdLst/>
              <a:ahLst/>
              <a:cxnLst/>
              <a:rect l="l" t="t" r="r" b="b"/>
              <a:pathLst>
                <a:path w="9251" h="8589" extrusionOk="0">
                  <a:moveTo>
                    <a:pt x="4935" y="1"/>
                  </a:moveTo>
                  <a:cubicBezTo>
                    <a:pt x="4282" y="1"/>
                    <a:pt x="3619" y="149"/>
                    <a:pt x="2995" y="461"/>
                  </a:cubicBezTo>
                  <a:cubicBezTo>
                    <a:pt x="870" y="1543"/>
                    <a:pt x="0" y="4137"/>
                    <a:pt x="1084" y="6262"/>
                  </a:cubicBezTo>
                  <a:cubicBezTo>
                    <a:pt x="1725" y="7546"/>
                    <a:pt x="2914" y="8374"/>
                    <a:pt x="4224" y="8588"/>
                  </a:cubicBezTo>
                  <a:cubicBezTo>
                    <a:pt x="2968" y="8348"/>
                    <a:pt x="1832" y="7558"/>
                    <a:pt x="1217" y="6316"/>
                  </a:cubicBezTo>
                  <a:cubicBezTo>
                    <a:pt x="161" y="4217"/>
                    <a:pt x="1004" y="1664"/>
                    <a:pt x="3102" y="608"/>
                  </a:cubicBezTo>
                  <a:cubicBezTo>
                    <a:pt x="3712" y="301"/>
                    <a:pt x="4361" y="155"/>
                    <a:pt x="5001" y="155"/>
                  </a:cubicBezTo>
                  <a:cubicBezTo>
                    <a:pt x="6559" y="155"/>
                    <a:pt x="8060" y="1018"/>
                    <a:pt x="8810" y="2506"/>
                  </a:cubicBezTo>
                  <a:cubicBezTo>
                    <a:pt x="9063" y="3014"/>
                    <a:pt x="9211" y="3536"/>
                    <a:pt x="9250" y="4070"/>
                  </a:cubicBezTo>
                  <a:cubicBezTo>
                    <a:pt x="9223" y="3509"/>
                    <a:pt x="9077" y="2934"/>
                    <a:pt x="8796" y="2386"/>
                  </a:cubicBezTo>
                  <a:cubicBezTo>
                    <a:pt x="8039" y="872"/>
                    <a:pt x="6518" y="1"/>
                    <a:pt x="4935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397;p62">
              <a:extLst>
                <a:ext uri="{FF2B5EF4-FFF2-40B4-BE49-F238E27FC236}">
                  <a16:creationId xmlns:a16="http://schemas.microsoft.com/office/drawing/2014/main" id="{710EEA6B-98A3-AC41-9CC5-75DDD507B254}"/>
                </a:ext>
              </a:extLst>
            </p:cNvPr>
            <p:cNvSpPr/>
            <p:nvPr/>
          </p:nvSpPr>
          <p:spPr>
            <a:xfrm>
              <a:off x="5589968" y="1020256"/>
              <a:ext cx="442606" cy="410933"/>
            </a:xfrm>
            <a:custGeom>
              <a:avLst/>
              <a:gdLst/>
              <a:ahLst/>
              <a:cxnLst/>
              <a:rect l="l" t="t" r="r" b="b"/>
              <a:pathLst>
                <a:path w="9251" h="8589" extrusionOk="0">
                  <a:moveTo>
                    <a:pt x="4935" y="1"/>
                  </a:moveTo>
                  <a:cubicBezTo>
                    <a:pt x="4282" y="1"/>
                    <a:pt x="3619" y="149"/>
                    <a:pt x="2995" y="461"/>
                  </a:cubicBezTo>
                  <a:cubicBezTo>
                    <a:pt x="870" y="1543"/>
                    <a:pt x="0" y="4137"/>
                    <a:pt x="1084" y="6262"/>
                  </a:cubicBezTo>
                  <a:cubicBezTo>
                    <a:pt x="1725" y="7546"/>
                    <a:pt x="2914" y="8374"/>
                    <a:pt x="4224" y="8588"/>
                  </a:cubicBezTo>
                  <a:cubicBezTo>
                    <a:pt x="2968" y="8348"/>
                    <a:pt x="1832" y="7558"/>
                    <a:pt x="1217" y="6316"/>
                  </a:cubicBezTo>
                  <a:cubicBezTo>
                    <a:pt x="161" y="4217"/>
                    <a:pt x="1004" y="1664"/>
                    <a:pt x="3102" y="608"/>
                  </a:cubicBezTo>
                  <a:cubicBezTo>
                    <a:pt x="3712" y="301"/>
                    <a:pt x="4361" y="155"/>
                    <a:pt x="5001" y="155"/>
                  </a:cubicBezTo>
                  <a:cubicBezTo>
                    <a:pt x="6559" y="155"/>
                    <a:pt x="8060" y="1018"/>
                    <a:pt x="8810" y="2506"/>
                  </a:cubicBezTo>
                  <a:cubicBezTo>
                    <a:pt x="9063" y="3014"/>
                    <a:pt x="9211" y="3536"/>
                    <a:pt x="9250" y="4070"/>
                  </a:cubicBezTo>
                  <a:cubicBezTo>
                    <a:pt x="9223" y="3509"/>
                    <a:pt x="9077" y="2934"/>
                    <a:pt x="8796" y="2386"/>
                  </a:cubicBezTo>
                  <a:cubicBezTo>
                    <a:pt x="8039" y="872"/>
                    <a:pt x="6518" y="1"/>
                    <a:pt x="4935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398;p62">
              <a:extLst>
                <a:ext uri="{FF2B5EF4-FFF2-40B4-BE49-F238E27FC236}">
                  <a16:creationId xmlns:a16="http://schemas.microsoft.com/office/drawing/2014/main" id="{0833B74E-4DB5-104F-8C7C-2A9C390FC729}"/>
                </a:ext>
              </a:extLst>
            </p:cNvPr>
            <p:cNvSpPr/>
            <p:nvPr/>
          </p:nvSpPr>
          <p:spPr>
            <a:xfrm>
              <a:off x="5751777" y="1060206"/>
              <a:ext cx="145207" cy="333856"/>
            </a:xfrm>
            <a:custGeom>
              <a:avLst/>
              <a:gdLst/>
              <a:ahLst/>
              <a:cxnLst/>
              <a:rect l="l" t="t" r="r" b="b"/>
              <a:pathLst>
                <a:path w="3035" h="6978" extrusionOk="0">
                  <a:moveTo>
                    <a:pt x="1457" y="1"/>
                  </a:moveTo>
                  <a:lnTo>
                    <a:pt x="1444" y="535"/>
                  </a:lnTo>
                  <a:cubicBezTo>
                    <a:pt x="1017" y="548"/>
                    <a:pt x="682" y="682"/>
                    <a:pt x="428" y="922"/>
                  </a:cubicBezTo>
                  <a:cubicBezTo>
                    <a:pt x="188" y="1163"/>
                    <a:pt x="54" y="1498"/>
                    <a:pt x="54" y="1925"/>
                  </a:cubicBezTo>
                  <a:cubicBezTo>
                    <a:pt x="40" y="2232"/>
                    <a:pt x="94" y="2500"/>
                    <a:pt x="201" y="2713"/>
                  </a:cubicBezTo>
                  <a:cubicBezTo>
                    <a:pt x="308" y="2927"/>
                    <a:pt x="468" y="3128"/>
                    <a:pt x="682" y="3328"/>
                  </a:cubicBezTo>
                  <a:lnTo>
                    <a:pt x="1430" y="3997"/>
                  </a:lnTo>
                  <a:cubicBezTo>
                    <a:pt x="1537" y="4091"/>
                    <a:pt x="1618" y="4171"/>
                    <a:pt x="1685" y="4237"/>
                  </a:cubicBezTo>
                  <a:cubicBezTo>
                    <a:pt x="1738" y="4305"/>
                    <a:pt x="1805" y="4371"/>
                    <a:pt x="1858" y="4465"/>
                  </a:cubicBezTo>
                  <a:cubicBezTo>
                    <a:pt x="1926" y="4558"/>
                    <a:pt x="1965" y="4652"/>
                    <a:pt x="1992" y="4745"/>
                  </a:cubicBezTo>
                  <a:cubicBezTo>
                    <a:pt x="2019" y="4852"/>
                    <a:pt x="2032" y="4959"/>
                    <a:pt x="2019" y="5080"/>
                  </a:cubicBezTo>
                  <a:cubicBezTo>
                    <a:pt x="2019" y="5240"/>
                    <a:pt x="1979" y="5374"/>
                    <a:pt x="1899" y="5467"/>
                  </a:cubicBezTo>
                  <a:cubicBezTo>
                    <a:pt x="1831" y="5561"/>
                    <a:pt x="1712" y="5614"/>
                    <a:pt x="1564" y="5614"/>
                  </a:cubicBezTo>
                  <a:lnTo>
                    <a:pt x="1551" y="5614"/>
                  </a:lnTo>
                  <a:cubicBezTo>
                    <a:pt x="1136" y="5601"/>
                    <a:pt x="922" y="5226"/>
                    <a:pt x="910" y="4465"/>
                  </a:cubicBezTo>
                  <a:lnTo>
                    <a:pt x="1" y="4638"/>
                  </a:lnTo>
                  <a:cubicBezTo>
                    <a:pt x="27" y="5775"/>
                    <a:pt x="521" y="6363"/>
                    <a:pt x="1471" y="6416"/>
                  </a:cubicBezTo>
                  <a:lnTo>
                    <a:pt x="1457" y="6978"/>
                  </a:lnTo>
                  <a:lnTo>
                    <a:pt x="1751" y="6978"/>
                  </a:lnTo>
                  <a:lnTo>
                    <a:pt x="1765" y="6416"/>
                  </a:lnTo>
                  <a:cubicBezTo>
                    <a:pt x="2139" y="6376"/>
                    <a:pt x="2446" y="6229"/>
                    <a:pt x="2674" y="5975"/>
                  </a:cubicBezTo>
                  <a:cubicBezTo>
                    <a:pt x="2901" y="5734"/>
                    <a:pt x="3022" y="5413"/>
                    <a:pt x="3034" y="5026"/>
                  </a:cubicBezTo>
                  <a:cubicBezTo>
                    <a:pt x="3034" y="4852"/>
                    <a:pt x="3008" y="4679"/>
                    <a:pt x="2968" y="4505"/>
                  </a:cubicBezTo>
                  <a:cubicBezTo>
                    <a:pt x="2927" y="4344"/>
                    <a:pt x="2874" y="4198"/>
                    <a:pt x="2781" y="4050"/>
                  </a:cubicBezTo>
                  <a:cubicBezTo>
                    <a:pt x="2701" y="3916"/>
                    <a:pt x="2621" y="3797"/>
                    <a:pt x="2526" y="3690"/>
                  </a:cubicBezTo>
                  <a:cubicBezTo>
                    <a:pt x="2433" y="3583"/>
                    <a:pt x="2327" y="3462"/>
                    <a:pt x="2206" y="3355"/>
                  </a:cubicBezTo>
                  <a:lnTo>
                    <a:pt x="1471" y="2687"/>
                  </a:lnTo>
                  <a:cubicBezTo>
                    <a:pt x="1311" y="2540"/>
                    <a:pt x="1204" y="2407"/>
                    <a:pt x="1136" y="2300"/>
                  </a:cubicBezTo>
                  <a:cubicBezTo>
                    <a:pt x="1056" y="2179"/>
                    <a:pt x="1029" y="2018"/>
                    <a:pt x="1029" y="1831"/>
                  </a:cubicBezTo>
                  <a:cubicBezTo>
                    <a:pt x="1029" y="1685"/>
                    <a:pt x="1083" y="1551"/>
                    <a:pt x="1163" y="1457"/>
                  </a:cubicBezTo>
                  <a:cubicBezTo>
                    <a:pt x="1243" y="1377"/>
                    <a:pt x="1364" y="1323"/>
                    <a:pt x="1525" y="1310"/>
                  </a:cubicBezTo>
                  <a:lnTo>
                    <a:pt x="1551" y="1310"/>
                  </a:lnTo>
                  <a:cubicBezTo>
                    <a:pt x="1631" y="1310"/>
                    <a:pt x="1698" y="1323"/>
                    <a:pt x="1751" y="1364"/>
                  </a:cubicBezTo>
                  <a:cubicBezTo>
                    <a:pt x="1819" y="1391"/>
                    <a:pt x="1872" y="1430"/>
                    <a:pt x="1912" y="1484"/>
                  </a:cubicBezTo>
                  <a:cubicBezTo>
                    <a:pt x="1952" y="1551"/>
                    <a:pt x="1979" y="1617"/>
                    <a:pt x="2006" y="1698"/>
                  </a:cubicBezTo>
                  <a:cubicBezTo>
                    <a:pt x="2032" y="1792"/>
                    <a:pt x="2045" y="1885"/>
                    <a:pt x="2059" y="1965"/>
                  </a:cubicBezTo>
                  <a:cubicBezTo>
                    <a:pt x="2072" y="2045"/>
                    <a:pt x="2072" y="2152"/>
                    <a:pt x="2072" y="2273"/>
                  </a:cubicBezTo>
                  <a:lnTo>
                    <a:pt x="2981" y="2112"/>
                  </a:lnTo>
                  <a:cubicBezTo>
                    <a:pt x="2968" y="1885"/>
                    <a:pt x="2941" y="1698"/>
                    <a:pt x="2901" y="1537"/>
                  </a:cubicBezTo>
                  <a:cubicBezTo>
                    <a:pt x="2847" y="1364"/>
                    <a:pt x="2781" y="1204"/>
                    <a:pt x="2701" y="1056"/>
                  </a:cubicBezTo>
                  <a:cubicBezTo>
                    <a:pt x="2607" y="909"/>
                    <a:pt x="2487" y="789"/>
                    <a:pt x="2327" y="696"/>
                  </a:cubicBezTo>
                  <a:cubicBezTo>
                    <a:pt x="2166" y="615"/>
                    <a:pt x="1965" y="548"/>
                    <a:pt x="1738" y="535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399;p62">
              <a:extLst>
                <a:ext uri="{FF2B5EF4-FFF2-40B4-BE49-F238E27FC236}">
                  <a16:creationId xmlns:a16="http://schemas.microsoft.com/office/drawing/2014/main" id="{56B067FC-1A04-BB4C-88D9-2C641B7E1E33}"/>
                </a:ext>
              </a:extLst>
            </p:cNvPr>
            <p:cNvSpPr/>
            <p:nvPr/>
          </p:nvSpPr>
          <p:spPr>
            <a:xfrm>
              <a:off x="7770701" y="3342751"/>
              <a:ext cx="330698" cy="312470"/>
            </a:xfrm>
            <a:custGeom>
              <a:avLst/>
              <a:gdLst/>
              <a:ahLst/>
              <a:cxnLst/>
              <a:rect l="l" t="t" r="r" b="b"/>
              <a:pathLst>
                <a:path w="6912" h="6531" extrusionOk="0">
                  <a:moveTo>
                    <a:pt x="3447" y="0"/>
                  </a:moveTo>
                  <a:cubicBezTo>
                    <a:pt x="1816" y="0"/>
                    <a:pt x="412" y="1224"/>
                    <a:pt x="214" y="2884"/>
                  </a:cubicBezTo>
                  <a:cubicBezTo>
                    <a:pt x="0" y="4675"/>
                    <a:pt x="1283" y="6306"/>
                    <a:pt x="3074" y="6507"/>
                  </a:cubicBezTo>
                  <a:cubicBezTo>
                    <a:pt x="3206" y="6523"/>
                    <a:pt x="3336" y="6530"/>
                    <a:pt x="3465" y="6530"/>
                  </a:cubicBezTo>
                  <a:cubicBezTo>
                    <a:pt x="5097" y="6530"/>
                    <a:pt x="6512" y="5307"/>
                    <a:pt x="6710" y="3647"/>
                  </a:cubicBezTo>
                  <a:cubicBezTo>
                    <a:pt x="6911" y="1855"/>
                    <a:pt x="5628" y="238"/>
                    <a:pt x="3837" y="24"/>
                  </a:cubicBezTo>
                  <a:cubicBezTo>
                    <a:pt x="3706" y="8"/>
                    <a:pt x="3576" y="0"/>
                    <a:pt x="344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400;p62">
              <a:extLst>
                <a:ext uri="{FF2B5EF4-FFF2-40B4-BE49-F238E27FC236}">
                  <a16:creationId xmlns:a16="http://schemas.microsoft.com/office/drawing/2014/main" id="{7FD55047-8176-6D4A-A5C6-9FC5FEF52E2E}"/>
                </a:ext>
              </a:extLst>
            </p:cNvPr>
            <p:cNvSpPr/>
            <p:nvPr/>
          </p:nvSpPr>
          <p:spPr>
            <a:xfrm>
              <a:off x="7770701" y="3342751"/>
              <a:ext cx="330698" cy="312470"/>
            </a:xfrm>
            <a:custGeom>
              <a:avLst/>
              <a:gdLst/>
              <a:ahLst/>
              <a:cxnLst/>
              <a:rect l="l" t="t" r="r" b="b"/>
              <a:pathLst>
                <a:path w="6912" h="6531" extrusionOk="0">
                  <a:moveTo>
                    <a:pt x="3447" y="0"/>
                  </a:moveTo>
                  <a:cubicBezTo>
                    <a:pt x="1816" y="0"/>
                    <a:pt x="412" y="1224"/>
                    <a:pt x="214" y="2884"/>
                  </a:cubicBezTo>
                  <a:cubicBezTo>
                    <a:pt x="0" y="4675"/>
                    <a:pt x="1283" y="6306"/>
                    <a:pt x="3074" y="6507"/>
                  </a:cubicBezTo>
                  <a:cubicBezTo>
                    <a:pt x="3206" y="6523"/>
                    <a:pt x="3336" y="6530"/>
                    <a:pt x="3465" y="6530"/>
                  </a:cubicBezTo>
                  <a:cubicBezTo>
                    <a:pt x="5097" y="6530"/>
                    <a:pt x="6512" y="5307"/>
                    <a:pt x="6710" y="3647"/>
                  </a:cubicBezTo>
                  <a:cubicBezTo>
                    <a:pt x="6911" y="1855"/>
                    <a:pt x="5628" y="238"/>
                    <a:pt x="3837" y="24"/>
                  </a:cubicBezTo>
                  <a:cubicBezTo>
                    <a:pt x="3706" y="8"/>
                    <a:pt x="3576" y="0"/>
                    <a:pt x="344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401;p62">
              <a:extLst>
                <a:ext uri="{FF2B5EF4-FFF2-40B4-BE49-F238E27FC236}">
                  <a16:creationId xmlns:a16="http://schemas.microsoft.com/office/drawing/2014/main" id="{7E35222D-5341-5640-AB20-BD1ABF6A2257}"/>
                </a:ext>
              </a:extLst>
            </p:cNvPr>
            <p:cNvSpPr/>
            <p:nvPr/>
          </p:nvSpPr>
          <p:spPr>
            <a:xfrm>
              <a:off x="7758549" y="3331890"/>
              <a:ext cx="331320" cy="312422"/>
            </a:xfrm>
            <a:custGeom>
              <a:avLst/>
              <a:gdLst/>
              <a:ahLst/>
              <a:cxnLst/>
              <a:rect l="l" t="t" r="r" b="b"/>
              <a:pathLst>
                <a:path w="6925" h="6530" extrusionOk="0">
                  <a:moveTo>
                    <a:pt x="3446" y="1"/>
                  </a:moveTo>
                  <a:cubicBezTo>
                    <a:pt x="1816" y="1"/>
                    <a:pt x="413" y="1224"/>
                    <a:pt x="215" y="2884"/>
                  </a:cubicBezTo>
                  <a:cubicBezTo>
                    <a:pt x="1" y="4676"/>
                    <a:pt x="1284" y="6306"/>
                    <a:pt x="3075" y="6506"/>
                  </a:cubicBezTo>
                  <a:cubicBezTo>
                    <a:pt x="3207" y="6522"/>
                    <a:pt x="3338" y="6530"/>
                    <a:pt x="3468" y="6530"/>
                  </a:cubicBezTo>
                  <a:cubicBezTo>
                    <a:pt x="5108" y="6530"/>
                    <a:pt x="6512" y="5306"/>
                    <a:pt x="6711" y="3646"/>
                  </a:cubicBezTo>
                  <a:cubicBezTo>
                    <a:pt x="6925" y="1855"/>
                    <a:pt x="5641" y="224"/>
                    <a:pt x="3836" y="24"/>
                  </a:cubicBezTo>
                  <a:cubicBezTo>
                    <a:pt x="3705" y="8"/>
                    <a:pt x="3575" y="1"/>
                    <a:pt x="344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402;p62">
              <a:extLst>
                <a:ext uri="{FF2B5EF4-FFF2-40B4-BE49-F238E27FC236}">
                  <a16:creationId xmlns:a16="http://schemas.microsoft.com/office/drawing/2014/main" id="{EB20C7DB-DB05-3341-9CA6-B5E5D4EF3ACD}"/>
                </a:ext>
              </a:extLst>
            </p:cNvPr>
            <p:cNvSpPr/>
            <p:nvPr/>
          </p:nvSpPr>
          <p:spPr>
            <a:xfrm>
              <a:off x="7767495" y="3331747"/>
              <a:ext cx="312757" cy="312709"/>
            </a:xfrm>
            <a:custGeom>
              <a:avLst/>
              <a:gdLst/>
              <a:ahLst/>
              <a:cxnLst/>
              <a:rect l="l" t="t" r="r" b="b"/>
              <a:pathLst>
                <a:path w="6537" h="6536" extrusionOk="0">
                  <a:moveTo>
                    <a:pt x="3195" y="0"/>
                  </a:moveTo>
                  <a:lnTo>
                    <a:pt x="3209" y="307"/>
                  </a:lnTo>
                  <a:lnTo>
                    <a:pt x="3342" y="307"/>
                  </a:lnTo>
                  <a:lnTo>
                    <a:pt x="3355" y="0"/>
                  </a:lnTo>
                  <a:close/>
                  <a:moveTo>
                    <a:pt x="3022" y="13"/>
                  </a:moveTo>
                  <a:cubicBezTo>
                    <a:pt x="2981" y="13"/>
                    <a:pt x="2928" y="13"/>
                    <a:pt x="2888" y="27"/>
                  </a:cubicBezTo>
                  <a:lnTo>
                    <a:pt x="2928" y="321"/>
                  </a:lnTo>
                  <a:cubicBezTo>
                    <a:pt x="2968" y="321"/>
                    <a:pt x="3022" y="321"/>
                    <a:pt x="3061" y="307"/>
                  </a:cubicBezTo>
                  <a:lnTo>
                    <a:pt x="3048" y="13"/>
                  </a:lnTo>
                  <a:close/>
                  <a:moveTo>
                    <a:pt x="3503" y="13"/>
                  </a:moveTo>
                  <a:lnTo>
                    <a:pt x="3476" y="307"/>
                  </a:lnTo>
                  <a:cubicBezTo>
                    <a:pt x="3530" y="321"/>
                    <a:pt x="3569" y="321"/>
                    <a:pt x="3623" y="321"/>
                  </a:cubicBezTo>
                  <a:lnTo>
                    <a:pt x="3623" y="334"/>
                  </a:lnTo>
                  <a:lnTo>
                    <a:pt x="3663" y="27"/>
                  </a:lnTo>
                  <a:lnTo>
                    <a:pt x="3637" y="27"/>
                  </a:lnTo>
                  <a:lnTo>
                    <a:pt x="3637" y="13"/>
                  </a:lnTo>
                  <a:close/>
                  <a:moveTo>
                    <a:pt x="2740" y="40"/>
                  </a:moveTo>
                  <a:cubicBezTo>
                    <a:pt x="2714" y="54"/>
                    <a:pt x="2687" y="54"/>
                    <a:pt x="2647" y="54"/>
                  </a:cubicBezTo>
                  <a:lnTo>
                    <a:pt x="2647" y="67"/>
                  </a:lnTo>
                  <a:lnTo>
                    <a:pt x="2594" y="67"/>
                  </a:lnTo>
                  <a:lnTo>
                    <a:pt x="2660" y="375"/>
                  </a:lnTo>
                  <a:cubicBezTo>
                    <a:pt x="2701" y="361"/>
                    <a:pt x="2740" y="348"/>
                    <a:pt x="2794" y="348"/>
                  </a:cubicBezTo>
                  <a:lnTo>
                    <a:pt x="2740" y="40"/>
                  </a:lnTo>
                  <a:close/>
                  <a:moveTo>
                    <a:pt x="3824" y="40"/>
                  </a:moveTo>
                  <a:lnTo>
                    <a:pt x="3770" y="348"/>
                  </a:lnTo>
                  <a:cubicBezTo>
                    <a:pt x="3810" y="361"/>
                    <a:pt x="3863" y="361"/>
                    <a:pt x="3904" y="375"/>
                  </a:cubicBezTo>
                  <a:lnTo>
                    <a:pt x="3970" y="80"/>
                  </a:lnTo>
                  <a:cubicBezTo>
                    <a:pt x="3943" y="67"/>
                    <a:pt x="3931" y="67"/>
                    <a:pt x="3904" y="67"/>
                  </a:cubicBezTo>
                  <a:lnTo>
                    <a:pt x="3904" y="54"/>
                  </a:lnTo>
                  <a:lnTo>
                    <a:pt x="3850" y="54"/>
                  </a:lnTo>
                  <a:cubicBezTo>
                    <a:pt x="3836" y="54"/>
                    <a:pt x="3824" y="54"/>
                    <a:pt x="3824" y="40"/>
                  </a:cubicBezTo>
                  <a:close/>
                  <a:moveTo>
                    <a:pt x="2446" y="107"/>
                  </a:moveTo>
                  <a:cubicBezTo>
                    <a:pt x="2393" y="120"/>
                    <a:pt x="2339" y="134"/>
                    <a:pt x="2300" y="147"/>
                  </a:cubicBezTo>
                  <a:lnTo>
                    <a:pt x="2380" y="441"/>
                  </a:lnTo>
                  <a:cubicBezTo>
                    <a:pt x="2434" y="428"/>
                    <a:pt x="2473" y="414"/>
                    <a:pt x="2514" y="401"/>
                  </a:cubicBezTo>
                  <a:lnTo>
                    <a:pt x="2446" y="107"/>
                  </a:lnTo>
                  <a:close/>
                  <a:moveTo>
                    <a:pt x="4118" y="107"/>
                  </a:moveTo>
                  <a:lnTo>
                    <a:pt x="4038" y="401"/>
                  </a:lnTo>
                  <a:cubicBezTo>
                    <a:pt x="4077" y="414"/>
                    <a:pt x="4131" y="428"/>
                    <a:pt x="4171" y="441"/>
                  </a:cubicBezTo>
                  <a:lnTo>
                    <a:pt x="4264" y="147"/>
                  </a:lnTo>
                  <a:cubicBezTo>
                    <a:pt x="4237" y="147"/>
                    <a:pt x="4225" y="147"/>
                    <a:pt x="4211" y="134"/>
                  </a:cubicBezTo>
                  <a:lnTo>
                    <a:pt x="4184" y="134"/>
                  </a:lnTo>
                  <a:cubicBezTo>
                    <a:pt x="4157" y="120"/>
                    <a:pt x="4144" y="120"/>
                    <a:pt x="4118" y="107"/>
                  </a:cubicBezTo>
                  <a:close/>
                  <a:moveTo>
                    <a:pt x="2139" y="200"/>
                  </a:moveTo>
                  <a:cubicBezTo>
                    <a:pt x="2113" y="214"/>
                    <a:pt x="2086" y="227"/>
                    <a:pt x="2072" y="227"/>
                  </a:cubicBezTo>
                  <a:lnTo>
                    <a:pt x="2059" y="227"/>
                  </a:lnTo>
                  <a:lnTo>
                    <a:pt x="2059" y="241"/>
                  </a:lnTo>
                  <a:lnTo>
                    <a:pt x="2033" y="241"/>
                  </a:lnTo>
                  <a:lnTo>
                    <a:pt x="2033" y="254"/>
                  </a:lnTo>
                  <a:lnTo>
                    <a:pt x="2006" y="254"/>
                  </a:lnTo>
                  <a:lnTo>
                    <a:pt x="2126" y="535"/>
                  </a:lnTo>
                  <a:cubicBezTo>
                    <a:pt x="2166" y="521"/>
                    <a:pt x="2206" y="508"/>
                    <a:pt x="2259" y="481"/>
                  </a:cubicBezTo>
                  <a:lnTo>
                    <a:pt x="2152" y="200"/>
                  </a:lnTo>
                  <a:close/>
                  <a:moveTo>
                    <a:pt x="4412" y="200"/>
                  </a:moveTo>
                  <a:lnTo>
                    <a:pt x="4305" y="494"/>
                  </a:lnTo>
                  <a:lnTo>
                    <a:pt x="4425" y="535"/>
                  </a:lnTo>
                  <a:lnTo>
                    <a:pt x="4545" y="254"/>
                  </a:lnTo>
                  <a:cubicBezTo>
                    <a:pt x="4505" y="241"/>
                    <a:pt x="4451" y="214"/>
                    <a:pt x="4412" y="200"/>
                  </a:cubicBezTo>
                  <a:close/>
                  <a:moveTo>
                    <a:pt x="1872" y="321"/>
                  </a:moveTo>
                  <a:cubicBezTo>
                    <a:pt x="1845" y="334"/>
                    <a:pt x="1819" y="334"/>
                    <a:pt x="1805" y="348"/>
                  </a:cubicBezTo>
                  <a:lnTo>
                    <a:pt x="1792" y="348"/>
                  </a:lnTo>
                  <a:lnTo>
                    <a:pt x="1792" y="361"/>
                  </a:lnTo>
                  <a:cubicBezTo>
                    <a:pt x="1765" y="375"/>
                    <a:pt x="1751" y="375"/>
                    <a:pt x="1725" y="387"/>
                  </a:cubicBezTo>
                  <a:lnTo>
                    <a:pt x="1872" y="655"/>
                  </a:lnTo>
                  <a:cubicBezTo>
                    <a:pt x="1912" y="642"/>
                    <a:pt x="1952" y="615"/>
                    <a:pt x="1992" y="588"/>
                  </a:cubicBezTo>
                  <a:lnTo>
                    <a:pt x="1872" y="321"/>
                  </a:lnTo>
                  <a:close/>
                  <a:moveTo>
                    <a:pt x="4692" y="321"/>
                  </a:moveTo>
                  <a:lnTo>
                    <a:pt x="4558" y="601"/>
                  </a:lnTo>
                  <a:cubicBezTo>
                    <a:pt x="4599" y="615"/>
                    <a:pt x="4638" y="642"/>
                    <a:pt x="4679" y="655"/>
                  </a:cubicBezTo>
                  <a:lnTo>
                    <a:pt x="4826" y="387"/>
                  </a:lnTo>
                  <a:lnTo>
                    <a:pt x="4745" y="348"/>
                  </a:lnTo>
                  <a:lnTo>
                    <a:pt x="4733" y="348"/>
                  </a:lnTo>
                  <a:cubicBezTo>
                    <a:pt x="4719" y="334"/>
                    <a:pt x="4706" y="334"/>
                    <a:pt x="4692" y="321"/>
                  </a:cubicBezTo>
                  <a:close/>
                  <a:moveTo>
                    <a:pt x="1578" y="468"/>
                  </a:moveTo>
                  <a:lnTo>
                    <a:pt x="1578" y="481"/>
                  </a:lnTo>
                  <a:lnTo>
                    <a:pt x="1564" y="481"/>
                  </a:lnTo>
                  <a:lnTo>
                    <a:pt x="1551" y="494"/>
                  </a:lnTo>
                  <a:cubicBezTo>
                    <a:pt x="1525" y="508"/>
                    <a:pt x="1498" y="521"/>
                    <a:pt x="1471" y="548"/>
                  </a:cubicBezTo>
                  <a:lnTo>
                    <a:pt x="1632" y="802"/>
                  </a:lnTo>
                  <a:lnTo>
                    <a:pt x="1751" y="722"/>
                  </a:lnTo>
                  <a:lnTo>
                    <a:pt x="1591" y="468"/>
                  </a:lnTo>
                  <a:close/>
                  <a:moveTo>
                    <a:pt x="4959" y="468"/>
                  </a:moveTo>
                  <a:lnTo>
                    <a:pt x="4799" y="735"/>
                  </a:lnTo>
                  <a:cubicBezTo>
                    <a:pt x="4840" y="749"/>
                    <a:pt x="4879" y="776"/>
                    <a:pt x="4920" y="802"/>
                  </a:cubicBezTo>
                  <a:lnTo>
                    <a:pt x="5093" y="548"/>
                  </a:lnTo>
                  <a:cubicBezTo>
                    <a:pt x="5066" y="535"/>
                    <a:pt x="5039" y="521"/>
                    <a:pt x="5027" y="508"/>
                  </a:cubicBezTo>
                  <a:lnTo>
                    <a:pt x="5013" y="508"/>
                  </a:lnTo>
                  <a:lnTo>
                    <a:pt x="5013" y="494"/>
                  </a:lnTo>
                  <a:cubicBezTo>
                    <a:pt x="5000" y="481"/>
                    <a:pt x="4973" y="481"/>
                    <a:pt x="4959" y="468"/>
                  </a:cubicBezTo>
                  <a:close/>
                  <a:moveTo>
                    <a:pt x="1337" y="628"/>
                  </a:moveTo>
                  <a:cubicBezTo>
                    <a:pt x="1337" y="642"/>
                    <a:pt x="1324" y="642"/>
                    <a:pt x="1324" y="642"/>
                  </a:cubicBezTo>
                  <a:lnTo>
                    <a:pt x="1324" y="655"/>
                  </a:lnTo>
                  <a:lnTo>
                    <a:pt x="1311" y="655"/>
                  </a:lnTo>
                  <a:cubicBezTo>
                    <a:pt x="1284" y="669"/>
                    <a:pt x="1257" y="695"/>
                    <a:pt x="1231" y="708"/>
                  </a:cubicBezTo>
                  <a:lnTo>
                    <a:pt x="1231" y="722"/>
                  </a:lnTo>
                  <a:lnTo>
                    <a:pt x="1217" y="722"/>
                  </a:lnTo>
                  <a:lnTo>
                    <a:pt x="1418" y="963"/>
                  </a:lnTo>
                  <a:cubicBezTo>
                    <a:pt x="1444" y="936"/>
                    <a:pt x="1484" y="909"/>
                    <a:pt x="1525" y="882"/>
                  </a:cubicBezTo>
                  <a:lnTo>
                    <a:pt x="1337" y="628"/>
                  </a:lnTo>
                  <a:close/>
                  <a:moveTo>
                    <a:pt x="5214" y="642"/>
                  </a:moveTo>
                  <a:lnTo>
                    <a:pt x="5027" y="882"/>
                  </a:lnTo>
                  <a:lnTo>
                    <a:pt x="5146" y="963"/>
                  </a:lnTo>
                  <a:lnTo>
                    <a:pt x="5334" y="735"/>
                  </a:lnTo>
                  <a:cubicBezTo>
                    <a:pt x="5307" y="708"/>
                    <a:pt x="5294" y="695"/>
                    <a:pt x="5267" y="681"/>
                  </a:cubicBezTo>
                  <a:lnTo>
                    <a:pt x="5267" y="669"/>
                  </a:lnTo>
                  <a:lnTo>
                    <a:pt x="5253" y="669"/>
                  </a:lnTo>
                  <a:lnTo>
                    <a:pt x="5241" y="655"/>
                  </a:lnTo>
                  <a:cubicBezTo>
                    <a:pt x="5227" y="642"/>
                    <a:pt x="5227" y="642"/>
                    <a:pt x="5214" y="642"/>
                  </a:cubicBezTo>
                  <a:close/>
                  <a:moveTo>
                    <a:pt x="1110" y="829"/>
                  </a:moveTo>
                  <a:cubicBezTo>
                    <a:pt x="1097" y="842"/>
                    <a:pt x="1083" y="842"/>
                    <a:pt x="1070" y="856"/>
                  </a:cubicBezTo>
                  <a:lnTo>
                    <a:pt x="1056" y="856"/>
                  </a:lnTo>
                  <a:lnTo>
                    <a:pt x="1056" y="869"/>
                  </a:lnTo>
                  <a:lnTo>
                    <a:pt x="1043" y="869"/>
                  </a:lnTo>
                  <a:lnTo>
                    <a:pt x="1043" y="882"/>
                  </a:lnTo>
                  <a:lnTo>
                    <a:pt x="1030" y="882"/>
                  </a:lnTo>
                  <a:lnTo>
                    <a:pt x="1030" y="895"/>
                  </a:lnTo>
                  <a:lnTo>
                    <a:pt x="1017" y="895"/>
                  </a:lnTo>
                  <a:lnTo>
                    <a:pt x="1017" y="909"/>
                  </a:lnTo>
                  <a:lnTo>
                    <a:pt x="990" y="936"/>
                  </a:lnTo>
                  <a:lnTo>
                    <a:pt x="1204" y="1150"/>
                  </a:lnTo>
                  <a:cubicBezTo>
                    <a:pt x="1243" y="1123"/>
                    <a:pt x="1270" y="1082"/>
                    <a:pt x="1311" y="1056"/>
                  </a:cubicBezTo>
                  <a:lnTo>
                    <a:pt x="1110" y="829"/>
                  </a:lnTo>
                  <a:close/>
                  <a:moveTo>
                    <a:pt x="5454" y="829"/>
                  </a:moveTo>
                  <a:lnTo>
                    <a:pt x="5253" y="1056"/>
                  </a:lnTo>
                  <a:lnTo>
                    <a:pt x="5347" y="1150"/>
                  </a:lnTo>
                  <a:lnTo>
                    <a:pt x="5561" y="936"/>
                  </a:lnTo>
                  <a:cubicBezTo>
                    <a:pt x="5547" y="922"/>
                    <a:pt x="5547" y="909"/>
                    <a:pt x="5535" y="909"/>
                  </a:cubicBezTo>
                  <a:lnTo>
                    <a:pt x="5535" y="895"/>
                  </a:lnTo>
                  <a:lnTo>
                    <a:pt x="5521" y="895"/>
                  </a:lnTo>
                  <a:lnTo>
                    <a:pt x="5521" y="882"/>
                  </a:lnTo>
                  <a:lnTo>
                    <a:pt x="5508" y="882"/>
                  </a:lnTo>
                  <a:cubicBezTo>
                    <a:pt x="5494" y="869"/>
                    <a:pt x="5467" y="856"/>
                    <a:pt x="5454" y="829"/>
                  </a:cubicBezTo>
                  <a:close/>
                  <a:moveTo>
                    <a:pt x="883" y="1043"/>
                  </a:moveTo>
                  <a:lnTo>
                    <a:pt x="776" y="1150"/>
                  </a:lnTo>
                  <a:lnTo>
                    <a:pt x="1017" y="1350"/>
                  </a:lnTo>
                  <a:cubicBezTo>
                    <a:pt x="1043" y="1323"/>
                    <a:pt x="1083" y="1283"/>
                    <a:pt x="1110" y="1243"/>
                  </a:cubicBezTo>
                  <a:lnTo>
                    <a:pt x="883" y="1043"/>
                  </a:lnTo>
                  <a:close/>
                  <a:moveTo>
                    <a:pt x="5668" y="1043"/>
                  </a:moveTo>
                  <a:lnTo>
                    <a:pt x="5440" y="1257"/>
                  </a:lnTo>
                  <a:cubicBezTo>
                    <a:pt x="5481" y="1283"/>
                    <a:pt x="5508" y="1323"/>
                    <a:pt x="5535" y="1364"/>
                  </a:cubicBezTo>
                  <a:lnTo>
                    <a:pt x="5775" y="1163"/>
                  </a:lnTo>
                  <a:cubicBezTo>
                    <a:pt x="5735" y="1123"/>
                    <a:pt x="5708" y="1082"/>
                    <a:pt x="5668" y="1043"/>
                  </a:cubicBezTo>
                  <a:close/>
                  <a:moveTo>
                    <a:pt x="682" y="1270"/>
                  </a:moveTo>
                  <a:lnTo>
                    <a:pt x="682" y="1283"/>
                  </a:lnTo>
                  <a:lnTo>
                    <a:pt x="669" y="1283"/>
                  </a:lnTo>
                  <a:lnTo>
                    <a:pt x="669" y="1296"/>
                  </a:lnTo>
                  <a:lnTo>
                    <a:pt x="669" y="1310"/>
                  </a:lnTo>
                  <a:lnTo>
                    <a:pt x="655" y="1310"/>
                  </a:lnTo>
                  <a:lnTo>
                    <a:pt x="655" y="1323"/>
                  </a:lnTo>
                  <a:lnTo>
                    <a:pt x="642" y="1323"/>
                  </a:lnTo>
                  <a:cubicBezTo>
                    <a:pt x="629" y="1350"/>
                    <a:pt x="616" y="1376"/>
                    <a:pt x="589" y="1390"/>
                  </a:cubicBezTo>
                  <a:lnTo>
                    <a:pt x="842" y="1578"/>
                  </a:lnTo>
                  <a:lnTo>
                    <a:pt x="923" y="1457"/>
                  </a:lnTo>
                  <a:lnTo>
                    <a:pt x="682" y="1270"/>
                  </a:lnTo>
                  <a:close/>
                  <a:moveTo>
                    <a:pt x="5868" y="1283"/>
                  </a:moveTo>
                  <a:lnTo>
                    <a:pt x="5628" y="1471"/>
                  </a:lnTo>
                  <a:cubicBezTo>
                    <a:pt x="5654" y="1497"/>
                    <a:pt x="5681" y="1537"/>
                    <a:pt x="5708" y="1578"/>
                  </a:cubicBezTo>
                  <a:lnTo>
                    <a:pt x="5962" y="1403"/>
                  </a:lnTo>
                  <a:lnTo>
                    <a:pt x="5948" y="1390"/>
                  </a:lnTo>
                  <a:cubicBezTo>
                    <a:pt x="5922" y="1350"/>
                    <a:pt x="5895" y="1310"/>
                    <a:pt x="5868" y="1283"/>
                  </a:cubicBezTo>
                  <a:close/>
                  <a:moveTo>
                    <a:pt x="509" y="1524"/>
                  </a:moveTo>
                  <a:cubicBezTo>
                    <a:pt x="495" y="1551"/>
                    <a:pt x="482" y="1578"/>
                    <a:pt x="468" y="1590"/>
                  </a:cubicBezTo>
                  <a:lnTo>
                    <a:pt x="468" y="1604"/>
                  </a:lnTo>
                  <a:lnTo>
                    <a:pt x="455" y="1604"/>
                  </a:lnTo>
                  <a:cubicBezTo>
                    <a:pt x="455" y="1617"/>
                    <a:pt x="441" y="1644"/>
                    <a:pt x="429" y="1658"/>
                  </a:cubicBezTo>
                  <a:lnTo>
                    <a:pt x="696" y="1804"/>
                  </a:lnTo>
                  <a:lnTo>
                    <a:pt x="776" y="1684"/>
                  </a:lnTo>
                  <a:lnTo>
                    <a:pt x="509" y="1524"/>
                  </a:lnTo>
                  <a:close/>
                  <a:moveTo>
                    <a:pt x="6042" y="1524"/>
                  </a:moveTo>
                  <a:lnTo>
                    <a:pt x="5788" y="1697"/>
                  </a:lnTo>
                  <a:cubicBezTo>
                    <a:pt x="5802" y="1738"/>
                    <a:pt x="5829" y="1777"/>
                    <a:pt x="5855" y="1818"/>
                  </a:cubicBezTo>
                  <a:lnTo>
                    <a:pt x="6123" y="1658"/>
                  </a:lnTo>
                  <a:cubicBezTo>
                    <a:pt x="6109" y="1644"/>
                    <a:pt x="6096" y="1617"/>
                    <a:pt x="6082" y="1590"/>
                  </a:cubicBezTo>
                  <a:lnTo>
                    <a:pt x="6069" y="1578"/>
                  </a:lnTo>
                  <a:lnTo>
                    <a:pt x="6069" y="1564"/>
                  </a:lnTo>
                  <a:lnTo>
                    <a:pt x="6055" y="1564"/>
                  </a:lnTo>
                  <a:lnTo>
                    <a:pt x="6055" y="1551"/>
                  </a:lnTo>
                  <a:cubicBezTo>
                    <a:pt x="6055" y="1551"/>
                    <a:pt x="6042" y="1537"/>
                    <a:pt x="6042" y="1524"/>
                  </a:cubicBezTo>
                  <a:close/>
                  <a:moveTo>
                    <a:pt x="361" y="1791"/>
                  </a:moveTo>
                  <a:cubicBezTo>
                    <a:pt x="348" y="1804"/>
                    <a:pt x="348" y="1818"/>
                    <a:pt x="334" y="1845"/>
                  </a:cubicBezTo>
                  <a:lnTo>
                    <a:pt x="295" y="1925"/>
                  </a:lnTo>
                  <a:lnTo>
                    <a:pt x="575" y="2059"/>
                  </a:lnTo>
                  <a:cubicBezTo>
                    <a:pt x="589" y="2005"/>
                    <a:pt x="616" y="1965"/>
                    <a:pt x="629" y="1925"/>
                  </a:cubicBezTo>
                  <a:lnTo>
                    <a:pt x="361" y="1791"/>
                  </a:lnTo>
                  <a:close/>
                  <a:moveTo>
                    <a:pt x="6189" y="1791"/>
                  </a:moveTo>
                  <a:lnTo>
                    <a:pt x="5922" y="1938"/>
                  </a:lnTo>
                  <a:cubicBezTo>
                    <a:pt x="5936" y="1979"/>
                    <a:pt x="5962" y="2018"/>
                    <a:pt x="5975" y="2059"/>
                  </a:cubicBezTo>
                  <a:lnTo>
                    <a:pt x="6256" y="1938"/>
                  </a:lnTo>
                  <a:cubicBezTo>
                    <a:pt x="6256" y="1925"/>
                    <a:pt x="6242" y="1911"/>
                    <a:pt x="6242" y="1898"/>
                  </a:cubicBezTo>
                  <a:lnTo>
                    <a:pt x="6242" y="1884"/>
                  </a:lnTo>
                  <a:lnTo>
                    <a:pt x="6230" y="1884"/>
                  </a:lnTo>
                  <a:lnTo>
                    <a:pt x="6230" y="1872"/>
                  </a:lnTo>
                  <a:lnTo>
                    <a:pt x="6230" y="1858"/>
                  </a:lnTo>
                  <a:lnTo>
                    <a:pt x="6216" y="1858"/>
                  </a:lnTo>
                  <a:lnTo>
                    <a:pt x="6216" y="1845"/>
                  </a:lnTo>
                  <a:cubicBezTo>
                    <a:pt x="6203" y="1831"/>
                    <a:pt x="6203" y="1804"/>
                    <a:pt x="6189" y="1791"/>
                  </a:cubicBezTo>
                  <a:close/>
                  <a:moveTo>
                    <a:pt x="228" y="2072"/>
                  </a:moveTo>
                  <a:cubicBezTo>
                    <a:pt x="228" y="2085"/>
                    <a:pt x="228" y="2098"/>
                    <a:pt x="215" y="2098"/>
                  </a:cubicBezTo>
                  <a:lnTo>
                    <a:pt x="215" y="2112"/>
                  </a:lnTo>
                  <a:cubicBezTo>
                    <a:pt x="201" y="2139"/>
                    <a:pt x="188" y="2178"/>
                    <a:pt x="174" y="2219"/>
                  </a:cubicBezTo>
                  <a:lnTo>
                    <a:pt x="468" y="2312"/>
                  </a:lnTo>
                  <a:cubicBezTo>
                    <a:pt x="482" y="2273"/>
                    <a:pt x="509" y="2219"/>
                    <a:pt x="522" y="2178"/>
                  </a:cubicBezTo>
                  <a:lnTo>
                    <a:pt x="228" y="2072"/>
                  </a:lnTo>
                  <a:close/>
                  <a:moveTo>
                    <a:pt x="6323" y="2072"/>
                  </a:moveTo>
                  <a:lnTo>
                    <a:pt x="6029" y="2192"/>
                  </a:lnTo>
                  <a:cubicBezTo>
                    <a:pt x="6055" y="2232"/>
                    <a:pt x="6069" y="2273"/>
                    <a:pt x="6082" y="2312"/>
                  </a:cubicBezTo>
                  <a:lnTo>
                    <a:pt x="6376" y="2219"/>
                  </a:lnTo>
                  <a:cubicBezTo>
                    <a:pt x="6363" y="2219"/>
                    <a:pt x="6363" y="2205"/>
                    <a:pt x="6363" y="2205"/>
                  </a:cubicBezTo>
                  <a:lnTo>
                    <a:pt x="6363" y="2192"/>
                  </a:lnTo>
                  <a:cubicBezTo>
                    <a:pt x="6349" y="2152"/>
                    <a:pt x="6337" y="2125"/>
                    <a:pt x="6323" y="2085"/>
                  </a:cubicBezTo>
                  <a:lnTo>
                    <a:pt x="6323" y="2072"/>
                  </a:lnTo>
                  <a:close/>
                  <a:moveTo>
                    <a:pt x="135" y="2366"/>
                  </a:moveTo>
                  <a:cubicBezTo>
                    <a:pt x="135" y="2366"/>
                    <a:pt x="135" y="2380"/>
                    <a:pt x="121" y="2392"/>
                  </a:cubicBezTo>
                  <a:cubicBezTo>
                    <a:pt x="108" y="2433"/>
                    <a:pt x="108" y="2473"/>
                    <a:pt x="94" y="2513"/>
                  </a:cubicBezTo>
                  <a:lnTo>
                    <a:pt x="388" y="2579"/>
                  </a:lnTo>
                  <a:cubicBezTo>
                    <a:pt x="402" y="2540"/>
                    <a:pt x="415" y="2486"/>
                    <a:pt x="429" y="2446"/>
                  </a:cubicBezTo>
                  <a:lnTo>
                    <a:pt x="135" y="2366"/>
                  </a:lnTo>
                  <a:close/>
                  <a:moveTo>
                    <a:pt x="6417" y="2366"/>
                  </a:moveTo>
                  <a:lnTo>
                    <a:pt x="6123" y="2446"/>
                  </a:lnTo>
                  <a:cubicBezTo>
                    <a:pt x="6136" y="2499"/>
                    <a:pt x="6149" y="2540"/>
                    <a:pt x="6162" y="2579"/>
                  </a:cubicBezTo>
                  <a:lnTo>
                    <a:pt x="6456" y="2513"/>
                  </a:lnTo>
                  <a:cubicBezTo>
                    <a:pt x="6456" y="2499"/>
                    <a:pt x="6456" y="2499"/>
                    <a:pt x="6443" y="2486"/>
                  </a:cubicBezTo>
                  <a:lnTo>
                    <a:pt x="6443" y="2473"/>
                  </a:lnTo>
                  <a:lnTo>
                    <a:pt x="6443" y="2460"/>
                  </a:lnTo>
                  <a:cubicBezTo>
                    <a:pt x="6430" y="2433"/>
                    <a:pt x="6430" y="2392"/>
                    <a:pt x="6417" y="2366"/>
                  </a:cubicBezTo>
                  <a:close/>
                  <a:moveTo>
                    <a:pt x="67" y="2660"/>
                  </a:moveTo>
                  <a:cubicBezTo>
                    <a:pt x="54" y="2674"/>
                    <a:pt x="54" y="2700"/>
                    <a:pt x="54" y="2727"/>
                  </a:cubicBezTo>
                  <a:lnTo>
                    <a:pt x="54" y="2740"/>
                  </a:lnTo>
                  <a:cubicBezTo>
                    <a:pt x="40" y="2754"/>
                    <a:pt x="40" y="2781"/>
                    <a:pt x="40" y="2807"/>
                  </a:cubicBezTo>
                  <a:lnTo>
                    <a:pt x="348" y="2847"/>
                  </a:lnTo>
                  <a:cubicBezTo>
                    <a:pt x="348" y="2807"/>
                    <a:pt x="361" y="2754"/>
                    <a:pt x="361" y="2713"/>
                  </a:cubicBezTo>
                  <a:lnTo>
                    <a:pt x="67" y="2660"/>
                  </a:lnTo>
                  <a:close/>
                  <a:moveTo>
                    <a:pt x="6483" y="2660"/>
                  </a:moveTo>
                  <a:lnTo>
                    <a:pt x="6189" y="2727"/>
                  </a:lnTo>
                  <a:cubicBezTo>
                    <a:pt x="6189" y="2767"/>
                    <a:pt x="6203" y="2807"/>
                    <a:pt x="6203" y="2861"/>
                  </a:cubicBezTo>
                  <a:lnTo>
                    <a:pt x="6510" y="2820"/>
                  </a:lnTo>
                  <a:lnTo>
                    <a:pt x="6510" y="2767"/>
                  </a:lnTo>
                  <a:lnTo>
                    <a:pt x="6510" y="2754"/>
                  </a:lnTo>
                  <a:lnTo>
                    <a:pt x="6497" y="2754"/>
                  </a:lnTo>
                  <a:lnTo>
                    <a:pt x="6497" y="2740"/>
                  </a:lnTo>
                  <a:lnTo>
                    <a:pt x="6497" y="2727"/>
                  </a:lnTo>
                  <a:lnTo>
                    <a:pt x="6497" y="2713"/>
                  </a:lnTo>
                  <a:lnTo>
                    <a:pt x="6497" y="2700"/>
                  </a:lnTo>
                  <a:lnTo>
                    <a:pt x="6497" y="2686"/>
                  </a:lnTo>
                  <a:cubicBezTo>
                    <a:pt x="6497" y="2686"/>
                    <a:pt x="6483" y="2674"/>
                    <a:pt x="6483" y="2660"/>
                  </a:cubicBezTo>
                  <a:close/>
                  <a:moveTo>
                    <a:pt x="28" y="2968"/>
                  </a:moveTo>
                  <a:cubicBezTo>
                    <a:pt x="14" y="3007"/>
                    <a:pt x="14" y="3061"/>
                    <a:pt x="14" y="3114"/>
                  </a:cubicBezTo>
                  <a:lnTo>
                    <a:pt x="322" y="3128"/>
                  </a:lnTo>
                  <a:lnTo>
                    <a:pt x="322" y="2994"/>
                  </a:lnTo>
                  <a:lnTo>
                    <a:pt x="28" y="2968"/>
                  </a:lnTo>
                  <a:close/>
                  <a:moveTo>
                    <a:pt x="6524" y="2968"/>
                  </a:moveTo>
                  <a:lnTo>
                    <a:pt x="6230" y="2994"/>
                  </a:lnTo>
                  <a:lnTo>
                    <a:pt x="6230" y="3128"/>
                  </a:lnTo>
                  <a:lnTo>
                    <a:pt x="6537" y="3114"/>
                  </a:lnTo>
                  <a:lnTo>
                    <a:pt x="6537" y="3101"/>
                  </a:lnTo>
                  <a:cubicBezTo>
                    <a:pt x="6537" y="3061"/>
                    <a:pt x="6537" y="3007"/>
                    <a:pt x="6524" y="2968"/>
                  </a:cubicBezTo>
                  <a:close/>
                  <a:moveTo>
                    <a:pt x="1" y="3262"/>
                  </a:moveTo>
                  <a:cubicBezTo>
                    <a:pt x="1" y="3315"/>
                    <a:pt x="14" y="3369"/>
                    <a:pt x="14" y="3422"/>
                  </a:cubicBezTo>
                  <a:lnTo>
                    <a:pt x="322" y="3408"/>
                  </a:lnTo>
                  <a:cubicBezTo>
                    <a:pt x="308" y="3355"/>
                    <a:pt x="308" y="3315"/>
                    <a:pt x="308" y="3262"/>
                  </a:cubicBezTo>
                  <a:close/>
                  <a:moveTo>
                    <a:pt x="6242" y="3275"/>
                  </a:moveTo>
                  <a:cubicBezTo>
                    <a:pt x="6242" y="3315"/>
                    <a:pt x="6230" y="3369"/>
                    <a:pt x="6230" y="3408"/>
                  </a:cubicBezTo>
                  <a:lnTo>
                    <a:pt x="6537" y="3422"/>
                  </a:lnTo>
                  <a:lnTo>
                    <a:pt x="6537" y="3275"/>
                  </a:lnTo>
                  <a:close/>
                  <a:moveTo>
                    <a:pt x="322" y="3542"/>
                  </a:moveTo>
                  <a:lnTo>
                    <a:pt x="14" y="3569"/>
                  </a:lnTo>
                  <a:cubicBezTo>
                    <a:pt x="28" y="3622"/>
                    <a:pt x="28" y="3676"/>
                    <a:pt x="40" y="3729"/>
                  </a:cubicBezTo>
                  <a:lnTo>
                    <a:pt x="334" y="3676"/>
                  </a:lnTo>
                  <a:cubicBezTo>
                    <a:pt x="334" y="3636"/>
                    <a:pt x="334" y="3595"/>
                    <a:pt x="322" y="3542"/>
                  </a:cubicBezTo>
                  <a:close/>
                  <a:moveTo>
                    <a:pt x="6230" y="3556"/>
                  </a:moveTo>
                  <a:cubicBezTo>
                    <a:pt x="6216" y="3569"/>
                    <a:pt x="6216" y="3595"/>
                    <a:pt x="6216" y="3609"/>
                  </a:cubicBezTo>
                  <a:cubicBezTo>
                    <a:pt x="6216" y="3636"/>
                    <a:pt x="6216" y="3663"/>
                    <a:pt x="6203" y="3689"/>
                  </a:cubicBezTo>
                  <a:lnTo>
                    <a:pt x="6510" y="3729"/>
                  </a:lnTo>
                  <a:lnTo>
                    <a:pt x="6510" y="3716"/>
                  </a:lnTo>
                  <a:cubicBezTo>
                    <a:pt x="6510" y="3702"/>
                    <a:pt x="6524" y="3689"/>
                    <a:pt x="6524" y="3663"/>
                  </a:cubicBezTo>
                  <a:lnTo>
                    <a:pt x="6524" y="3649"/>
                  </a:lnTo>
                  <a:lnTo>
                    <a:pt x="6524" y="3636"/>
                  </a:lnTo>
                  <a:lnTo>
                    <a:pt x="6524" y="3622"/>
                  </a:lnTo>
                  <a:lnTo>
                    <a:pt x="6524" y="3609"/>
                  </a:lnTo>
                  <a:lnTo>
                    <a:pt x="6524" y="3595"/>
                  </a:lnTo>
                  <a:lnTo>
                    <a:pt x="6524" y="3582"/>
                  </a:lnTo>
                  <a:lnTo>
                    <a:pt x="6230" y="3556"/>
                  </a:lnTo>
                  <a:close/>
                  <a:moveTo>
                    <a:pt x="361" y="3823"/>
                  </a:moveTo>
                  <a:lnTo>
                    <a:pt x="67" y="3877"/>
                  </a:lnTo>
                  <a:lnTo>
                    <a:pt x="67" y="3889"/>
                  </a:lnTo>
                  <a:cubicBezTo>
                    <a:pt x="81" y="3943"/>
                    <a:pt x="81" y="3983"/>
                    <a:pt x="94" y="4023"/>
                  </a:cubicBezTo>
                  <a:lnTo>
                    <a:pt x="388" y="3957"/>
                  </a:lnTo>
                  <a:cubicBezTo>
                    <a:pt x="388" y="3916"/>
                    <a:pt x="375" y="3863"/>
                    <a:pt x="361" y="3823"/>
                  </a:cubicBezTo>
                  <a:close/>
                  <a:moveTo>
                    <a:pt x="6189" y="3823"/>
                  </a:moveTo>
                  <a:cubicBezTo>
                    <a:pt x="6176" y="3877"/>
                    <a:pt x="6162" y="3916"/>
                    <a:pt x="6149" y="3957"/>
                  </a:cubicBezTo>
                  <a:lnTo>
                    <a:pt x="6456" y="4037"/>
                  </a:lnTo>
                  <a:cubicBezTo>
                    <a:pt x="6456" y="3996"/>
                    <a:pt x="6470" y="3970"/>
                    <a:pt x="6470" y="3943"/>
                  </a:cubicBezTo>
                  <a:cubicBezTo>
                    <a:pt x="6483" y="3916"/>
                    <a:pt x="6483" y="3903"/>
                    <a:pt x="6483" y="3889"/>
                  </a:cubicBezTo>
                  <a:lnTo>
                    <a:pt x="6189" y="3823"/>
                  </a:lnTo>
                  <a:close/>
                  <a:moveTo>
                    <a:pt x="429" y="4090"/>
                  </a:moveTo>
                  <a:lnTo>
                    <a:pt x="135" y="4171"/>
                  </a:lnTo>
                  <a:lnTo>
                    <a:pt x="135" y="4183"/>
                  </a:lnTo>
                  <a:lnTo>
                    <a:pt x="135" y="4197"/>
                  </a:lnTo>
                  <a:lnTo>
                    <a:pt x="174" y="4317"/>
                  </a:lnTo>
                  <a:lnTo>
                    <a:pt x="468" y="4224"/>
                  </a:lnTo>
                  <a:cubicBezTo>
                    <a:pt x="455" y="4183"/>
                    <a:pt x="441" y="4130"/>
                    <a:pt x="429" y="4090"/>
                  </a:cubicBezTo>
                  <a:close/>
                  <a:moveTo>
                    <a:pt x="6123" y="4090"/>
                  </a:moveTo>
                  <a:cubicBezTo>
                    <a:pt x="6109" y="4144"/>
                    <a:pt x="6096" y="4183"/>
                    <a:pt x="6082" y="4224"/>
                  </a:cubicBezTo>
                  <a:lnTo>
                    <a:pt x="6363" y="4331"/>
                  </a:lnTo>
                  <a:cubicBezTo>
                    <a:pt x="6376" y="4317"/>
                    <a:pt x="6376" y="4317"/>
                    <a:pt x="6376" y="4304"/>
                  </a:cubicBezTo>
                  <a:lnTo>
                    <a:pt x="6417" y="4183"/>
                  </a:lnTo>
                  <a:lnTo>
                    <a:pt x="6123" y="4090"/>
                  </a:lnTo>
                  <a:close/>
                  <a:moveTo>
                    <a:pt x="522" y="4358"/>
                  </a:moveTo>
                  <a:lnTo>
                    <a:pt x="228" y="4465"/>
                  </a:lnTo>
                  <a:cubicBezTo>
                    <a:pt x="241" y="4504"/>
                    <a:pt x="268" y="4531"/>
                    <a:pt x="281" y="4572"/>
                  </a:cubicBezTo>
                  <a:lnTo>
                    <a:pt x="281" y="4584"/>
                  </a:lnTo>
                  <a:cubicBezTo>
                    <a:pt x="281" y="4584"/>
                    <a:pt x="281" y="4598"/>
                    <a:pt x="295" y="4598"/>
                  </a:cubicBezTo>
                  <a:lnTo>
                    <a:pt x="575" y="4478"/>
                  </a:lnTo>
                  <a:cubicBezTo>
                    <a:pt x="548" y="4438"/>
                    <a:pt x="536" y="4397"/>
                    <a:pt x="522" y="4358"/>
                  </a:cubicBezTo>
                  <a:close/>
                  <a:moveTo>
                    <a:pt x="6029" y="4358"/>
                  </a:moveTo>
                  <a:cubicBezTo>
                    <a:pt x="6016" y="4397"/>
                    <a:pt x="5989" y="4438"/>
                    <a:pt x="5975" y="4491"/>
                  </a:cubicBezTo>
                  <a:lnTo>
                    <a:pt x="6256" y="4611"/>
                  </a:lnTo>
                  <a:cubicBezTo>
                    <a:pt x="6269" y="4572"/>
                    <a:pt x="6296" y="4518"/>
                    <a:pt x="6310" y="4465"/>
                  </a:cubicBezTo>
                  <a:lnTo>
                    <a:pt x="6029" y="4358"/>
                  </a:lnTo>
                  <a:close/>
                  <a:moveTo>
                    <a:pt x="629" y="4598"/>
                  </a:moveTo>
                  <a:lnTo>
                    <a:pt x="361" y="4745"/>
                  </a:lnTo>
                  <a:cubicBezTo>
                    <a:pt x="375" y="4785"/>
                    <a:pt x="388" y="4812"/>
                    <a:pt x="415" y="4852"/>
                  </a:cubicBezTo>
                  <a:cubicBezTo>
                    <a:pt x="429" y="4866"/>
                    <a:pt x="429" y="4866"/>
                    <a:pt x="429" y="4879"/>
                  </a:cubicBezTo>
                  <a:lnTo>
                    <a:pt x="696" y="4732"/>
                  </a:lnTo>
                  <a:cubicBezTo>
                    <a:pt x="669" y="4691"/>
                    <a:pt x="655" y="4652"/>
                    <a:pt x="629" y="4598"/>
                  </a:cubicBezTo>
                  <a:close/>
                  <a:moveTo>
                    <a:pt x="5922" y="4611"/>
                  </a:moveTo>
                  <a:cubicBezTo>
                    <a:pt x="5895" y="4652"/>
                    <a:pt x="5868" y="4691"/>
                    <a:pt x="5855" y="4732"/>
                  </a:cubicBezTo>
                  <a:lnTo>
                    <a:pt x="6123" y="4879"/>
                  </a:lnTo>
                  <a:cubicBezTo>
                    <a:pt x="6123" y="4866"/>
                    <a:pt x="6136" y="4839"/>
                    <a:pt x="6149" y="4812"/>
                  </a:cubicBezTo>
                  <a:lnTo>
                    <a:pt x="6162" y="4812"/>
                  </a:lnTo>
                  <a:cubicBezTo>
                    <a:pt x="6162" y="4785"/>
                    <a:pt x="6176" y="4772"/>
                    <a:pt x="6189" y="4745"/>
                  </a:cubicBezTo>
                  <a:lnTo>
                    <a:pt x="5922" y="4611"/>
                  </a:lnTo>
                  <a:close/>
                  <a:moveTo>
                    <a:pt x="762" y="4852"/>
                  </a:moveTo>
                  <a:lnTo>
                    <a:pt x="509" y="5012"/>
                  </a:lnTo>
                  <a:lnTo>
                    <a:pt x="522" y="5026"/>
                  </a:lnTo>
                  <a:lnTo>
                    <a:pt x="522" y="5039"/>
                  </a:lnTo>
                  <a:lnTo>
                    <a:pt x="536" y="5039"/>
                  </a:lnTo>
                  <a:lnTo>
                    <a:pt x="536" y="5053"/>
                  </a:lnTo>
                  <a:lnTo>
                    <a:pt x="536" y="5066"/>
                  </a:lnTo>
                  <a:lnTo>
                    <a:pt x="548" y="5066"/>
                  </a:lnTo>
                  <a:lnTo>
                    <a:pt x="548" y="5080"/>
                  </a:lnTo>
                  <a:lnTo>
                    <a:pt x="562" y="5080"/>
                  </a:lnTo>
                  <a:lnTo>
                    <a:pt x="562" y="5092"/>
                  </a:lnTo>
                  <a:lnTo>
                    <a:pt x="562" y="5106"/>
                  </a:lnTo>
                  <a:lnTo>
                    <a:pt x="575" y="5106"/>
                  </a:lnTo>
                  <a:lnTo>
                    <a:pt x="575" y="5119"/>
                  </a:lnTo>
                  <a:cubicBezTo>
                    <a:pt x="589" y="5119"/>
                    <a:pt x="589" y="5133"/>
                    <a:pt x="589" y="5133"/>
                  </a:cubicBezTo>
                  <a:lnTo>
                    <a:pt x="842" y="4959"/>
                  </a:lnTo>
                  <a:cubicBezTo>
                    <a:pt x="816" y="4919"/>
                    <a:pt x="789" y="4879"/>
                    <a:pt x="762" y="4852"/>
                  </a:cubicBezTo>
                  <a:close/>
                  <a:moveTo>
                    <a:pt x="5775" y="4852"/>
                  </a:moveTo>
                  <a:lnTo>
                    <a:pt x="5695" y="4973"/>
                  </a:lnTo>
                  <a:lnTo>
                    <a:pt x="5948" y="5146"/>
                  </a:lnTo>
                  <a:cubicBezTo>
                    <a:pt x="5975" y="5119"/>
                    <a:pt x="5989" y="5092"/>
                    <a:pt x="6002" y="5066"/>
                  </a:cubicBezTo>
                  <a:cubicBezTo>
                    <a:pt x="6016" y="5053"/>
                    <a:pt x="6029" y="5039"/>
                    <a:pt x="6042" y="5012"/>
                  </a:cubicBezTo>
                  <a:lnTo>
                    <a:pt x="5775" y="4852"/>
                  </a:lnTo>
                  <a:close/>
                  <a:moveTo>
                    <a:pt x="923" y="5080"/>
                  </a:moveTo>
                  <a:lnTo>
                    <a:pt x="682" y="5267"/>
                  </a:lnTo>
                  <a:lnTo>
                    <a:pt x="696" y="5267"/>
                  </a:lnTo>
                  <a:lnTo>
                    <a:pt x="696" y="5280"/>
                  </a:lnTo>
                  <a:lnTo>
                    <a:pt x="709" y="5280"/>
                  </a:lnTo>
                  <a:lnTo>
                    <a:pt x="709" y="5293"/>
                  </a:lnTo>
                  <a:cubicBezTo>
                    <a:pt x="735" y="5320"/>
                    <a:pt x="762" y="5347"/>
                    <a:pt x="776" y="5374"/>
                  </a:cubicBezTo>
                  <a:lnTo>
                    <a:pt x="1017" y="5186"/>
                  </a:lnTo>
                  <a:cubicBezTo>
                    <a:pt x="990" y="5146"/>
                    <a:pt x="949" y="5106"/>
                    <a:pt x="923" y="5080"/>
                  </a:cubicBezTo>
                  <a:close/>
                  <a:moveTo>
                    <a:pt x="5615" y="5080"/>
                  </a:moveTo>
                  <a:cubicBezTo>
                    <a:pt x="5588" y="5119"/>
                    <a:pt x="5561" y="5146"/>
                    <a:pt x="5535" y="5186"/>
                  </a:cubicBezTo>
                  <a:lnTo>
                    <a:pt x="5761" y="5386"/>
                  </a:lnTo>
                  <a:cubicBezTo>
                    <a:pt x="5802" y="5347"/>
                    <a:pt x="5829" y="5306"/>
                    <a:pt x="5855" y="5267"/>
                  </a:cubicBezTo>
                  <a:lnTo>
                    <a:pt x="5615" y="5080"/>
                  </a:lnTo>
                  <a:close/>
                  <a:moveTo>
                    <a:pt x="1110" y="5280"/>
                  </a:moveTo>
                  <a:lnTo>
                    <a:pt x="883" y="5493"/>
                  </a:lnTo>
                  <a:cubicBezTo>
                    <a:pt x="923" y="5534"/>
                    <a:pt x="949" y="5574"/>
                    <a:pt x="990" y="5600"/>
                  </a:cubicBezTo>
                  <a:lnTo>
                    <a:pt x="1204" y="5386"/>
                  </a:lnTo>
                  <a:cubicBezTo>
                    <a:pt x="1177" y="5360"/>
                    <a:pt x="1136" y="5320"/>
                    <a:pt x="1110" y="5280"/>
                  </a:cubicBezTo>
                  <a:close/>
                  <a:moveTo>
                    <a:pt x="5440" y="5293"/>
                  </a:moveTo>
                  <a:lnTo>
                    <a:pt x="5347" y="5386"/>
                  </a:lnTo>
                  <a:lnTo>
                    <a:pt x="5561" y="5614"/>
                  </a:lnTo>
                  <a:lnTo>
                    <a:pt x="5561" y="5600"/>
                  </a:lnTo>
                  <a:lnTo>
                    <a:pt x="5574" y="5600"/>
                  </a:lnTo>
                  <a:lnTo>
                    <a:pt x="5574" y="5587"/>
                  </a:lnTo>
                  <a:lnTo>
                    <a:pt x="5588" y="5587"/>
                  </a:lnTo>
                  <a:lnTo>
                    <a:pt x="5588" y="5574"/>
                  </a:lnTo>
                  <a:lnTo>
                    <a:pt x="5601" y="5574"/>
                  </a:lnTo>
                  <a:lnTo>
                    <a:pt x="5601" y="5561"/>
                  </a:lnTo>
                  <a:lnTo>
                    <a:pt x="5615" y="5561"/>
                  </a:lnTo>
                  <a:lnTo>
                    <a:pt x="5615" y="5547"/>
                  </a:lnTo>
                  <a:cubicBezTo>
                    <a:pt x="5628" y="5534"/>
                    <a:pt x="5654" y="5520"/>
                    <a:pt x="5668" y="5493"/>
                  </a:cubicBezTo>
                  <a:lnTo>
                    <a:pt x="5440" y="5293"/>
                  </a:lnTo>
                  <a:close/>
                  <a:moveTo>
                    <a:pt x="1311" y="5481"/>
                  </a:moveTo>
                  <a:lnTo>
                    <a:pt x="1097" y="5707"/>
                  </a:lnTo>
                  <a:cubicBezTo>
                    <a:pt x="1124" y="5734"/>
                    <a:pt x="1150" y="5748"/>
                    <a:pt x="1163" y="5761"/>
                  </a:cubicBezTo>
                  <a:lnTo>
                    <a:pt x="1163" y="5775"/>
                  </a:lnTo>
                  <a:lnTo>
                    <a:pt x="1190" y="5775"/>
                  </a:lnTo>
                  <a:lnTo>
                    <a:pt x="1190" y="5787"/>
                  </a:lnTo>
                  <a:lnTo>
                    <a:pt x="1204" y="5787"/>
                  </a:lnTo>
                  <a:lnTo>
                    <a:pt x="1204" y="5801"/>
                  </a:lnTo>
                  <a:cubicBezTo>
                    <a:pt x="1217" y="5801"/>
                    <a:pt x="1217" y="5801"/>
                    <a:pt x="1217" y="5814"/>
                  </a:cubicBezTo>
                  <a:lnTo>
                    <a:pt x="1404" y="5574"/>
                  </a:lnTo>
                  <a:lnTo>
                    <a:pt x="1311" y="5481"/>
                  </a:lnTo>
                  <a:close/>
                  <a:moveTo>
                    <a:pt x="5241" y="5481"/>
                  </a:moveTo>
                  <a:cubicBezTo>
                    <a:pt x="5200" y="5520"/>
                    <a:pt x="5173" y="5547"/>
                    <a:pt x="5134" y="5574"/>
                  </a:cubicBezTo>
                  <a:lnTo>
                    <a:pt x="5321" y="5814"/>
                  </a:lnTo>
                  <a:lnTo>
                    <a:pt x="5334" y="5814"/>
                  </a:lnTo>
                  <a:lnTo>
                    <a:pt x="5334" y="5801"/>
                  </a:lnTo>
                  <a:lnTo>
                    <a:pt x="5347" y="5801"/>
                  </a:lnTo>
                  <a:cubicBezTo>
                    <a:pt x="5360" y="5787"/>
                    <a:pt x="5374" y="5775"/>
                    <a:pt x="5401" y="5761"/>
                  </a:cubicBezTo>
                  <a:lnTo>
                    <a:pt x="5401" y="5748"/>
                  </a:lnTo>
                  <a:lnTo>
                    <a:pt x="5414" y="5748"/>
                  </a:lnTo>
                  <a:lnTo>
                    <a:pt x="5414" y="5734"/>
                  </a:lnTo>
                  <a:lnTo>
                    <a:pt x="5428" y="5734"/>
                  </a:lnTo>
                  <a:lnTo>
                    <a:pt x="5428" y="5721"/>
                  </a:lnTo>
                  <a:lnTo>
                    <a:pt x="5440" y="5721"/>
                  </a:lnTo>
                  <a:lnTo>
                    <a:pt x="5440" y="5707"/>
                  </a:lnTo>
                  <a:lnTo>
                    <a:pt x="5241" y="5481"/>
                  </a:lnTo>
                  <a:close/>
                  <a:moveTo>
                    <a:pt x="1525" y="5654"/>
                  </a:moveTo>
                  <a:lnTo>
                    <a:pt x="1337" y="5908"/>
                  </a:lnTo>
                  <a:cubicBezTo>
                    <a:pt x="1377" y="5935"/>
                    <a:pt x="1418" y="5962"/>
                    <a:pt x="1471" y="5988"/>
                  </a:cubicBezTo>
                  <a:lnTo>
                    <a:pt x="1632" y="5734"/>
                  </a:lnTo>
                  <a:cubicBezTo>
                    <a:pt x="1591" y="5707"/>
                    <a:pt x="1564" y="5680"/>
                    <a:pt x="1525" y="5654"/>
                  </a:cubicBezTo>
                  <a:close/>
                  <a:moveTo>
                    <a:pt x="5027" y="5654"/>
                  </a:moveTo>
                  <a:lnTo>
                    <a:pt x="4906" y="5734"/>
                  </a:lnTo>
                  <a:lnTo>
                    <a:pt x="5080" y="5988"/>
                  </a:lnTo>
                  <a:cubicBezTo>
                    <a:pt x="5107" y="5975"/>
                    <a:pt x="5120" y="5962"/>
                    <a:pt x="5146" y="5948"/>
                  </a:cubicBezTo>
                  <a:lnTo>
                    <a:pt x="5160" y="5948"/>
                  </a:lnTo>
                  <a:lnTo>
                    <a:pt x="5160" y="5935"/>
                  </a:lnTo>
                  <a:cubicBezTo>
                    <a:pt x="5173" y="5921"/>
                    <a:pt x="5187" y="5921"/>
                    <a:pt x="5200" y="5908"/>
                  </a:cubicBezTo>
                  <a:lnTo>
                    <a:pt x="5027" y="5654"/>
                  </a:lnTo>
                  <a:close/>
                  <a:moveTo>
                    <a:pt x="1751" y="5814"/>
                  </a:moveTo>
                  <a:lnTo>
                    <a:pt x="1591" y="6069"/>
                  </a:lnTo>
                  <a:cubicBezTo>
                    <a:pt x="1632" y="6095"/>
                    <a:pt x="1685" y="6122"/>
                    <a:pt x="1725" y="6149"/>
                  </a:cubicBezTo>
                  <a:lnTo>
                    <a:pt x="1872" y="5882"/>
                  </a:lnTo>
                  <a:cubicBezTo>
                    <a:pt x="1832" y="5855"/>
                    <a:pt x="1792" y="5828"/>
                    <a:pt x="1751" y="5814"/>
                  </a:cubicBezTo>
                  <a:close/>
                  <a:moveTo>
                    <a:pt x="4786" y="5814"/>
                  </a:moveTo>
                  <a:cubicBezTo>
                    <a:pt x="4759" y="5841"/>
                    <a:pt x="4706" y="5855"/>
                    <a:pt x="4665" y="5882"/>
                  </a:cubicBezTo>
                  <a:lnTo>
                    <a:pt x="4813" y="6149"/>
                  </a:lnTo>
                  <a:cubicBezTo>
                    <a:pt x="4826" y="6149"/>
                    <a:pt x="4826" y="6149"/>
                    <a:pt x="4840" y="6135"/>
                  </a:cubicBezTo>
                  <a:lnTo>
                    <a:pt x="4852" y="6135"/>
                  </a:lnTo>
                  <a:cubicBezTo>
                    <a:pt x="4852" y="6122"/>
                    <a:pt x="4852" y="6122"/>
                    <a:pt x="4866" y="6122"/>
                  </a:cubicBezTo>
                  <a:lnTo>
                    <a:pt x="4879" y="6122"/>
                  </a:lnTo>
                  <a:lnTo>
                    <a:pt x="4879" y="6108"/>
                  </a:lnTo>
                  <a:lnTo>
                    <a:pt x="4906" y="6108"/>
                  </a:lnTo>
                  <a:lnTo>
                    <a:pt x="4906" y="6095"/>
                  </a:lnTo>
                  <a:cubicBezTo>
                    <a:pt x="4920" y="6095"/>
                    <a:pt x="4933" y="6081"/>
                    <a:pt x="4946" y="6081"/>
                  </a:cubicBezTo>
                  <a:lnTo>
                    <a:pt x="4786" y="5814"/>
                  </a:lnTo>
                  <a:close/>
                  <a:moveTo>
                    <a:pt x="1992" y="5935"/>
                  </a:moveTo>
                  <a:lnTo>
                    <a:pt x="1858" y="6215"/>
                  </a:lnTo>
                  <a:lnTo>
                    <a:pt x="1872" y="6215"/>
                  </a:lnTo>
                  <a:lnTo>
                    <a:pt x="1872" y="6229"/>
                  </a:lnTo>
                  <a:lnTo>
                    <a:pt x="1885" y="6229"/>
                  </a:lnTo>
                  <a:cubicBezTo>
                    <a:pt x="1926" y="6242"/>
                    <a:pt x="1965" y="6269"/>
                    <a:pt x="2006" y="6283"/>
                  </a:cubicBezTo>
                  <a:lnTo>
                    <a:pt x="2126" y="6001"/>
                  </a:lnTo>
                  <a:cubicBezTo>
                    <a:pt x="2086" y="5975"/>
                    <a:pt x="2033" y="5962"/>
                    <a:pt x="1992" y="5935"/>
                  </a:cubicBezTo>
                  <a:close/>
                  <a:moveTo>
                    <a:pt x="4545" y="5948"/>
                  </a:moveTo>
                  <a:cubicBezTo>
                    <a:pt x="4505" y="5962"/>
                    <a:pt x="4465" y="5988"/>
                    <a:pt x="4425" y="6001"/>
                  </a:cubicBezTo>
                  <a:lnTo>
                    <a:pt x="4545" y="6283"/>
                  </a:lnTo>
                  <a:cubicBezTo>
                    <a:pt x="4545" y="6283"/>
                    <a:pt x="4558" y="6283"/>
                    <a:pt x="4558" y="6269"/>
                  </a:cubicBezTo>
                  <a:lnTo>
                    <a:pt x="4585" y="6269"/>
                  </a:lnTo>
                  <a:lnTo>
                    <a:pt x="4585" y="6256"/>
                  </a:lnTo>
                  <a:lnTo>
                    <a:pt x="4612" y="6256"/>
                  </a:lnTo>
                  <a:lnTo>
                    <a:pt x="4612" y="6242"/>
                  </a:lnTo>
                  <a:lnTo>
                    <a:pt x="4638" y="6242"/>
                  </a:lnTo>
                  <a:lnTo>
                    <a:pt x="4652" y="6229"/>
                  </a:lnTo>
                  <a:lnTo>
                    <a:pt x="4679" y="6229"/>
                  </a:lnTo>
                  <a:lnTo>
                    <a:pt x="4679" y="6215"/>
                  </a:lnTo>
                  <a:lnTo>
                    <a:pt x="4545" y="5948"/>
                  </a:lnTo>
                  <a:close/>
                  <a:moveTo>
                    <a:pt x="2246" y="6042"/>
                  </a:moveTo>
                  <a:lnTo>
                    <a:pt x="2139" y="6336"/>
                  </a:lnTo>
                  <a:cubicBezTo>
                    <a:pt x="2193" y="6349"/>
                    <a:pt x="2246" y="6376"/>
                    <a:pt x="2286" y="6389"/>
                  </a:cubicBezTo>
                  <a:lnTo>
                    <a:pt x="2380" y="6095"/>
                  </a:lnTo>
                  <a:cubicBezTo>
                    <a:pt x="2339" y="6081"/>
                    <a:pt x="2300" y="6069"/>
                    <a:pt x="2246" y="6042"/>
                  </a:cubicBezTo>
                  <a:close/>
                  <a:moveTo>
                    <a:pt x="4291" y="6055"/>
                  </a:moveTo>
                  <a:cubicBezTo>
                    <a:pt x="4251" y="6069"/>
                    <a:pt x="4198" y="6081"/>
                    <a:pt x="4157" y="6095"/>
                  </a:cubicBezTo>
                  <a:lnTo>
                    <a:pt x="4251" y="6389"/>
                  </a:lnTo>
                  <a:lnTo>
                    <a:pt x="4371" y="6349"/>
                  </a:lnTo>
                  <a:lnTo>
                    <a:pt x="4385" y="6349"/>
                  </a:lnTo>
                  <a:cubicBezTo>
                    <a:pt x="4385" y="6336"/>
                    <a:pt x="4398" y="6336"/>
                    <a:pt x="4398" y="6336"/>
                  </a:cubicBezTo>
                  <a:lnTo>
                    <a:pt x="4291" y="6055"/>
                  </a:lnTo>
                  <a:close/>
                  <a:moveTo>
                    <a:pt x="2514" y="6135"/>
                  </a:moveTo>
                  <a:lnTo>
                    <a:pt x="2434" y="6429"/>
                  </a:lnTo>
                  <a:lnTo>
                    <a:pt x="2446" y="6429"/>
                  </a:lnTo>
                  <a:cubicBezTo>
                    <a:pt x="2473" y="6443"/>
                    <a:pt x="2500" y="6443"/>
                    <a:pt x="2527" y="6456"/>
                  </a:cubicBezTo>
                  <a:lnTo>
                    <a:pt x="2540" y="6456"/>
                  </a:lnTo>
                  <a:cubicBezTo>
                    <a:pt x="2553" y="6456"/>
                    <a:pt x="2567" y="6456"/>
                    <a:pt x="2594" y="6470"/>
                  </a:cubicBezTo>
                  <a:lnTo>
                    <a:pt x="2647" y="6162"/>
                  </a:lnTo>
                  <a:cubicBezTo>
                    <a:pt x="2607" y="6149"/>
                    <a:pt x="2567" y="6149"/>
                    <a:pt x="2514" y="6135"/>
                  </a:cubicBezTo>
                  <a:close/>
                  <a:moveTo>
                    <a:pt x="4024" y="6135"/>
                  </a:moveTo>
                  <a:cubicBezTo>
                    <a:pt x="3984" y="6149"/>
                    <a:pt x="3943" y="6162"/>
                    <a:pt x="3890" y="6162"/>
                  </a:cubicBezTo>
                  <a:lnTo>
                    <a:pt x="3957" y="6470"/>
                  </a:lnTo>
                  <a:cubicBezTo>
                    <a:pt x="3970" y="6456"/>
                    <a:pt x="3997" y="6456"/>
                    <a:pt x="4011" y="6456"/>
                  </a:cubicBezTo>
                  <a:lnTo>
                    <a:pt x="4024" y="6456"/>
                  </a:lnTo>
                  <a:lnTo>
                    <a:pt x="4024" y="6443"/>
                  </a:lnTo>
                  <a:lnTo>
                    <a:pt x="4077" y="6443"/>
                  </a:lnTo>
                  <a:cubicBezTo>
                    <a:pt x="4091" y="6429"/>
                    <a:pt x="4091" y="6429"/>
                    <a:pt x="4104" y="6429"/>
                  </a:cubicBezTo>
                  <a:lnTo>
                    <a:pt x="4024" y="6135"/>
                  </a:lnTo>
                  <a:close/>
                  <a:moveTo>
                    <a:pt x="2794" y="6188"/>
                  </a:moveTo>
                  <a:lnTo>
                    <a:pt x="2740" y="6496"/>
                  </a:lnTo>
                  <a:lnTo>
                    <a:pt x="2754" y="6496"/>
                  </a:lnTo>
                  <a:cubicBezTo>
                    <a:pt x="2794" y="6496"/>
                    <a:pt x="2847" y="6509"/>
                    <a:pt x="2888" y="6509"/>
                  </a:cubicBezTo>
                  <a:lnTo>
                    <a:pt x="2928" y="6215"/>
                  </a:lnTo>
                  <a:cubicBezTo>
                    <a:pt x="2874" y="6202"/>
                    <a:pt x="2835" y="6202"/>
                    <a:pt x="2794" y="6188"/>
                  </a:cubicBezTo>
                  <a:close/>
                  <a:moveTo>
                    <a:pt x="3756" y="6188"/>
                  </a:moveTo>
                  <a:cubicBezTo>
                    <a:pt x="3717" y="6202"/>
                    <a:pt x="3663" y="6202"/>
                    <a:pt x="3623" y="6215"/>
                  </a:cubicBezTo>
                  <a:lnTo>
                    <a:pt x="3649" y="6509"/>
                  </a:lnTo>
                  <a:cubicBezTo>
                    <a:pt x="3690" y="6509"/>
                    <a:pt x="3730" y="6509"/>
                    <a:pt x="3770" y="6496"/>
                  </a:cubicBezTo>
                  <a:lnTo>
                    <a:pt x="3810" y="6496"/>
                  </a:lnTo>
                  <a:lnTo>
                    <a:pt x="3756" y="6188"/>
                  </a:lnTo>
                  <a:close/>
                  <a:moveTo>
                    <a:pt x="3061" y="6229"/>
                  </a:moveTo>
                  <a:lnTo>
                    <a:pt x="3048" y="6523"/>
                  </a:lnTo>
                  <a:cubicBezTo>
                    <a:pt x="3075" y="6536"/>
                    <a:pt x="3102" y="6536"/>
                    <a:pt x="3129" y="6536"/>
                  </a:cubicBezTo>
                  <a:lnTo>
                    <a:pt x="3195" y="6536"/>
                  </a:lnTo>
                  <a:lnTo>
                    <a:pt x="3209" y="6229"/>
                  </a:lnTo>
                  <a:close/>
                  <a:moveTo>
                    <a:pt x="3342" y="6229"/>
                  </a:moveTo>
                  <a:lnTo>
                    <a:pt x="3342" y="6536"/>
                  </a:lnTo>
                  <a:cubicBezTo>
                    <a:pt x="3396" y="6536"/>
                    <a:pt x="3449" y="6536"/>
                    <a:pt x="3503" y="6523"/>
                  </a:cubicBezTo>
                  <a:lnTo>
                    <a:pt x="3476" y="6229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403;p62">
              <a:extLst>
                <a:ext uri="{FF2B5EF4-FFF2-40B4-BE49-F238E27FC236}">
                  <a16:creationId xmlns:a16="http://schemas.microsoft.com/office/drawing/2014/main" id="{E933DA97-6FBA-3643-957B-FFA1D902B03C}"/>
                </a:ext>
              </a:extLst>
            </p:cNvPr>
            <p:cNvSpPr/>
            <p:nvPr/>
          </p:nvSpPr>
          <p:spPr>
            <a:xfrm>
              <a:off x="7774529" y="3346148"/>
              <a:ext cx="299313" cy="283907"/>
            </a:xfrm>
            <a:custGeom>
              <a:avLst/>
              <a:gdLst/>
              <a:ahLst/>
              <a:cxnLst/>
              <a:rect l="l" t="t" r="r" b="b"/>
              <a:pathLst>
                <a:path w="6256" h="5934" extrusionOk="0">
                  <a:moveTo>
                    <a:pt x="3131" y="0"/>
                  </a:moveTo>
                  <a:cubicBezTo>
                    <a:pt x="1643" y="0"/>
                    <a:pt x="361" y="1111"/>
                    <a:pt x="187" y="2626"/>
                  </a:cubicBezTo>
                  <a:cubicBezTo>
                    <a:pt x="0" y="4244"/>
                    <a:pt x="1164" y="5714"/>
                    <a:pt x="2781" y="5914"/>
                  </a:cubicBezTo>
                  <a:cubicBezTo>
                    <a:pt x="2896" y="5927"/>
                    <a:pt x="3011" y="5934"/>
                    <a:pt x="3125" y="5934"/>
                  </a:cubicBezTo>
                  <a:cubicBezTo>
                    <a:pt x="4614" y="5934"/>
                    <a:pt x="5895" y="4823"/>
                    <a:pt x="6069" y="3308"/>
                  </a:cubicBezTo>
                  <a:cubicBezTo>
                    <a:pt x="6256" y="1690"/>
                    <a:pt x="5094" y="220"/>
                    <a:pt x="3476" y="20"/>
                  </a:cubicBezTo>
                  <a:cubicBezTo>
                    <a:pt x="3360" y="7"/>
                    <a:pt x="3245" y="0"/>
                    <a:pt x="3131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404;p62">
              <a:extLst>
                <a:ext uri="{FF2B5EF4-FFF2-40B4-BE49-F238E27FC236}">
                  <a16:creationId xmlns:a16="http://schemas.microsoft.com/office/drawing/2014/main" id="{CF9E3F11-E2DE-404A-A4F6-BD3B620FE845}"/>
                </a:ext>
              </a:extLst>
            </p:cNvPr>
            <p:cNvSpPr/>
            <p:nvPr/>
          </p:nvSpPr>
          <p:spPr>
            <a:xfrm>
              <a:off x="7774529" y="3346148"/>
              <a:ext cx="299313" cy="283907"/>
            </a:xfrm>
            <a:custGeom>
              <a:avLst/>
              <a:gdLst/>
              <a:ahLst/>
              <a:cxnLst/>
              <a:rect l="l" t="t" r="r" b="b"/>
              <a:pathLst>
                <a:path w="6256" h="5934" extrusionOk="0">
                  <a:moveTo>
                    <a:pt x="3131" y="0"/>
                  </a:moveTo>
                  <a:cubicBezTo>
                    <a:pt x="1643" y="0"/>
                    <a:pt x="361" y="1111"/>
                    <a:pt x="187" y="2626"/>
                  </a:cubicBezTo>
                  <a:cubicBezTo>
                    <a:pt x="0" y="4244"/>
                    <a:pt x="1164" y="5714"/>
                    <a:pt x="2781" y="5914"/>
                  </a:cubicBezTo>
                  <a:cubicBezTo>
                    <a:pt x="2896" y="5927"/>
                    <a:pt x="3011" y="5934"/>
                    <a:pt x="3125" y="5934"/>
                  </a:cubicBezTo>
                  <a:cubicBezTo>
                    <a:pt x="4614" y="5934"/>
                    <a:pt x="5895" y="4823"/>
                    <a:pt x="6069" y="3308"/>
                  </a:cubicBezTo>
                  <a:cubicBezTo>
                    <a:pt x="6256" y="1690"/>
                    <a:pt x="5094" y="220"/>
                    <a:pt x="3476" y="20"/>
                  </a:cubicBezTo>
                  <a:cubicBezTo>
                    <a:pt x="3360" y="7"/>
                    <a:pt x="3245" y="0"/>
                    <a:pt x="3131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405;p62">
              <a:extLst>
                <a:ext uri="{FF2B5EF4-FFF2-40B4-BE49-F238E27FC236}">
                  <a16:creationId xmlns:a16="http://schemas.microsoft.com/office/drawing/2014/main" id="{79A095B3-1B4D-4843-8441-14878075AC11}"/>
                </a:ext>
              </a:extLst>
            </p:cNvPr>
            <p:cNvSpPr/>
            <p:nvPr/>
          </p:nvSpPr>
          <p:spPr>
            <a:xfrm>
              <a:off x="7788595" y="3356434"/>
              <a:ext cx="275008" cy="227929"/>
            </a:xfrm>
            <a:custGeom>
              <a:avLst/>
              <a:gdLst/>
              <a:ahLst/>
              <a:cxnLst/>
              <a:rect l="l" t="t" r="r" b="b"/>
              <a:pathLst>
                <a:path w="5748" h="4764" extrusionOk="0">
                  <a:moveTo>
                    <a:pt x="2836" y="1"/>
                  </a:moveTo>
                  <a:cubicBezTo>
                    <a:pt x="1457" y="1"/>
                    <a:pt x="269" y="1034"/>
                    <a:pt x="107" y="2425"/>
                  </a:cubicBezTo>
                  <a:cubicBezTo>
                    <a:pt x="0" y="3334"/>
                    <a:pt x="348" y="4189"/>
                    <a:pt x="963" y="4764"/>
                  </a:cubicBezTo>
                  <a:cubicBezTo>
                    <a:pt x="375" y="4202"/>
                    <a:pt x="54" y="3373"/>
                    <a:pt x="161" y="2505"/>
                  </a:cubicBezTo>
                  <a:cubicBezTo>
                    <a:pt x="323" y="1128"/>
                    <a:pt x="1485" y="120"/>
                    <a:pt x="2836" y="120"/>
                  </a:cubicBezTo>
                  <a:cubicBezTo>
                    <a:pt x="2942" y="120"/>
                    <a:pt x="3048" y="126"/>
                    <a:pt x="3155" y="139"/>
                  </a:cubicBezTo>
                  <a:cubicBezTo>
                    <a:pt x="4639" y="313"/>
                    <a:pt x="5708" y="1650"/>
                    <a:pt x="5534" y="3147"/>
                  </a:cubicBezTo>
                  <a:cubicBezTo>
                    <a:pt x="5495" y="3494"/>
                    <a:pt x="5374" y="3828"/>
                    <a:pt x="5213" y="4136"/>
                  </a:cubicBezTo>
                  <a:cubicBezTo>
                    <a:pt x="5400" y="3815"/>
                    <a:pt x="5521" y="3454"/>
                    <a:pt x="5561" y="3079"/>
                  </a:cubicBezTo>
                  <a:cubicBezTo>
                    <a:pt x="5748" y="1569"/>
                    <a:pt x="4666" y="192"/>
                    <a:pt x="3155" y="19"/>
                  </a:cubicBezTo>
                  <a:cubicBezTo>
                    <a:pt x="3048" y="7"/>
                    <a:pt x="2941" y="1"/>
                    <a:pt x="283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406;p62">
              <a:extLst>
                <a:ext uri="{FF2B5EF4-FFF2-40B4-BE49-F238E27FC236}">
                  <a16:creationId xmlns:a16="http://schemas.microsoft.com/office/drawing/2014/main" id="{1D7BE888-4452-BC44-BCC1-5A84AA85F0F3}"/>
                </a:ext>
              </a:extLst>
            </p:cNvPr>
            <p:cNvSpPr/>
            <p:nvPr/>
          </p:nvSpPr>
          <p:spPr>
            <a:xfrm>
              <a:off x="7788595" y="3356434"/>
              <a:ext cx="275008" cy="227929"/>
            </a:xfrm>
            <a:custGeom>
              <a:avLst/>
              <a:gdLst/>
              <a:ahLst/>
              <a:cxnLst/>
              <a:rect l="l" t="t" r="r" b="b"/>
              <a:pathLst>
                <a:path w="5748" h="4764" extrusionOk="0">
                  <a:moveTo>
                    <a:pt x="2836" y="1"/>
                  </a:moveTo>
                  <a:cubicBezTo>
                    <a:pt x="1457" y="1"/>
                    <a:pt x="269" y="1034"/>
                    <a:pt x="107" y="2425"/>
                  </a:cubicBezTo>
                  <a:cubicBezTo>
                    <a:pt x="0" y="3334"/>
                    <a:pt x="348" y="4189"/>
                    <a:pt x="963" y="4764"/>
                  </a:cubicBezTo>
                  <a:cubicBezTo>
                    <a:pt x="375" y="4202"/>
                    <a:pt x="54" y="3373"/>
                    <a:pt x="161" y="2505"/>
                  </a:cubicBezTo>
                  <a:cubicBezTo>
                    <a:pt x="323" y="1128"/>
                    <a:pt x="1485" y="120"/>
                    <a:pt x="2836" y="120"/>
                  </a:cubicBezTo>
                  <a:cubicBezTo>
                    <a:pt x="2942" y="120"/>
                    <a:pt x="3048" y="126"/>
                    <a:pt x="3155" y="139"/>
                  </a:cubicBezTo>
                  <a:cubicBezTo>
                    <a:pt x="4639" y="313"/>
                    <a:pt x="5708" y="1650"/>
                    <a:pt x="5534" y="3147"/>
                  </a:cubicBezTo>
                  <a:cubicBezTo>
                    <a:pt x="5495" y="3494"/>
                    <a:pt x="5374" y="3828"/>
                    <a:pt x="5213" y="4136"/>
                  </a:cubicBezTo>
                  <a:cubicBezTo>
                    <a:pt x="5400" y="3815"/>
                    <a:pt x="5521" y="3454"/>
                    <a:pt x="5561" y="3079"/>
                  </a:cubicBezTo>
                  <a:cubicBezTo>
                    <a:pt x="5748" y="1569"/>
                    <a:pt x="4666" y="192"/>
                    <a:pt x="3155" y="19"/>
                  </a:cubicBezTo>
                  <a:cubicBezTo>
                    <a:pt x="3048" y="7"/>
                    <a:pt x="2941" y="1"/>
                    <a:pt x="283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407;p62">
              <a:extLst>
                <a:ext uri="{FF2B5EF4-FFF2-40B4-BE49-F238E27FC236}">
                  <a16:creationId xmlns:a16="http://schemas.microsoft.com/office/drawing/2014/main" id="{386E9796-9C3F-E74C-9FF9-1B01FA048E70}"/>
                </a:ext>
              </a:extLst>
            </p:cNvPr>
            <p:cNvSpPr/>
            <p:nvPr/>
          </p:nvSpPr>
          <p:spPr>
            <a:xfrm>
              <a:off x="7846821" y="3397580"/>
              <a:ext cx="147121" cy="182334"/>
            </a:xfrm>
            <a:custGeom>
              <a:avLst/>
              <a:gdLst/>
              <a:ahLst/>
              <a:cxnLst/>
              <a:rect l="l" t="t" r="r" b="b"/>
              <a:pathLst>
                <a:path w="3075" h="3811" extrusionOk="0">
                  <a:moveTo>
                    <a:pt x="2781" y="0"/>
                  </a:moveTo>
                  <a:lnTo>
                    <a:pt x="2593" y="282"/>
                  </a:lnTo>
                  <a:cubicBezTo>
                    <a:pt x="2419" y="175"/>
                    <a:pt x="2246" y="121"/>
                    <a:pt x="2072" y="121"/>
                  </a:cubicBezTo>
                  <a:cubicBezTo>
                    <a:pt x="2018" y="121"/>
                    <a:pt x="1965" y="121"/>
                    <a:pt x="1925" y="134"/>
                  </a:cubicBezTo>
                  <a:cubicBezTo>
                    <a:pt x="1711" y="175"/>
                    <a:pt x="1524" y="308"/>
                    <a:pt x="1364" y="535"/>
                  </a:cubicBezTo>
                  <a:cubicBezTo>
                    <a:pt x="1257" y="696"/>
                    <a:pt x="1189" y="856"/>
                    <a:pt x="1177" y="1004"/>
                  </a:cubicBezTo>
                  <a:cubicBezTo>
                    <a:pt x="1150" y="1150"/>
                    <a:pt x="1163" y="1310"/>
                    <a:pt x="1216" y="1498"/>
                  </a:cubicBezTo>
                  <a:lnTo>
                    <a:pt x="1377" y="2112"/>
                  </a:lnTo>
                  <a:cubicBezTo>
                    <a:pt x="1390" y="2206"/>
                    <a:pt x="1417" y="2273"/>
                    <a:pt x="1417" y="2326"/>
                  </a:cubicBezTo>
                  <a:cubicBezTo>
                    <a:pt x="1430" y="2380"/>
                    <a:pt x="1430" y="2447"/>
                    <a:pt x="1430" y="2513"/>
                  </a:cubicBezTo>
                  <a:cubicBezTo>
                    <a:pt x="1444" y="2581"/>
                    <a:pt x="1430" y="2647"/>
                    <a:pt x="1403" y="2714"/>
                  </a:cubicBezTo>
                  <a:cubicBezTo>
                    <a:pt x="1390" y="2768"/>
                    <a:pt x="1350" y="2834"/>
                    <a:pt x="1310" y="2902"/>
                  </a:cubicBezTo>
                  <a:cubicBezTo>
                    <a:pt x="1243" y="2982"/>
                    <a:pt x="1177" y="3048"/>
                    <a:pt x="1109" y="3062"/>
                  </a:cubicBezTo>
                  <a:cubicBezTo>
                    <a:pt x="1082" y="3075"/>
                    <a:pt x="1070" y="3075"/>
                    <a:pt x="1043" y="3075"/>
                  </a:cubicBezTo>
                  <a:cubicBezTo>
                    <a:pt x="989" y="3075"/>
                    <a:pt x="922" y="3062"/>
                    <a:pt x="869" y="3021"/>
                  </a:cubicBezTo>
                  <a:cubicBezTo>
                    <a:pt x="655" y="2861"/>
                    <a:pt x="669" y="2594"/>
                    <a:pt x="936" y="2180"/>
                  </a:cubicBezTo>
                  <a:lnTo>
                    <a:pt x="387" y="1952"/>
                  </a:lnTo>
                  <a:lnTo>
                    <a:pt x="387" y="1952"/>
                  </a:lnTo>
                  <a:cubicBezTo>
                    <a:pt x="0" y="2567"/>
                    <a:pt x="54" y="3048"/>
                    <a:pt x="548" y="3409"/>
                  </a:cubicBezTo>
                  <a:lnTo>
                    <a:pt x="334" y="3704"/>
                  </a:lnTo>
                  <a:lnTo>
                    <a:pt x="494" y="3810"/>
                  </a:lnTo>
                  <a:lnTo>
                    <a:pt x="695" y="3516"/>
                  </a:lnTo>
                  <a:cubicBezTo>
                    <a:pt x="842" y="3597"/>
                    <a:pt x="989" y="3636"/>
                    <a:pt x="1136" y="3636"/>
                  </a:cubicBezTo>
                  <a:cubicBezTo>
                    <a:pt x="1203" y="3636"/>
                    <a:pt x="1270" y="3623"/>
                    <a:pt x="1337" y="3609"/>
                  </a:cubicBezTo>
                  <a:cubicBezTo>
                    <a:pt x="1551" y="3556"/>
                    <a:pt x="1724" y="3422"/>
                    <a:pt x="1858" y="3222"/>
                  </a:cubicBezTo>
                  <a:cubicBezTo>
                    <a:pt x="1925" y="3128"/>
                    <a:pt x="1979" y="3035"/>
                    <a:pt x="2018" y="2928"/>
                  </a:cubicBezTo>
                  <a:cubicBezTo>
                    <a:pt x="2045" y="2821"/>
                    <a:pt x="2072" y="2727"/>
                    <a:pt x="2072" y="2620"/>
                  </a:cubicBezTo>
                  <a:cubicBezTo>
                    <a:pt x="2072" y="2513"/>
                    <a:pt x="2072" y="2420"/>
                    <a:pt x="2059" y="2340"/>
                  </a:cubicBezTo>
                  <a:cubicBezTo>
                    <a:pt x="2059" y="2246"/>
                    <a:pt x="2032" y="2153"/>
                    <a:pt x="2005" y="2046"/>
                  </a:cubicBezTo>
                  <a:lnTo>
                    <a:pt x="1845" y="1431"/>
                  </a:lnTo>
                  <a:cubicBezTo>
                    <a:pt x="1818" y="1298"/>
                    <a:pt x="1804" y="1191"/>
                    <a:pt x="1804" y="1110"/>
                  </a:cubicBezTo>
                  <a:cubicBezTo>
                    <a:pt x="1818" y="1016"/>
                    <a:pt x="1845" y="923"/>
                    <a:pt x="1911" y="829"/>
                  </a:cubicBezTo>
                  <a:cubicBezTo>
                    <a:pt x="1979" y="749"/>
                    <a:pt x="2045" y="696"/>
                    <a:pt x="2112" y="669"/>
                  </a:cubicBezTo>
                  <a:lnTo>
                    <a:pt x="2178" y="669"/>
                  </a:lnTo>
                  <a:cubicBezTo>
                    <a:pt x="2246" y="669"/>
                    <a:pt x="2299" y="683"/>
                    <a:pt x="2366" y="722"/>
                  </a:cubicBezTo>
                  <a:cubicBezTo>
                    <a:pt x="2406" y="749"/>
                    <a:pt x="2446" y="790"/>
                    <a:pt x="2473" y="829"/>
                  </a:cubicBezTo>
                  <a:cubicBezTo>
                    <a:pt x="2499" y="870"/>
                    <a:pt x="2513" y="909"/>
                    <a:pt x="2513" y="950"/>
                  </a:cubicBezTo>
                  <a:cubicBezTo>
                    <a:pt x="2513" y="1004"/>
                    <a:pt x="2499" y="1043"/>
                    <a:pt x="2486" y="1097"/>
                  </a:cubicBezTo>
                  <a:cubicBezTo>
                    <a:pt x="2460" y="1150"/>
                    <a:pt x="2446" y="1203"/>
                    <a:pt x="2419" y="1257"/>
                  </a:cubicBezTo>
                  <a:cubicBezTo>
                    <a:pt x="2392" y="1310"/>
                    <a:pt x="2366" y="1364"/>
                    <a:pt x="2326" y="1417"/>
                  </a:cubicBezTo>
                  <a:lnTo>
                    <a:pt x="2861" y="1658"/>
                  </a:lnTo>
                  <a:cubicBezTo>
                    <a:pt x="2927" y="1538"/>
                    <a:pt x="2980" y="1417"/>
                    <a:pt x="3021" y="1324"/>
                  </a:cubicBezTo>
                  <a:cubicBezTo>
                    <a:pt x="3048" y="1217"/>
                    <a:pt x="3075" y="1110"/>
                    <a:pt x="3075" y="1004"/>
                  </a:cubicBezTo>
                  <a:cubicBezTo>
                    <a:pt x="3075" y="883"/>
                    <a:pt x="3061" y="776"/>
                    <a:pt x="3007" y="683"/>
                  </a:cubicBezTo>
                  <a:cubicBezTo>
                    <a:pt x="2954" y="576"/>
                    <a:pt x="2861" y="482"/>
                    <a:pt x="2754" y="389"/>
                  </a:cubicBezTo>
                  <a:lnTo>
                    <a:pt x="2941" y="107"/>
                  </a:lnTo>
                  <a:lnTo>
                    <a:pt x="2781" y="0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408;p62">
              <a:extLst>
                <a:ext uri="{FF2B5EF4-FFF2-40B4-BE49-F238E27FC236}">
                  <a16:creationId xmlns:a16="http://schemas.microsoft.com/office/drawing/2014/main" id="{0400A880-6079-E544-AF4A-433914B941C3}"/>
                </a:ext>
              </a:extLst>
            </p:cNvPr>
            <p:cNvSpPr/>
            <p:nvPr/>
          </p:nvSpPr>
          <p:spPr>
            <a:xfrm>
              <a:off x="8145416" y="2537966"/>
              <a:ext cx="680486" cy="612930"/>
            </a:xfrm>
            <a:custGeom>
              <a:avLst/>
              <a:gdLst/>
              <a:ahLst/>
              <a:cxnLst/>
              <a:rect l="l" t="t" r="r" b="b"/>
              <a:pathLst>
                <a:path w="14223" h="12811" extrusionOk="0">
                  <a:moveTo>
                    <a:pt x="7110" y="1"/>
                  </a:moveTo>
                  <a:cubicBezTo>
                    <a:pt x="5563" y="1"/>
                    <a:pt x="4011" y="558"/>
                    <a:pt x="2781" y="1687"/>
                  </a:cubicBezTo>
                  <a:cubicBezTo>
                    <a:pt x="175" y="4080"/>
                    <a:pt x="1" y="8130"/>
                    <a:pt x="2394" y="10737"/>
                  </a:cubicBezTo>
                  <a:cubicBezTo>
                    <a:pt x="3657" y="12113"/>
                    <a:pt x="5383" y="12811"/>
                    <a:pt x="7114" y="12811"/>
                  </a:cubicBezTo>
                  <a:cubicBezTo>
                    <a:pt x="8661" y="12811"/>
                    <a:pt x="10213" y="12253"/>
                    <a:pt x="11443" y="11124"/>
                  </a:cubicBezTo>
                  <a:cubicBezTo>
                    <a:pt x="14050" y="8732"/>
                    <a:pt x="14223" y="4681"/>
                    <a:pt x="11831" y="2075"/>
                  </a:cubicBezTo>
                  <a:cubicBezTo>
                    <a:pt x="10567" y="699"/>
                    <a:pt x="8841" y="1"/>
                    <a:pt x="711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409;p62">
              <a:extLst>
                <a:ext uri="{FF2B5EF4-FFF2-40B4-BE49-F238E27FC236}">
                  <a16:creationId xmlns:a16="http://schemas.microsoft.com/office/drawing/2014/main" id="{662C7184-BE6B-3F4A-A1FF-B4F8853BAC52}"/>
                </a:ext>
              </a:extLst>
            </p:cNvPr>
            <p:cNvSpPr/>
            <p:nvPr/>
          </p:nvSpPr>
          <p:spPr>
            <a:xfrm>
              <a:off x="8113456" y="2541793"/>
              <a:ext cx="681156" cy="612978"/>
            </a:xfrm>
            <a:custGeom>
              <a:avLst/>
              <a:gdLst/>
              <a:ahLst/>
              <a:cxnLst/>
              <a:rect l="l" t="t" r="r" b="b"/>
              <a:pathLst>
                <a:path w="14237" h="12812" extrusionOk="0">
                  <a:moveTo>
                    <a:pt x="7116" y="1"/>
                  </a:moveTo>
                  <a:cubicBezTo>
                    <a:pt x="5566" y="1"/>
                    <a:pt x="4011" y="558"/>
                    <a:pt x="2781" y="1687"/>
                  </a:cubicBezTo>
                  <a:cubicBezTo>
                    <a:pt x="175" y="4080"/>
                    <a:pt x="1" y="8130"/>
                    <a:pt x="2394" y="10737"/>
                  </a:cubicBezTo>
                  <a:cubicBezTo>
                    <a:pt x="3657" y="12113"/>
                    <a:pt x="5382" y="12811"/>
                    <a:pt x="7114" y="12811"/>
                  </a:cubicBezTo>
                  <a:cubicBezTo>
                    <a:pt x="8661" y="12811"/>
                    <a:pt x="10212" y="12253"/>
                    <a:pt x="11442" y="11124"/>
                  </a:cubicBezTo>
                  <a:cubicBezTo>
                    <a:pt x="14062" y="8732"/>
                    <a:pt x="14236" y="4681"/>
                    <a:pt x="11843" y="2075"/>
                  </a:cubicBezTo>
                  <a:cubicBezTo>
                    <a:pt x="10580" y="699"/>
                    <a:pt x="8851" y="1"/>
                    <a:pt x="711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410;p62">
              <a:extLst>
                <a:ext uri="{FF2B5EF4-FFF2-40B4-BE49-F238E27FC236}">
                  <a16:creationId xmlns:a16="http://schemas.microsoft.com/office/drawing/2014/main" id="{FD6D0032-A20D-5143-8E37-15FCDBEE3ADE}"/>
                </a:ext>
              </a:extLst>
            </p:cNvPr>
            <p:cNvSpPr/>
            <p:nvPr/>
          </p:nvSpPr>
          <p:spPr>
            <a:xfrm>
              <a:off x="8147377" y="2541650"/>
              <a:ext cx="613313" cy="613648"/>
            </a:xfrm>
            <a:custGeom>
              <a:avLst/>
              <a:gdLst/>
              <a:ahLst/>
              <a:cxnLst/>
              <a:rect l="l" t="t" r="r" b="b"/>
              <a:pathLst>
                <a:path w="12819" h="12826" extrusionOk="0">
                  <a:moveTo>
                    <a:pt x="6373" y="0"/>
                  </a:moveTo>
                  <a:cubicBezTo>
                    <a:pt x="6306" y="0"/>
                    <a:pt x="6238" y="6"/>
                    <a:pt x="6176" y="6"/>
                  </a:cubicBezTo>
                  <a:lnTo>
                    <a:pt x="6189" y="608"/>
                  </a:lnTo>
                  <a:cubicBezTo>
                    <a:pt x="6283" y="608"/>
                    <a:pt x="6376" y="594"/>
                    <a:pt x="6470" y="594"/>
                  </a:cubicBezTo>
                  <a:lnTo>
                    <a:pt x="6470" y="6"/>
                  </a:lnTo>
                  <a:cubicBezTo>
                    <a:pt x="6439" y="2"/>
                    <a:pt x="6406" y="0"/>
                    <a:pt x="6373" y="0"/>
                  </a:cubicBezTo>
                  <a:close/>
                  <a:moveTo>
                    <a:pt x="6777" y="6"/>
                  </a:moveTo>
                  <a:lnTo>
                    <a:pt x="6737" y="608"/>
                  </a:lnTo>
                  <a:cubicBezTo>
                    <a:pt x="6830" y="621"/>
                    <a:pt x="6924" y="621"/>
                    <a:pt x="7005" y="635"/>
                  </a:cubicBezTo>
                  <a:lnTo>
                    <a:pt x="7071" y="33"/>
                  </a:lnTo>
                  <a:lnTo>
                    <a:pt x="7031" y="33"/>
                  </a:lnTo>
                  <a:cubicBezTo>
                    <a:pt x="6937" y="20"/>
                    <a:pt x="6857" y="20"/>
                    <a:pt x="6777" y="6"/>
                  </a:cubicBezTo>
                  <a:close/>
                  <a:moveTo>
                    <a:pt x="5868" y="20"/>
                  </a:moveTo>
                  <a:cubicBezTo>
                    <a:pt x="5841" y="20"/>
                    <a:pt x="5814" y="33"/>
                    <a:pt x="5788" y="33"/>
                  </a:cubicBezTo>
                  <a:lnTo>
                    <a:pt x="5734" y="33"/>
                  </a:lnTo>
                  <a:cubicBezTo>
                    <a:pt x="5681" y="47"/>
                    <a:pt x="5627" y="47"/>
                    <a:pt x="5574" y="47"/>
                  </a:cubicBezTo>
                  <a:lnTo>
                    <a:pt x="5574" y="60"/>
                  </a:lnTo>
                  <a:lnTo>
                    <a:pt x="5654" y="648"/>
                  </a:lnTo>
                  <a:cubicBezTo>
                    <a:pt x="5734" y="635"/>
                    <a:pt x="5828" y="621"/>
                    <a:pt x="5921" y="621"/>
                  </a:cubicBezTo>
                  <a:lnTo>
                    <a:pt x="5868" y="20"/>
                  </a:lnTo>
                  <a:close/>
                  <a:moveTo>
                    <a:pt x="7365" y="74"/>
                  </a:moveTo>
                  <a:lnTo>
                    <a:pt x="7285" y="662"/>
                  </a:lnTo>
                  <a:cubicBezTo>
                    <a:pt x="7365" y="674"/>
                    <a:pt x="7459" y="701"/>
                    <a:pt x="7552" y="715"/>
                  </a:cubicBezTo>
                  <a:lnTo>
                    <a:pt x="7659" y="127"/>
                  </a:lnTo>
                  <a:cubicBezTo>
                    <a:pt x="7619" y="113"/>
                    <a:pt x="7566" y="100"/>
                    <a:pt x="7499" y="100"/>
                  </a:cubicBezTo>
                  <a:lnTo>
                    <a:pt x="7499" y="86"/>
                  </a:lnTo>
                  <a:lnTo>
                    <a:pt x="7432" y="86"/>
                  </a:lnTo>
                  <a:cubicBezTo>
                    <a:pt x="7406" y="74"/>
                    <a:pt x="7392" y="74"/>
                    <a:pt x="7365" y="74"/>
                  </a:cubicBezTo>
                  <a:close/>
                  <a:moveTo>
                    <a:pt x="5280" y="100"/>
                  </a:moveTo>
                  <a:cubicBezTo>
                    <a:pt x="5213" y="113"/>
                    <a:pt x="5160" y="113"/>
                    <a:pt x="5107" y="127"/>
                  </a:cubicBezTo>
                  <a:cubicBezTo>
                    <a:pt x="5097" y="127"/>
                    <a:pt x="5094" y="133"/>
                    <a:pt x="5093" y="133"/>
                  </a:cubicBezTo>
                  <a:cubicBezTo>
                    <a:pt x="5093" y="133"/>
                    <a:pt x="5093" y="131"/>
                    <a:pt x="5093" y="127"/>
                  </a:cubicBezTo>
                  <a:lnTo>
                    <a:pt x="5093" y="140"/>
                  </a:lnTo>
                  <a:lnTo>
                    <a:pt x="5039" y="140"/>
                  </a:lnTo>
                  <a:lnTo>
                    <a:pt x="5039" y="154"/>
                  </a:lnTo>
                  <a:lnTo>
                    <a:pt x="4986" y="154"/>
                  </a:lnTo>
                  <a:lnTo>
                    <a:pt x="5119" y="742"/>
                  </a:lnTo>
                  <a:cubicBezTo>
                    <a:pt x="5200" y="728"/>
                    <a:pt x="5294" y="701"/>
                    <a:pt x="5387" y="688"/>
                  </a:cubicBezTo>
                  <a:lnTo>
                    <a:pt x="5280" y="100"/>
                  </a:lnTo>
                  <a:close/>
                  <a:moveTo>
                    <a:pt x="7953" y="193"/>
                  </a:moveTo>
                  <a:lnTo>
                    <a:pt x="7819" y="769"/>
                  </a:lnTo>
                  <a:cubicBezTo>
                    <a:pt x="7900" y="795"/>
                    <a:pt x="7994" y="822"/>
                    <a:pt x="8074" y="849"/>
                  </a:cubicBezTo>
                  <a:lnTo>
                    <a:pt x="8247" y="273"/>
                  </a:lnTo>
                  <a:cubicBezTo>
                    <a:pt x="8220" y="261"/>
                    <a:pt x="8194" y="247"/>
                    <a:pt x="8154" y="247"/>
                  </a:cubicBezTo>
                  <a:lnTo>
                    <a:pt x="8154" y="234"/>
                  </a:lnTo>
                  <a:lnTo>
                    <a:pt x="8101" y="234"/>
                  </a:lnTo>
                  <a:lnTo>
                    <a:pt x="8101" y="220"/>
                  </a:lnTo>
                  <a:lnTo>
                    <a:pt x="8060" y="220"/>
                  </a:lnTo>
                  <a:cubicBezTo>
                    <a:pt x="8060" y="214"/>
                    <a:pt x="8057" y="210"/>
                    <a:pt x="8054" y="210"/>
                  </a:cubicBezTo>
                  <a:cubicBezTo>
                    <a:pt x="8050" y="210"/>
                    <a:pt x="8047" y="214"/>
                    <a:pt x="8047" y="220"/>
                  </a:cubicBezTo>
                  <a:lnTo>
                    <a:pt x="8047" y="207"/>
                  </a:lnTo>
                  <a:cubicBezTo>
                    <a:pt x="8020" y="207"/>
                    <a:pt x="7994" y="193"/>
                    <a:pt x="7953" y="193"/>
                  </a:cubicBezTo>
                  <a:close/>
                  <a:moveTo>
                    <a:pt x="4692" y="234"/>
                  </a:moveTo>
                  <a:lnTo>
                    <a:pt x="4531" y="273"/>
                  </a:lnTo>
                  <a:lnTo>
                    <a:pt x="4518" y="287"/>
                  </a:lnTo>
                  <a:cubicBezTo>
                    <a:pt x="4478" y="300"/>
                    <a:pt x="4438" y="314"/>
                    <a:pt x="4398" y="314"/>
                  </a:cubicBezTo>
                  <a:lnTo>
                    <a:pt x="4585" y="888"/>
                  </a:lnTo>
                  <a:cubicBezTo>
                    <a:pt x="4679" y="862"/>
                    <a:pt x="4759" y="835"/>
                    <a:pt x="4852" y="808"/>
                  </a:cubicBezTo>
                  <a:lnTo>
                    <a:pt x="4692" y="234"/>
                  </a:lnTo>
                  <a:close/>
                  <a:moveTo>
                    <a:pt x="8528" y="368"/>
                  </a:moveTo>
                  <a:lnTo>
                    <a:pt x="8341" y="929"/>
                  </a:lnTo>
                  <a:cubicBezTo>
                    <a:pt x="8421" y="956"/>
                    <a:pt x="8502" y="995"/>
                    <a:pt x="8595" y="1022"/>
                  </a:cubicBezTo>
                  <a:lnTo>
                    <a:pt x="8809" y="475"/>
                  </a:lnTo>
                  <a:lnTo>
                    <a:pt x="8782" y="448"/>
                  </a:lnTo>
                  <a:lnTo>
                    <a:pt x="8769" y="448"/>
                  </a:lnTo>
                  <a:cubicBezTo>
                    <a:pt x="8689" y="421"/>
                    <a:pt x="8621" y="394"/>
                    <a:pt x="8541" y="368"/>
                  </a:cubicBezTo>
                  <a:close/>
                  <a:moveTo>
                    <a:pt x="4117" y="421"/>
                  </a:moveTo>
                  <a:cubicBezTo>
                    <a:pt x="4064" y="448"/>
                    <a:pt x="3997" y="461"/>
                    <a:pt x="3943" y="487"/>
                  </a:cubicBezTo>
                  <a:lnTo>
                    <a:pt x="3930" y="487"/>
                  </a:lnTo>
                  <a:lnTo>
                    <a:pt x="3930" y="501"/>
                  </a:lnTo>
                  <a:lnTo>
                    <a:pt x="3916" y="501"/>
                  </a:lnTo>
                  <a:cubicBezTo>
                    <a:pt x="3890" y="514"/>
                    <a:pt x="3863" y="528"/>
                    <a:pt x="3836" y="528"/>
                  </a:cubicBezTo>
                  <a:lnTo>
                    <a:pt x="4077" y="1089"/>
                  </a:lnTo>
                  <a:cubicBezTo>
                    <a:pt x="4171" y="1049"/>
                    <a:pt x="4251" y="1009"/>
                    <a:pt x="4331" y="982"/>
                  </a:cubicBezTo>
                  <a:lnTo>
                    <a:pt x="4117" y="421"/>
                  </a:lnTo>
                  <a:close/>
                  <a:moveTo>
                    <a:pt x="9090" y="581"/>
                  </a:moveTo>
                  <a:lnTo>
                    <a:pt x="8835" y="1129"/>
                  </a:lnTo>
                  <a:cubicBezTo>
                    <a:pt x="8915" y="1170"/>
                    <a:pt x="9010" y="1209"/>
                    <a:pt x="9090" y="1250"/>
                  </a:cubicBezTo>
                  <a:lnTo>
                    <a:pt x="9357" y="715"/>
                  </a:lnTo>
                  <a:cubicBezTo>
                    <a:pt x="9343" y="715"/>
                    <a:pt x="9330" y="701"/>
                    <a:pt x="9316" y="701"/>
                  </a:cubicBezTo>
                  <a:lnTo>
                    <a:pt x="9316" y="688"/>
                  </a:lnTo>
                  <a:lnTo>
                    <a:pt x="9304" y="688"/>
                  </a:lnTo>
                  <a:cubicBezTo>
                    <a:pt x="9304" y="688"/>
                    <a:pt x="9290" y="688"/>
                    <a:pt x="9290" y="674"/>
                  </a:cubicBezTo>
                  <a:lnTo>
                    <a:pt x="9263" y="674"/>
                  </a:lnTo>
                  <a:lnTo>
                    <a:pt x="9263" y="662"/>
                  </a:lnTo>
                  <a:cubicBezTo>
                    <a:pt x="9197" y="635"/>
                    <a:pt x="9143" y="608"/>
                    <a:pt x="9090" y="581"/>
                  </a:cubicBezTo>
                  <a:close/>
                  <a:moveTo>
                    <a:pt x="3569" y="662"/>
                  </a:moveTo>
                  <a:cubicBezTo>
                    <a:pt x="3476" y="701"/>
                    <a:pt x="3396" y="755"/>
                    <a:pt x="3302" y="795"/>
                  </a:cubicBezTo>
                  <a:lnTo>
                    <a:pt x="3596" y="1330"/>
                  </a:lnTo>
                  <a:cubicBezTo>
                    <a:pt x="3676" y="1276"/>
                    <a:pt x="3756" y="1236"/>
                    <a:pt x="3836" y="1196"/>
                  </a:cubicBezTo>
                  <a:lnTo>
                    <a:pt x="3569" y="662"/>
                  </a:lnTo>
                  <a:close/>
                  <a:moveTo>
                    <a:pt x="9624" y="862"/>
                  </a:moveTo>
                  <a:lnTo>
                    <a:pt x="9316" y="1383"/>
                  </a:lnTo>
                  <a:cubicBezTo>
                    <a:pt x="9397" y="1423"/>
                    <a:pt x="9477" y="1476"/>
                    <a:pt x="9557" y="1530"/>
                  </a:cubicBezTo>
                  <a:lnTo>
                    <a:pt x="9878" y="1022"/>
                  </a:lnTo>
                  <a:cubicBezTo>
                    <a:pt x="9851" y="1009"/>
                    <a:pt x="9824" y="982"/>
                    <a:pt x="9798" y="969"/>
                  </a:cubicBezTo>
                  <a:lnTo>
                    <a:pt x="9785" y="956"/>
                  </a:lnTo>
                  <a:lnTo>
                    <a:pt x="9771" y="956"/>
                  </a:lnTo>
                  <a:lnTo>
                    <a:pt x="9771" y="942"/>
                  </a:lnTo>
                  <a:lnTo>
                    <a:pt x="9744" y="942"/>
                  </a:lnTo>
                  <a:lnTo>
                    <a:pt x="9744" y="929"/>
                  </a:lnTo>
                  <a:lnTo>
                    <a:pt x="9717" y="929"/>
                  </a:lnTo>
                  <a:lnTo>
                    <a:pt x="9717" y="915"/>
                  </a:lnTo>
                  <a:cubicBezTo>
                    <a:pt x="9705" y="915"/>
                    <a:pt x="9705" y="915"/>
                    <a:pt x="9691" y="902"/>
                  </a:cubicBezTo>
                  <a:lnTo>
                    <a:pt x="9678" y="902"/>
                  </a:lnTo>
                  <a:lnTo>
                    <a:pt x="9678" y="888"/>
                  </a:lnTo>
                  <a:lnTo>
                    <a:pt x="9664" y="888"/>
                  </a:lnTo>
                  <a:cubicBezTo>
                    <a:pt x="9651" y="875"/>
                    <a:pt x="9637" y="875"/>
                    <a:pt x="9624" y="862"/>
                  </a:cubicBezTo>
                  <a:close/>
                  <a:moveTo>
                    <a:pt x="3048" y="956"/>
                  </a:moveTo>
                  <a:cubicBezTo>
                    <a:pt x="3007" y="969"/>
                    <a:pt x="2981" y="995"/>
                    <a:pt x="2941" y="1009"/>
                  </a:cubicBezTo>
                  <a:cubicBezTo>
                    <a:pt x="2941" y="1022"/>
                    <a:pt x="2941" y="1022"/>
                    <a:pt x="2927" y="1022"/>
                  </a:cubicBezTo>
                  <a:lnTo>
                    <a:pt x="2914" y="1036"/>
                  </a:lnTo>
                  <a:lnTo>
                    <a:pt x="2794" y="1116"/>
                  </a:lnTo>
                  <a:lnTo>
                    <a:pt x="3128" y="1610"/>
                  </a:lnTo>
                  <a:cubicBezTo>
                    <a:pt x="3208" y="1557"/>
                    <a:pt x="3289" y="1517"/>
                    <a:pt x="3355" y="1464"/>
                  </a:cubicBezTo>
                  <a:lnTo>
                    <a:pt x="3048" y="956"/>
                  </a:lnTo>
                  <a:close/>
                  <a:moveTo>
                    <a:pt x="10132" y="1182"/>
                  </a:moveTo>
                  <a:lnTo>
                    <a:pt x="9785" y="1677"/>
                  </a:lnTo>
                  <a:cubicBezTo>
                    <a:pt x="9851" y="1731"/>
                    <a:pt x="9931" y="1784"/>
                    <a:pt x="9999" y="1838"/>
                  </a:cubicBezTo>
                  <a:lnTo>
                    <a:pt x="10373" y="1370"/>
                  </a:lnTo>
                  <a:lnTo>
                    <a:pt x="10359" y="1370"/>
                  </a:lnTo>
                  <a:cubicBezTo>
                    <a:pt x="10359" y="1357"/>
                    <a:pt x="10359" y="1357"/>
                    <a:pt x="10346" y="1357"/>
                  </a:cubicBezTo>
                  <a:lnTo>
                    <a:pt x="10346" y="1343"/>
                  </a:lnTo>
                  <a:cubicBezTo>
                    <a:pt x="10266" y="1289"/>
                    <a:pt x="10199" y="1236"/>
                    <a:pt x="10132" y="1182"/>
                  </a:cubicBezTo>
                  <a:close/>
                  <a:moveTo>
                    <a:pt x="2553" y="1289"/>
                  </a:moveTo>
                  <a:cubicBezTo>
                    <a:pt x="2513" y="1316"/>
                    <a:pt x="2487" y="1343"/>
                    <a:pt x="2446" y="1370"/>
                  </a:cubicBezTo>
                  <a:lnTo>
                    <a:pt x="2433" y="1370"/>
                  </a:lnTo>
                  <a:lnTo>
                    <a:pt x="2433" y="1383"/>
                  </a:lnTo>
                  <a:lnTo>
                    <a:pt x="2419" y="1383"/>
                  </a:lnTo>
                  <a:lnTo>
                    <a:pt x="2419" y="1396"/>
                  </a:lnTo>
                  <a:lnTo>
                    <a:pt x="2406" y="1396"/>
                  </a:lnTo>
                  <a:lnTo>
                    <a:pt x="2406" y="1410"/>
                  </a:lnTo>
                  <a:lnTo>
                    <a:pt x="2393" y="1410"/>
                  </a:lnTo>
                  <a:lnTo>
                    <a:pt x="2380" y="1423"/>
                  </a:lnTo>
                  <a:lnTo>
                    <a:pt x="2366" y="1423"/>
                  </a:lnTo>
                  <a:cubicBezTo>
                    <a:pt x="2353" y="1450"/>
                    <a:pt x="2326" y="1464"/>
                    <a:pt x="2312" y="1476"/>
                  </a:cubicBezTo>
                  <a:lnTo>
                    <a:pt x="2701" y="1945"/>
                  </a:lnTo>
                  <a:cubicBezTo>
                    <a:pt x="2767" y="1877"/>
                    <a:pt x="2834" y="1824"/>
                    <a:pt x="2914" y="1771"/>
                  </a:cubicBezTo>
                  <a:lnTo>
                    <a:pt x="2553" y="1289"/>
                  </a:lnTo>
                  <a:close/>
                  <a:moveTo>
                    <a:pt x="10600" y="1557"/>
                  </a:moveTo>
                  <a:lnTo>
                    <a:pt x="10213" y="2011"/>
                  </a:lnTo>
                  <a:cubicBezTo>
                    <a:pt x="10279" y="2078"/>
                    <a:pt x="10346" y="2132"/>
                    <a:pt x="10412" y="2198"/>
                  </a:cubicBezTo>
                  <a:lnTo>
                    <a:pt x="10827" y="1758"/>
                  </a:lnTo>
                  <a:lnTo>
                    <a:pt x="10813" y="1758"/>
                  </a:lnTo>
                  <a:cubicBezTo>
                    <a:pt x="10747" y="1690"/>
                    <a:pt x="10667" y="1624"/>
                    <a:pt x="10600" y="1557"/>
                  </a:cubicBezTo>
                  <a:close/>
                  <a:moveTo>
                    <a:pt x="2086" y="1677"/>
                  </a:moveTo>
                  <a:lnTo>
                    <a:pt x="2072" y="1690"/>
                  </a:lnTo>
                  <a:lnTo>
                    <a:pt x="2059" y="1690"/>
                  </a:lnTo>
                  <a:lnTo>
                    <a:pt x="2059" y="1704"/>
                  </a:lnTo>
                  <a:lnTo>
                    <a:pt x="2045" y="1704"/>
                  </a:lnTo>
                  <a:lnTo>
                    <a:pt x="2045" y="1717"/>
                  </a:lnTo>
                  <a:lnTo>
                    <a:pt x="2032" y="1717"/>
                  </a:lnTo>
                  <a:lnTo>
                    <a:pt x="2032" y="1731"/>
                  </a:lnTo>
                  <a:lnTo>
                    <a:pt x="2018" y="1731"/>
                  </a:lnTo>
                  <a:lnTo>
                    <a:pt x="2018" y="1744"/>
                  </a:lnTo>
                  <a:lnTo>
                    <a:pt x="2006" y="1744"/>
                  </a:lnTo>
                  <a:lnTo>
                    <a:pt x="2006" y="1758"/>
                  </a:lnTo>
                  <a:lnTo>
                    <a:pt x="1992" y="1758"/>
                  </a:lnTo>
                  <a:lnTo>
                    <a:pt x="1992" y="1771"/>
                  </a:lnTo>
                  <a:lnTo>
                    <a:pt x="1979" y="1771"/>
                  </a:lnTo>
                  <a:lnTo>
                    <a:pt x="1979" y="1784"/>
                  </a:lnTo>
                  <a:lnTo>
                    <a:pt x="1965" y="1784"/>
                  </a:lnTo>
                  <a:lnTo>
                    <a:pt x="1965" y="1797"/>
                  </a:lnTo>
                  <a:lnTo>
                    <a:pt x="1952" y="1797"/>
                  </a:lnTo>
                  <a:lnTo>
                    <a:pt x="1952" y="1811"/>
                  </a:lnTo>
                  <a:lnTo>
                    <a:pt x="1938" y="1811"/>
                  </a:lnTo>
                  <a:lnTo>
                    <a:pt x="1938" y="1824"/>
                  </a:lnTo>
                  <a:lnTo>
                    <a:pt x="1925" y="1824"/>
                  </a:lnTo>
                  <a:cubicBezTo>
                    <a:pt x="1911" y="1851"/>
                    <a:pt x="1885" y="1865"/>
                    <a:pt x="1858" y="1891"/>
                  </a:cubicBezTo>
                  <a:lnTo>
                    <a:pt x="2286" y="2319"/>
                  </a:lnTo>
                  <a:cubicBezTo>
                    <a:pt x="2353" y="2252"/>
                    <a:pt x="2406" y="2185"/>
                    <a:pt x="2473" y="2132"/>
                  </a:cubicBezTo>
                  <a:lnTo>
                    <a:pt x="2487" y="2118"/>
                  </a:lnTo>
                  <a:lnTo>
                    <a:pt x="2086" y="1677"/>
                  </a:lnTo>
                  <a:close/>
                  <a:moveTo>
                    <a:pt x="11041" y="1972"/>
                  </a:moveTo>
                  <a:lnTo>
                    <a:pt x="10600" y="2385"/>
                  </a:lnTo>
                  <a:cubicBezTo>
                    <a:pt x="10626" y="2426"/>
                    <a:pt x="10653" y="2453"/>
                    <a:pt x="10680" y="2479"/>
                  </a:cubicBezTo>
                  <a:cubicBezTo>
                    <a:pt x="10720" y="2519"/>
                    <a:pt x="10747" y="2560"/>
                    <a:pt x="10787" y="2586"/>
                  </a:cubicBezTo>
                  <a:lnTo>
                    <a:pt x="11241" y="2198"/>
                  </a:lnTo>
                  <a:lnTo>
                    <a:pt x="11228" y="2185"/>
                  </a:lnTo>
                  <a:lnTo>
                    <a:pt x="11214" y="2172"/>
                  </a:lnTo>
                  <a:cubicBezTo>
                    <a:pt x="11202" y="2145"/>
                    <a:pt x="11175" y="2118"/>
                    <a:pt x="11148" y="2105"/>
                  </a:cubicBezTo>
                  <a:lnTo>
                    <a:pt x="11148" y="2091"/>
                  </a:lnTo>
                  <a:lnTo>
                    <a:pt x="11134" y="2091"/>
                  </a:lnTo>
                  <a:lnTo>
                    <a:pt x="11134" y="2078"/>
                  </a:lnTo>
                  <a:lnTo>
                    <a:pt x="11121" y="2078"/>
                  </a:lnTo>
                  <a:lnTo>
                    <a:pt x="11121" y="2065"/>
                  </a:lnTo>
                  <a:lnTo>
                    <a:pt x="11108" y="2065"/>
                  </a:lnTo>
                  <a:lnTo>
                    <a:pt x="11108" y="2052"/>
                  </a:lnTo>
                  <a:lnTo>
                    <a:pt x="11095" y="2038"/>
                  </a:lnTo>
                  <a:lnTo>
                    <a:pt x="11095" y="2025"/>
                  </a:lnTo>
                  <a:lnTo>
                    <a:pt x="11081" y="2025"/>
                  </a:lnTo>
                  <a:lnTo>
                    <a:pt x="11081" y="2011"/>
                  </a:lnTo>
                  <a:lnTo>
                    <a:pt x="11068" y="2011"/>
                  </a:lnTo>
                  <a:lnTo>
                    <a:pt x="11068" y="1998"/>
                  </a:lnTo>
                  <a:lnTo>
                    <a:pt x="11054" y="1998"/>
                  </a:lnTo>
                  <a:lnTo>
                    <a:pt x="11054" y="1984"/>
                  </a:lnTo>
                  <a:lnTo>
                    <a:pt x="11041" y="1984"/>
                  </a:lnTo>
                  <a:lnTo>
                    <a:pt x="11041" y="1972"/>
                  </a:lnTo>
                  <a:close/>
                  <a:moveTo>
                    <a:pt x="1644" y="2118"/>
                  </a:moveTo>
                  <a:cubicBezTo>
                    <a:pt x="1591" y="2172"/>
                    <a:pt x="1537" y="2239"/>
                    <a:pt x="1484" y="2305"/>
                  </a:cubicBezTo>
                  <a:cubicBezTo>
                    <a:pt x="1484" y="2305"/>
                    <a:pt x="1471" y="2305"/>
                    <a:pt x="1471" y="2319"/>
                  </a:cubicBezTo>
                  <a:cubicBezTo>
                    <a:pt x="1471" y="2332"/>
                    <a:pt x="1457" y="2332"/>
                    <a:pt x="1457" y="2346"/>
                  </a:cubicBezTo>
                  <a:lnTo>
                    <a:pt x="1911" y="2720"/>
                  </a:lnTo>
                  <a:cubicBezTo>
                    <a:pt x="1979" y="2653"/>
                    <a:pt x="2032" y="2586"/>
                    <a:pt x="2099" y="2519"/>
                  </a:cubicBezTo>
                  <a:lnTo>
                    <a:pt x="1644" y="2118"/>
                  </a:lnTo>
                  <a:close/>
                  <a:moveTo>
                    <a:pt x="11428" y="2426"/>
                  </a:moveTo>
                  <a:lnTo>
                    <a:pt x="10961" y="2800"/>
                  </a:lnTo>
                  <a:cubicBezTo>
                    <a:pt x="11015" y="2867"/>
                    <a:pt x="11068" y="2947"/>
                    <a:pt x="11121" y="3014"/>
                  </a:cubicBezTo>
                  <a:lnTo>
                    <a:pt x="11615" y="2667"/>
                  </a:lnTo>
                  <a:cubicBezTo>
                    <a:pt x="11576" y="2613"/>
                    <a:pt x="11535" y="2573"/>
                    <a:pt x="11496" y="2519"/>
                  </a:cubicBezTo>
                  <a:cubicBezTo>
                    <a:pt x="11482" y="2492"/>
                    <a:pt x="11455" y="2453"/>
                    <a:pt x="11428" y="2426"/>
                  </a:cubicBezTo>
                  <a:close/>
                  <a:moveTo>
                    <a:pt x="1270" y="2573"/>
                  </a:moveTo>
                  <a:cubicBezTo>
                    <a:pt x="1257" y="2586"/>
                    <a:pt x="1257" y="2599"/>
                    <a:pt x="1243" y="2613"/>
                  </a:cubicBezTo>
                  <a:lnTo>
                    <a:pt x="1230" y="2626"/>
                  </a:lnTo>
                  <a:cubicBezTo>
                    <a:pt x="1190" y="2693"/>
                    <a:pt x="1136" y="2760"/>
                    <a:pt x="1097" y="2827"/>
                  </a:cubicBezTo>
                  <a:lnTo>
                    <a:pt x="1591" y="3161"/>
                  </a:lnTo>
                  <a:cubicBezTo>
                    <a:pt x="1644" y="3080"/>
                    <a:pt x="1698" y="3014"/>
                    <a:pt x="1751" y="2934"/>
                  </a:cubicBezTo>
                  <a:lnTo>
                    <a:pt x="1270" y="2573"/>
                  </a:lnTo>
                  <a:close/>
                  <a:moveTo>
                    <a:pt x="11776" y="2920"/>
                  </a:moveTo>
                  <a:lnTo>
                    <a:pt x="11282" y="3241"/>
                  </a:lnTo>
                  <a:cubicBezTo>
                    <a:pt x="11321" y="3321"/>
                    <a:pt x="11375" y="3401"/>
                    <a:pt x="11416" y="3469"/>
                  </a:cubicBezTo>
                  <a:lnTo>
                    <a:pt x="11936" y="3175"/>
                  </a:lnTo>
                  <a:cubicBezTo>
                    <a:pt x="11936" y="3161"/>
                    <a:pt x="11923" y="3148"/>
                    <a:pt x="11910" y="3134"/>
                  </a:cubicBezTo>
                  <a:lnTo>
                    <a:pt x="11910" y="3121"/>
                  </a:lnTo>
                  <a:cubicBezTo>
                    <a:pt x="11870" y="3054"/>
                    <a:pt x="11829" y="2987"/>
                    <a:pt x="11776" y="2920"/>
                  </a:cubicBezTo>
                  <a:close/>
                  <a:moveTo>
                    <a:pt x="936" y="3080"/>
                  </a:moveTo>
                  <a:cubicBezTo>
                    <a:pt x="896" y="3121"/>
                    <a:pt x="869" y="3175"/>
                    <a:pt x="842" y="3228"/>
                  </a:cubicBezTo>
                  <a:lnTo>
                    <a:pt x="842" y="3241"/>
                  </a:lnTo>
                  <a:lnTo>
                    <a:pt x="829" y="3241"/>
                  </a:lnTo>
                  <a:cubicBezTo>
                    <a:pt x="815" y="3268"/>
                    <a:pt x="803" y="3308"/>
                    <a:pt x="776" y="3335"/>
                  </a:cubicBezTo>
                  <a:lnTo>
                    <a:pt x="1310" y="3629"/>
                  </a:lnTo>
                  <a:cubicBezTo>
                    <a:pt x="1350" y="3549"/>
                    <a:pt x="1403" y="3469"/>
                    <a:pt x="1444" y="3388"/>
                  </a:cubicBezTo>
                  <a:lnTo>
                    <a:pt x="936" y="3080"/>
                  </a:lnTo>
                  <a:close/>
                  <a:moveTo>
                    <a:pt x="12084" y="3428"/>
                  </a:moveTo>
                  <a:lnTo>
                    <a:pt x="11549" y="3709"/>
                  </a:lnTo>
                  <a:cubicBezTo>
                    <a:pt x="11589" y="3789"/>
                    <a:pt x="11629" y="3870"/>
                    <a:pt x="11669" y="3963"/>
                  </a:cubicBezTo>
                  <a:lnTo>
                    <a:pt x="12217" y="3709"/>
                  </a:lnTo>
                  <a:cubicBezTo>
                    <a:pt x="12177" y="3615"/>
                    <a:pt x="12137" y="3522"/>
                    <a:pt x="12084" y="3428"/>
                  </a:cubicBezTo>
                  <a:close/>
                  <a:moveTo>
                    <a:pt x="642" y="3602"/>
                  </a:moveTo>
                  <a:cubicBezTo>
                    <a:pt x="601" y="3695"/>
                    <a:pt x="562" y="3789"/>
                    <a:pt x="521" y="3870"/>
                  </a:cubicBezTo>
                  <a:lnTo>
                    <a:pt x="1070" y="4110"/>
                  </a:lnTo>
                  <a:lnTo>
                    <a:pt x="1190" y="3870"/>
                  </a:lnTo>
                  <a:lnTo>
                    <a:pt x="642" y="3602"/>
                  </a:lnTo>
                  <a:close/>
                  <a:moveTo>
                    <a:pt x="12337" y="3977"/>
                  </a:moveTo>
                  <a:lnTo>
                    <a:pt x="11776" y="4203"/>
                  </a:lnTo>
                  <a:cubicBezTo>
                    <a:pt x="11816" y="4283"/>
                    <a:pt x="11856" y="4378"/>
                    <a:pt x="11883" y="4458"/>
                  </a:cubicBezTo>
                  <a:lnTo>
                    <a:pt x="12444" y="4257"/>
                  </a:lnTo>
                  <a:cubicBezTo>
                    <a:pt x="12431" y="4217"/>
                    <a:pt x="12417" y="4164"/>
                    <a:pt x="12391" y="4123"/>
                  </a:cubicBezTo>
                  <a:lnTo>
                    <a:pt x="12391" y="4110"/>
                  </a:lnTo>
                  <a:lnTo>
                    <a:pt x="12391" y="4096"/>
                  </a:lnTo>
                  <a:cubicBezTo>
                    <a:pt x="12364" y="4057"/>
                    <a:pt x="12351" y="4016"/>
                    <a:pt x="12337" y="3977"/>
                  </a:cubicBezTo>
                  <a:close/>
                  <a:moveTo>
                    <a:pt x="402" y="4150"/>
                  </a:moveTo>
                  <a:lnTo>
                    <a:pt x="402" y="4164"/>
                  </a:lnTo>
                  <a:lnTo>
                    <a:pt x="402" y="4176"/>
                  </a:lnTo>
                  <a:cubicBezTo>
                    <a:pt x="388" y="4217"/>
                    <a:pt x="361" y="4271"/>
                    <a:pt x="348" y="4310"/>
                  </a:cubicBezTo>
                  <a:lnTo>
                    <a:pt x="348" y="4324"/>
                  </a:lnTo>
                  <a:lnTo>
                    <a:pt x="348" y="4337"/>
                  </a:lnTo>
                  <a:lnTo>
                    <a:pt x="334" y="4337"/>
                  </a:lnTo>
                  <a:lnTo>
                    <a:pt x="334" y="4351"/>
                  </a:lnTo>
                  <a:lnTo>
                    <a:pt x="334" y="4364"/>
                  </a:lnTo>
                  <a:lnTo>
                    <a:pt x="334" y="4378"/>
                  </a:lnTo>
                  <a:lnTo>
                    <a:pt x="321" y="4378"/>
                  </a:lnTo>
                  <a:lnTo>
                    <a:pt x="321" y="4390"/>
                  </a:lnTo>
                  <a:lnTo>
                    <a:pt x="321" y="4404"/>
                  </a:lnTo>
                  <a:lnTo>
                    <a:pt x="321" y="4417"/>
                  </a:lnTo>
                  <a:lnTo>
                    <a:pt x="307" y="4417"/>
                  </a:lnTo>
                  <a:lnTo>
                    <a:pt x="307" y="4431"/>
                  </a:lnTo>
                  <a:lnTo>
                    <a:pt x="883" y="4618"/>
                  </a:lnTo>
                  <a:cubicBezTo>
                    <a:pt x="909" y="4538"/>
                    <a:pt x="936" y="4444"/>
                    <a:pt x="963" y="4364"/>
                  </a:cubicBezTo>
                  <a:lnTo>
                    <a:pt x="402" y="4150"/>
                  </a:lnTo>
                  <a:close/>
                  <a:moveTo>
                    <a:pt x="12538" y="4538"/>
                  </a:moveTo>
                  <a:lnTo>
                    <a:pt x="11963" y="4725"/>
                  </a:lnTo>
                  <a:cubicBezTo>
                    <a:pt x="11990" y="4805"/>
                    <a:pt x="12016" y="4898"/>
                    <a:pt x="12043" y="4978"/>
                  </a:cubicBezTo>
                  <a:lnTo>
                    <a:pt x="12618" y="4832"/>
                  </a:lnTo>
                  <a:cubicBezTo>
                    <a:pt x="12605" y="4779"/>
                    <a:pt x="12592" y="4725"/>
                    <a:pt x="12578" y="4658"/>
                  </a:cubicBezTo>
                  <a:lnTo>
                    <a:pt x="12538" y="4538"/>
                  </a:lnTo>
                  <a:close/>
                  <a:moveTo>
                    <a:pt x="227" y="4725"/>
                  </a:moveTo>
                  <a:cubicBezTo>
                    <a:pt x="214" y="4779"/>
                    <a:pt x="200" y="4818"/>
                    <a:pt x="188" y="4872"/>
                  </a:cubicBezTo>
                  <a:lnTo>
                    <a:pt x="188" y="4885"/>
                  </a:lnTo>
                  <a:lnTo>
                    <a:pt x="174" y="4885"/>
                  </a:lnTo>
                  <a:lnTo>
                    <a:pt x="174" y="4898"/>
                  </a:lnTo>
                  <a:cubicBezTo>
                    <a:pt x="174" y="4939"/>
                    <a:pt x="161" y="4978"/>
                    <a:pt x="147" y="5019"/>
                  </a:cubicBezTo>
                  <a:lnTo>
                    <a:pt x="735" y="5153"/>
                  </a:lnTo>
                  <a:cubicBezTo>
                    <a:pt x="762" y="5059"/>
                    <a:pt x="776" y="4966"/>
                    <a:pt x="803" y="4885"/>
                  </a:cubicBezTo>
                  <a:lnTo>
                    <a:pt x="227" y="4725"/>
                  </a:lnTo>
                  <a:close/>
                  <a:moveTo>
                    <a:pt x="12685" y="5126"/>
                  </a:moveTo>
                  <a:lnTo>
                    <a:pt x="12097" y="5246"/>
                  </a:lnTo>
                  <a:cubicBezTo>
                    <a:pt x="12123" y="5340"/>
                    <a:pt x="12137" y="5420"/>
                    <a:pt x="12150" y="5513"/>
                  </a:cubicBezTo>
                  <a:lnTo>
                    <a:pt x="12738" y="5420"/>
                  </a:lnTo>
                  <a:cubicBezTo>
                    <a:pt x="12725" y="5326"/>
                    <a:pt x="12712" y="5219"/>
                    <a:pt x="12685" y="5126"/>
                  </a:cubicBezTo>
                  <a:close/>
                  <a:moveTo>
                    <a:pt x="94" y="5313"/>
                  </a:moveTo>
                  <a:lnTo>
                    <a:pt x="94" y="5326"/>
                  </a:lnTo>
                  <a:lnTo>
                    <a:pt x="94" y="5340"/>
                  </a:lnTo>
                  <a:lnTo>
                    <a:pt x="81" y="5340"/>
                  </a:lnTo>
                  <a:lnTo>
                    <a:pt x="81" y="5353"/>
                  </a:lnTo>
                  <a:lnTo>
                    <a:pt x="81" y="5367"/>
                  </a:lnTo>
                  <a:lnTo>
                    <a:pt x="81" y="5379"/>
                  </a:lnTo>
                  <a:lnTo>
                    <a:pt x="81" y="5393"/>
                  </a:lnTo>
                  <a:lnTo>
                    <a:pt x="81" y="5406"/>
                  </a:lnTo>
                  <a:lnTo>
                    <a:pt x="81" y="5420"/>
                  </a:lnTo>
                  <a:lnTo>
                    <a:pt x="67" y="5420"/>
                  </a:lnTo>
                  <a:cubicBezTo>
                    <a:pt x="67" y="5486"/>
                    <a:pt x="54" y="5540"/>
                    <a:pt x="54" y="5607"/>
                  </a:cubicBezTo>
                  <a:lnTo>
                    <a:pt x="642" y="5687"/>
                  </a:lnTo>
                  <a:cubicBezTo>
                    <a:pt x="655" y="5593"/>
                    <a:pt x="669" y="5500"/>
                    <a:pt x="682" y="5420"/>
                  </a:cubicBezTo>
                  <a:lnTo>
                    <a:pt x="94" y="5313"/>
                  </a:lnTo>
                  <a:close/>
                  <a:moveTo>
                    <a:pt x="12779" y="5714"/>
                  </a:moveTo>
                  <a:lnTo>
                    <a:pt x="12177" y="5780"/>
                  </a:lnTo>
                  <a:cubicBezTo>
                    <a:pt x="12191" y="5875"/>
                    <a:pt x="12204" y="5968"/>
                    <a:pt x="12204" y="6062"/>
                  </a:cubicBezTo>
                  <a:lnTo>
                    <a:pt x="12806" y="6021"/>
                  </a:lnTo>
                  <a:lnTo>
                    <a:pt x="12806" y="5981"/>
                  </a:lnTo>
                  <a:lnTo>
                    <a:pt x="12806" y="5968"/>
                  </a:lnTo>
                  <a:lnTo>
                    <a:pt x="12806" y="5955"/>
                  </a:lnTo>
                  <a:lnTo>
                    <a:pt x="12806" y="5941"/>
                  </a:lnTo>
                  <a:lnTo>
                    <a:pt x="12806" y="5928"/>
                  </a:lnTo>
                  <a:lnTo>
                    <a:pt x="12792" y="5928"/>
                  </a:lnTo>
                  <a:lnTo>
                    <a:pt x="12792" y="5914"/>
                  </a:lnTo>
                  <a:lnTo>
                    <a:pt x="12792" y="5901"/>
                  </a:lnTo>
                  <a:lnTo>
                    <a:pt x="12792" y="5887"/>
                  </a:lnTo>
                  <a:lnTo>
                    <a:pt x="12792" y="5875"/>
                  </a:lnTo>
                  <a:lnTo>
                    <a:pt x="12792" y="5861"/>
                  </a:lnTo>
                  <a:lnTo>
                    <a:pt x="12792" y="5848"/>
                  </a:lnTo>
                  <a:lnTo>
                    <a:pt x="12792" y="5834"/>
                  </a:lnTo>
                  <a:cubicBezTo>
                    <a:pt x="12792" y="5794"/>
                    <a:pt x="12779" y="5754"/>
                    <a:pt x="12779" y="5714"/>
                  </a:cubicBezTo>
                  <a:close/>
                  <a:moveTo>
                    <a:pt x="13" y="5901"/>
                  </a:moveTo>
                  <a:lnTo>
                    <a:pt x="13" y="5955"/>
                  </a:lnTo>
                  <a:lnTo>
                    <a:pt x="13" y="5968"/>
                  </a:lnTo>
                  <a:lnTo>
                    <a:pt x="13" y="5981"/>
                  </a:lnTo>
                  <a:cubicBezTo>
                    <a:pt x="13" y="6035"/>
                    <a:pt x="1" y="6101"/>
                    <a:pt x="1" y="6169"/>
                  </a:cubicBezTo>
                  <a:lnTo>
                    <a:pt x="1" y="6181"/>
                  </a:lnTo>
                  <a:lnTo>
                    <a:pt x="1" y="6195"/>
                  </a:lnTo>
                  <a:lnTo>
                    <a:pt x="1" y="6208"/>
                  </a:lnTo>
                  <a:lnTo>
                    <a:pt x="601" y="6222"/>
                  </a:lnTo>
                  <a:cubicBezTo>
                    <a:pt x="601" y="6142"/>
                    <a:pt x="615" y="6048"/>
                    <a:pt x="615" y="5955"/>
                  </a:cubicBezTo>
                  <a:lnTo>
                    <a:pt x="13" y="5901"/>
                  </a:lnTo>
                  <a:close/>
                  <a:moveTo>
                    <a:pt x="12818" y="6315"/>
                  </a:moveTo>
                  <a:lnTo>
                    <a:pt x="12217" y="6329"/>
                  </a:lnTo>
                  <a:lnTo>
                    <a:pt x="12217" y="6596"/>
                  </a:lnTo>
                  <a:lnTo>
                    <a:pt x="12818" y="6623"/>
                  </a:lnTo>
                  <a:lnTo>
                    <a:pt x="12818" y="6609"/>
                  </a:lnTo>
                  <a:lnTo>
                    <a:pt x="12818" y="6596"/>
                  </a:lnTo>
                  <a:lnTo>
                    <a:pt x="12818" y="6582"/>
                  </a:lnTo>
                  <a:lnTo>
                    <a:pt x="12818" y="6436"/>
                  </a:lnTo>
                  <a:lnTo>
                    <a:pt x="12818" y="6422"/>
                  </a:lnTo>
                  <a:lnTo>
                    <a:pt x="12818" y="6409"/>
                  </a:lnTo>
                  <a:lnTo>
                    <a:pt x="12818" y="6395"/>
                  </a:lnTo>
                  <a:lnTo>
                    <a:pt x="12818" y="6382"/>
                  </a:lnTo>
                  <a:lnTo>
                    <a:pt x="12818" y="6369"/>
                  </a:lnTo>
                  <a:lnTo>
                    <a:pt x="12818" y="6356"/>
                  </a:lnTo>
                  <a:lnTo>
                    <a:pt x="12818" y="6342"/>
                  </a:lnTo>
                  <a:lnTo>
                    <a:pt x="12818" y="6329"/>
                  </a:lnTo>
                  <a:lnTo>
                    <a:pt x="12818" y="6315"/>
                  </a:lnTo>
                  <a:close/>
                  <a:moveTo>
                    <a:pt x="1" y="6502"/>
                  </a:moveTo>
                  <a:lnTo>
                    <a:pt x="1" y="6596"/>
                  </a:lnTo>
                  <a:lnTo>
                    <a:pt x="1" y="6609"/>
                  </a:lnTo>
                  <a:lnTo>
                    <a:pt x="1" y="6623"/>
                  </a:lnTo>
                  <a:lnTo>
                    <a:pt x="1" y="6636"/>
                  </a:lnTo>
                  <a:lnTo>
                    <a:pt x="1" y="6650"/>
                  </a:lnTo>
                  <a:lnTo>
                    <a:pt x="1" y="6663"/>
                  </a:lnTo>
                  <a:lnTo>
                    <a:pt x="1" y="6677"/>
                  </a:lnTo>
                  <a:lnTo>
                    <a:pt x="1" y="6689"/>
                  </a:lnTo>
                  <a:lnTo>
                    <a:pt x="1" y="6703"/>
                  </a:lnTo>
                  <a:lnTo>
                    <a:pt x="1" y="6716"/>
                  </a:lnTo>
                  <a:lnTo>
                    <a:pt x="1" y="6730"/>
                  </a:lnTo>
                  <a:lnTo>
                    <a:pt x="1" y="6743"/>
                  </a:lnTo>
                  <a:lnTo>
                    <a:pt x="1" y="6757"/>
                  </a:lnTo>
                  <a:cubicBezTo>
                    <a:pt x="13" y="6770"/>
                    <a:pt x="13" y="6783"/>
                    <a:pt x="13" y="6810"/>
                  </a:cubicBezTo>
                  <a:lnTo>
                    <a:pt x="615" y="6770"/>
                  </a:lnTo>
                  <a:cubicBezTo>
                    <a:pt x="601" y="6677"/>
                    <a:pt x="601" y="6582"/>
                    <a:pt x="601" y="6502"/>
                  </a:cubicBezTo>
                  <a:close/>
                  <a:moveTo>
                    <a:pt x="12191" y="6877"/>
                  </a:moveTo>
                  <a:cubicBezTo>
                    <a:pt x="12191" y="6957"/>
                    <a:pt x="12177" y="7051"/>
                    <a:pt x="12164" y="7144"/>
                  </a:cubicBezTo>
                  <a:lnTo>
                    <a:pt x="12765" y="7224"/>
                  </a:lnTo>
                  <a:cubicBezTo>
                    <a:pt x="12779" y="7171"/>
                    <a:pt x="12779" y="7117"/>
                    <a:pt x="12779" y="7064"/>
                  </a:cubicBezTo>
                  <a:lnTo>
                    <a:pt x="12779" y="7051"/>
                  </a:lnTo>
                  <a:lnTo>
                    <a:pt x="12792" y="7037"/>
                  </a:lnTo>
                  <a:lnTo>
                    <a:pt x="12792" y="7024"/>
                  </a:lnTo>
                  <a:lnTo>
                    <a:pt x="12792" y="6917"/>
                  </a:lnTo>
                  <a:lnTo>
                    <a:pt x="12191" y="6877"/>
                  </a:lnTo>
                  <a:close/>
                  <a:moveTo>
                    <a:pt x="628" y="7037"/>
                  </a:moveTo>
                  <a:lnTo>
                    <a:pt x="40" y="7104"/>
                  </a:lnTo>
                  <a:cubicBezTo>
                    <a:pt x="40" y="7211"/>
                    <a:pt x="54" y="7304"/>
                    <a:pt x="81" y="7411"/>
                  </a:cubicBezTo>
                  <a:lnTo>
                    <a:pt x="669" y="7318"/>
                  </a:lnTo>
                  <a:lnTo>
                    <a:pt x="628" y="7037"/>
                  </a:lnTo>
                  <a:close/>
                  <a:moveTo>
                    <a:pt x="12123" y="7411"/>
                  </a:moveTo>
                  <a:cubicBezTo>
                    <a:pt x="12111" y="7505"/>
                    <a:pt x="12097" y="7585"/>
                    <a:pt x="12070" y="7679"/>
                  </a:cubicBezTo>
                  <a:lnTo>
                    <a:pt x="12658" y="7812"/>
                  </a:lnTo>
                  <a:cubicBezTo>
                    <a:pt x="12672" y="7799"/>
                    <a:pt x="12672" y="7785"/>
                    <a:pt x="12672" y="7773"/>
                  </a:cubicBezTo>
                  <a:lnTo>
                    <a:pt x="12672" y="7759"/>
                  </a:lnTo>
                  <a:lnTo>
                    <a:pt x="12672" y="7746"/>
                  </a:lnTo>
                  <a:lnTo>
                    <a:pt x="12672" y="7732"/>
                  </a:lnTo>
                  <a:lnTo>
                    <a:pt x="12685" y="7732"/>
                  </a:lnTo>
                  <a:lnTo>
                    <a:pt x="12685" y="7705"/>
                  </a:lnTo>
                  <a:lnTo>
                    <a:pt x="12685" y="7692"/>
                  </a:lnTo>
                  <a:lnTo>
                    <a:pt x="12685" y="7679"/>
                  </a:lnTo>
                  <a:lnTo>
                    <a:pt x="12685" y="7666"/>
                  </a:lnTo>
                  <a:lnTo>
                    <a:pt x="12699" y="7666"/>
                  </a:lnTo>
                  <a:lnTo>
                    <a:pt x="12699" y="7652"/>
                  </a:lnTo>
                  <a:lnTo>
                    <a:pt x="12699" y="7639"/>
                  </a:lnTo>
                  <a:lnTo>
                    <a:pt x="12699" y="7625"/>
                  </a:lnTo>
                  <a:lnTo>
                    <a:pt x="12699" y="7612"/>
                  </a:lnTo>
                  <a:lnTo>
                    <a:pt x="12699" y="7598"/>
                  </a:lnTo>
                  <a:lnTo>
                    <a:pt x="12712" y="7598"/>
                  </a:lnTo>
                  <a:cubicBezTo>
                    <a:pt x="12712" y="7572"/>
                    <a:pt x="12712" y="7545"/>
                    <a:pt x="12725" y="7518"/>
                  </a:cubicBezTo>
                  <a:lnTo>
                    <a:pt x="12123" y="7411"/>
                  </a:lnTo>
                  <a:close/>
                  <a:moveTo>
                    <a:pt x="722" y="7585"/>
                  </a:moveTo>
                  <a:lnTo>
                    <a:pt x="134" y="7705"/>
                  </a:lnTo>
                  <a:lnTo>
                    <a:pt x="134" y="7719"/>
                  </a:lnTo>
                  <a:lnTo>
                    <a:pt x="134" y="7732"/>
                  </a:lnTo>
                  <a:lnTo>
                    <a:pt x="134" y="7746"/>
                  </a:lnTo>
                  <a:lnTo>
                    <a:pt x="134" y="7759"/>
                  </a:lnTo>
                  <a:lnTo>
                    <a:pt x="147" y="7759"/>
                  </a:lnTo>
                  <a:lnTo>
                    <a:pt x="147" y="7773"/>
                  </a:lnTo>
                  <a:lnTo>
                    <a:pt x="147" y="7785"/>
                  </a:lnTo>
                  <a:lnTo>
                    <a:pt x="147" y="7799"/>
                  </a:lnTo>
                  <a:lnTo>
                    <a:pt x="147" y="7812"/>
                  </a:lnTo>
                  <a:lnTo>
                    <a:pt x="161" y="7826"/>
                  </a:lnTo>
                  <a:lnTo>
                    <a:pt x="161" y="7839"/>
                  </a:lnTo>
                  <a:lnTo>
                    <a:pt x="200" y="7999"/>
                  </a:lnTo>
                  <a:lnTo>
                    <a:pt x="776" y="7839"/>
                  </a:lnTo>
                  <a:cubicBezTo>
                    <a:pt x="749" y="7759"/>
                    <a:pt x="735" y="7666"/>
                    <a:pt x="722" y="7585"/>
                  </a:cubicBezTo>
                  <a:close/>
                  <a:moveTo>
                    <a:pt x="12004" y="7946"/>
                  </a:moveTo>
                  <a:cubicBezTo>
                    <a:pt x="11990" y="8026"/>
                    <a:pt x="11963" y="8120"/>
                    <a:pt x="11936" y="8200"/>
                  </a:cubicBezTo>
                  <a:lnTo>
                    <a:pt x="12498" y="8387"/>
                  </a:lnTo>
                  <a:cubicBezTo>
                    <a:pt x="12512" y="8374"/>
                    <a:pt x="12512" y="8361"/>
                    <a:pt x="12512" y="8347"/>
                  </a:cubicBezTo>
                  <a:lnTo>
                    <a:pt x="12524" y="8347"/>
                  </a:lnTo>
                  <a:lnTo>
                    <a:pt x="12524" y="8334"/>
                  </a:lnTo>
                  <a:lnTo>
                    <a:pt x="12524" y="8320"/>
                  </a:lnTo>
                  <a:lnTo>
                    <a:pt x="12524" y="8307"/>
                  </a:lnTo>
                  <a:lnTo>
                    <a:pt x="12538" y="8307"/>
                  </a:lnTo>
                  <a:lnTo>
                    <a:pt x="12538" y="8293"/>
                  </a:lnTo>
                  <a:lnTo>
                    <a:pt x="12538" y="8281"/>
                  </a:lnTo>
                  <a:lnTo>
                    <a:pt x="12538" y="8267"/>
                  </a:lnTo>
                  <a:lnTo>
                    <a:pt x="12551" y="8267"/>
                  </a:lnTo>
                  <a:lnTo>
                    <a:pt x="12538" y="8254"/>
                  </a:lnTo>
                  <a:lnTo>
                    <a:pt x="12551" y="8254"/>
                  </a:lnTo>
                  <a:lnTo>
                    <a:pt x="12551" y="8240"/>
                  </a:lnTo>
                  <a:lnTo>
                    <a:pt x="12551" y="8227"/>
                  </a:lnTo>
                  <a:lnTo>
                    <a:pt x="12551" y="8213"/>
                  </a:lnTo>
                  <a:lnTo>
                    <a:pt x="12565" y="8213"/>
                  </a:lnTo>
                  <a:lnTo>
                    <a:pt x="12565" y="8200"/>
                  </a:lnTo>
                  <a:lnTo>
                    <a:pt x="12565" y="8186"/>
                  </a:lnTo>
                  <a:lnTo>
                    <a:pt x="12565" y="8174"/>
                  </a:lnTo>
                  <a:lnTo>
                    <a:pt x="12578" y="8174"/>
                  </a:lnTo>
                  <a:cubicBezTo>
                    <a:pt x="12565" y="8174"/>
                    <a:pt x="12578" y="8174"/>
                    <a:pt x="12578" y="8160"/>
                  </a:cubicBezTo>
                  <a:lnTo>
                    <a:pt x="12578" y="8147"/>
                  </a:lnTo>
                  <a:lnTo>
                    <a:pt x="12578" y="8133"/>
                  </a:lnTo>
                  <a:lnTo>
                    <a:pt x="12578" y="8120"/>
                  </a:lnTo>
                  <a:lnTo>
                    <a:pt x="12592" y="8120"/>
                  </a:lnTo>
                  <a:lnTo>
                    <a:pt x="12592" y="8106"/>
                  </a:lnTo>
                  <a:lnTo>
                    <a:pt x="12004" y="7946"/>
                  </a:lnTo>
                  <a:close/>
                  <a:moveTo>
                    <a:pt x="856" y="8106"/>
                  </a:moveTo>
                  <a:lnTo>
                    <a:pt x="281" y="8281"/>
                  </a:lnTo>
                  <a:lnTo>
                    <a:pt x="321" y="8441"/>
                  </a:lnTo>
                  <a:lnTo>
                    <a:pt x="334" y="8441"/>
                  </a:lnTo>
                  <a:lnTo>
                    <a:pt x="334" y="8454"/>
                  </a:lnTo>
                  <a:lnTo>
                    <a:pt x="334" y="8468"/>
                  </a:lnTo>
                  <a:cubicBezTo>
                    <a:pt x="348" y="8494"/>
                    <a:pt x="361" y="8534"/>
                    <a:pt x="375" y="8575"/>
                  </a:cubicBezTo>
                  <a:lnTo>
                    <a:pt x="936" y="8361"/>
                  </a:lnTo>
                  <a:cubicBezTo>
                    <a:pt x="909" y="8281"/>
                    <a:pt x="883" y="8200"/>
                    <a:pt x="856" y="8106"/>
                  </a:cubicBezTo>
                  <a:close/>
                  <a:moveTo>
                    <a:pt x="11843" y="8468"/>
                  </a:moveTo>
                  <a:cubicBezTo>
                    <a:pt x="11816" y="8548"/>
                    <a:pt x="11776" y="8628"/>
                    <a:pt x="11736" y="8708"/>
                  </a:cubicBezTo>
                  <a:lnTo>
                    <a:pt x="12298" y="8949"/>
                  </a:lnTo>
                  <a:cubicBezTo>
                    <a:pt x="12324" y="8869"/>
                    <a:pt x="12364" y="8788"/>
                    <a:pt x="12391" y="8721"/>
                  </a:cubicBezTo>
                  <a:lnTo>
                    <a:pt x="12391" y="8708"/>
                  </a:lnTo>
                  <a:lnTo>
                    <a:pt x="12391" y="8694"/>
                  </a:lnTo>
                  <a:cubicBezTo>
                    <a:pt x="12405" y="8694"/>
                    <a:pt x="12405" y="8682"/>
                    <a:pt x="12405" y="8668"/>
                  </a:cubicBezTo>
                  <a:lnTo>
                    <a:pt x="11843" y="8468"/>
                  </a:lnTo>
                  <a:close/>
                  <a:moveTo>
                    <a:pt x="1029" y="8614"/>
                  </a:moveTo>
                  <a:lnTo>
                    <a:pt x="482" y="8855"/>
                  </a:lnTo>
                  <a:cubicBezTo>
                    <a:pt x="495" y="8881"/>
                    <a:pt x="508" y="8922"/>
                    <a:pt x="521" y="8949"/>
                  </a:cubicBezTo>
                  <a:lnTo>
                    <a:pt x="521" y="8962"/>
                  </a:lnTo>
                  <a:lnTo>
                    <a:pt x="535" y="8962"/>
                  </a:lnTo>
                  <a:lnTo>
                    <a:pt x="535" y="8976"/>
                  </a:lnTo>
                  <a:cubicBezTo>
                    <a:pt x="548" y="9015"/>
                    <a:pt x="575" y="9069"/>
                    <a:pt x="601" y="9122"/>
                  </a:cubicBezTo>
                  <a:lnTo>
                    <a:pt x="1150" y="8869"/>
                  </a:lnTo>
                  <a:cubicBezTo>
                    <a:pt x="1109" y="8788"/>
                    <a:pt x="1070" y="8708"/>
                    <a:pt x="1029" y="8614"/>
                  </a:cubicBezTo>
                  <a:close/>
                  <a:moveTo>
                    <a:pt x="11629" y="8962"/>
                  </a:moveTo>
                  <a:lnTo>
                    <a:pt x="11509" y="9202"/>
                  </a:lnTo>
                  <a:lnTo>
                    <a:pt x="12030" y="9496"/>
                  </a:lnTo>
                  <a:cubicBezTo>
                    <a:pt x="12043" y="9457"/>
                    <a:pt x="12070" y="9416"/>
                    <a:pt x="12084" y="9389"/>
                  </a:cubicBezTo>
                  <a:lnTo>
                    <a:pt x="12084" y="9377"/>
                  </a:lnTo>
                  <a:lnTo>
                    <a:pt x="12097" y="9377"/>
                  </a:lnTo>
                  <a:lnTo>
                    <a:pt x="12097" y="9363"/>
                  </a:lnTo>
                  <a:lnTo>
                    <a:pt x="12097" y="9350"/>
                  </a:lnTo>
                  <a:lnTo>
                    <a:pt x="12111" y="9350"/>
                  </a:lnTo>
                  <a:lnTo>
                    <a:pt x="12111" y="9336"/>
                  </a:lnTo>
                  <a:lnTo>
                    <a:pt x="12111" y="9323"/>
                  </a:lnTo>
                  <a:lnTo>
                    <a:pt x="12123" y="9323"/>
                  </a:lnTo>
                  <a:lnTo>
                    <a:pt x="12123" y="9309"/>
                  </a:lnTo>
                  <a:cubicBezTo>
                    <a:pt x="12123" y="9309"/>
                    <a:pt x="12123" y="9296"/>
                    <a:pt x="12137" y="9296"/>
                  </a:cubicBezTo>
                  <a:lnTo>
                    <a:pt x="12137" y="9282"/>
                  </a:lnTo>
                  <a:lnTo>
                    <a:pt x="12137" y="9270"/>
                  </a:lnTo>
                  <a:lnTo>
                    <a:pt x="12150" y="9270"/>
                  </a:lnTo>
                  <a:cubicBezTo>
                    <a:pt x="12150" y="9256"/>
                    <a:pt x="12164" y="9243"/>
                    <a:pt x="12164" y="9229"/>
                  </a:cubicBezTo>
                  <a:lnTo>
                    <a:pt x="11629" y="8962"/>
                  </a:lnTo>
                  <a:close/>
                  <a:moveTo>
                    <a:pt x="1270" y="9109"/>
                  </a:moveTo>
                  <a:lnTo>
                    <a:pt x="735" y="9389"/>
                  </a:lnTo>
                  <a:cubicBezTo>
                    <a:pt x="749" y="9416"/>
                    <a:pt x="762" y="9443"/>
                    <a:pt x="762" y="9457"/>
                  </a:cubicBezTo>
                  <a:lnTo>
                    <a:pt x="776" y="9457"/>
                  </a:lnTo>
                  <a:lnTo>
                    <a:pt x="776" y="9470"/>
                  </a:lnTo>
                  <a:cubicBezTo>
                    <a:pt x="803" y="9537"/>
                    <a:pt x="842" y="9590"/>
                    <a:pt x="883" y="9657"/>
                  </a:cubicBezTo>
                  <a:lnTo>
                    <a:pt x="1391" y="9350"/>
                  </a:lnTo>
                  <a:lnTo>
                    <a:pt x="1270" y="9109"/>
                  </a:lnTo>
                  <a:close/>
                  <a:moveTo>
                    <a:pt x="11362" y="9443"/>
                  </a:moveTo>
                  <a:cubicBezTo>
                    <a:pt x="11321" y="9510"/>
                    <a:pt x="11268" y="9590"/>
                    <a:pt x="11214" y="9671"/>
                  </a:cubicBezTo>
                  <a:lnTo>
                    <a:pt x="11710" y="10004"/>
                  </a:lnTo>
                  <a:cubicBezTo>
                    <a:pt x="11763" y="9938"/>
                    <a:pt x="11803" y="9871"/>
                    <a:pt x="11843" y="9804"/>
                  </a:cubicBezTo>
                  <a:cubicBezTo>
                    <a:pt x="11856" y="9778"/>
                    <a:pt x="11870" y="9764"/>
                    <a:pt x="11883" y="9751"/>
                  </a:cubicBezTo>
                  <a:lnTo>
                    <a:pt x="11362" y="9443"/>
                  </a:lnTo>
                  <a:close/>
                  <a:moveTo>
                    <a:pt x="1537" y="9577"/>
                  </a:moveTo>
                  <a:lnTo>
                    <a:pt x="1043" y="9911"/>
                  </a:lnTo>
                  <a:cubicBezTo>
                    <a:pt x="1043" y="9924"/>
                    <a:pt x="1056" y="9951"/>
                    <a:pt x="1070" y="9965"/>
                  </a:cubicBezTo>
                  <a:lnTo>
                    <a:pt x="1083" y="9965"/>
                  </a:lnTo>
                  <a:lnTo>
                    <a:pt x="1083" y="9978"/>
                  </a:lnTo>
                  <a:cubicBezTo>
                    <a:pt x="1123" y="10045"/>
                    <a:pt x="1163" y="10098"/>
                    <a:pt x="1204" y="10152"/>
                  </a:cubicBezTo>
                  <a:lnTo>
                    <a:pt x="1698" y="9804"/>
                  </a:lnTo>
                  <a:cubicBezTo>
                    <a:pt x="1644" y="9737"/>
                    <a:pt x="1591" y="9657"/>
                    <a:pt x="1537" y="9577"/>
                  </a:cubicBezTo>
                  <a:close/>
                  <a:moveTo>
                    <a:pt x="11054" y="9885"/>
                  </a:moveTo>
                  <a:cubicBezTo>
                    <a:pt x="11001" y="9965"/>
                    <a:pt x="10947" y="10031"/>
                    <a:pt x="10894" y="10098"/>
                  </a:cubicBezTo>
                  <a:lnTo>
                    <a:pt x="11348" y="10485"/>
                  </a:lnTo>
                  <a:cubicBezTo>
                    <a:pt x="11416" y="10405"/>
                    <a:pt x="11482" y="10325"/>
                    <a:pt x="11535" y="10245"/>
                  </a:cubicBezTo>
                  <a:lnTo>
                    <a:pt x="11054" y="9885"/>
                  </a:lnTo>
                  <a:close/>
                  <a:moveTo>
                    <a:pt x="1858" y="10018"/>
                  </a:moveTo>
                  <a:lnTo>
                    <a:pt x="1391" y="10392"/>
                  </a:lnTo>
                  <a:cubicBezTo>
                    <a:pt x="1417" y="10432"/>
                    <a:pt x="1444" y="10459"/>
                    <a:pt x="1471" y="10499"/>
                  </a:cubicBezTo>
                  <a:lnTo>
                    <a:pt x="1484" y="10512"/>
                  </a:lnTo>
                  <a:cubicBezTo>
                    <a:pt x="1510" y="10553"/>
                    <a:pt x="1551" y="10592"/>
                    <a:pt x="1578" y="10633"/>
                  </a:cubicBezTo>
                  <a:lnTo>
                    <a:pt x="2032" y="10232"/>
                  </a:lnTo>
                  <a:cubicBezTo>
                    <a:pt x="1979" y="10165"/>
                    <a:pt x="1911" y="10098"/>
                    <a:pt x="1858" y="10018"/>
                  </a:cubicBezTo>
                  <a:close/>
                  <a:moveTo>
                    <a:pt x="10707" y="10312"/>
                  </a:moveTo>
                  <a:cubicBezTo>
                    <a:pt x="10653" y="10379"/>
                    <a:pt x="10587" y="10446"/>
                    <a:pt x="10519" y="10499"/>
                  </a:cubicBezTo>
                  <a:lnTo>
                    <a:pt x="10947" y="10927"/>
                  </a:lnTo>
                  <a:cubicBezTo>
                    <a:pt x="10988" y="10886"/>
                    <a:pt x="11041" y="10847"/>
                    <a:pt x="11081" y="10793"/>
                  </a:cubicBezTo>
                  <a:lnTo>
                    <a:pt x="11095" y="10793"/>
                  </a:lnTo>
                  <a:cubicBezTo>
                    <a:pt x="11108" y="10767"/>
                    <a:pt x="11134" y="10740"/>
                    <a:pt x="11161" y="10713"/>
                  </a:cubicBezTo>
                  <a:lnTo>
                    <a:pt x="10707" y="10312"/>
                  </a:lnTo>
                  <a:close/>
                  <a:moveTo>
                    <a:pt x="2219" y="10432"/>
                  </a:moveTo>
                  <a:lnTo>
                    <a:pt x="1792" y="10847"/>
                  </a:lnTo>
                  <a:cubicBezTo>
                    <a:pt x="1858" y="10927"/>
                    <a:pt x="1925" y="10993"/>
                    <a:pt x="1992" y="11061"/>
                  </a:cubicBezTo>
                  <a:lnTo>
                    <a:pt x="2406" y="10619"/>
                  </a:lnTo>
                  <a:lnTo>
                    <a:pt x="2219" y="10432"/>
                  </a:lnTo>
                  <a:close/>
                  <a:moveTo>
                    <a:pt x="10332" y="10699"/>
                  </a:moveTo>
                  <a:cubicBezTo>
                    <a:pt x="10266" y="10753"/>
                    <a:pt x="10199" y="10820"/>
                    <a:pt x="10118" y="10874"/>
                  </a:cubicBezTo>
                  <a:lnTo>
                    <a:pt x="10507" y="11341"/>
                  </a:lnTo>
                  <a:lnTo>
                    <a:pt x="10533" y="11314"/>
                  </a:lnTo>
                  <a:cubicBezTo>
                    <a:pt x="10600" y="11261"/>
                    <a:pt x="10667" y="11194"/>
                    <a:pt x="10733" y="11141"/>
                  </a:cubicBezTo>
                  <a:lnTo>
                    <a:pt x="10332" y="10699"/>
                  </a:lnTo>
                  <a:close/>
                  <a:moveTo>
                    <a:pt x="2620" y="10806"/>
                  </a:moveTo>
                  <a:lnTo>
                    <a:pt x="2219" y="11261"/>
                  </a:lnTo>
                  <a:cubicBezTo>
                    <a:pt x="2300" y="11328"/>
                    <a:pt x="2380" y="11394"/>
                    <a:pt x="2446" y="11448"/>
                  </a:cubicBezTo>
                  <a:lnTo>
                    <a:pt x="2820" y="10981"/>
                  </a:lnTo>
                  <a:cubicBezTo>
                    <a:pt x="2754" y="10927"/>
                    <a:pt x="2687" y="10874"/>
                    <a:pt x="2620" y="10806"/>
                  </a:cubicBezTo>
                  <a:close/>
                  <a:moveTo>
                    <a:pt x="9905" y="11047"/>
                  </a:moveTo>
                  <a:cubicBezTo>
                    <a:pt x="9838" y="11100"/>
                    <a:pt x="9758" y="11154"/>
                    <a:pt x="9691" y="11207"/>
                  </a:cubicBezTo>
                  <a:lnTo>
                    <a:pt x="10025" y="11702"/>
                  </a:lnTo>
                  <a:cubicBezTo>
                    <a:pt x="10038" y="11688"/>
                    <a:pt x="10038" y="11688"/>
                    <a:pt x="10052" y="11688"/>
                  </a:cubicBezTo>
                  <a:lnTo>
                    <a:pt x="10052" y="11676"/>
                  </a:lnTo>
                  <a:cubicBezTo>
                    <a:pt x="10106" y="11649"/>
                    <a:pt x="10145" y="11622"/>
                    <a:pt x="10186" y="11582"/>
                  </a:cubicBezTo>
                  <a:lnTo>
                    <a:pt x="10199" y="11582"/>
                  </a:lnTo>
                  <a:cubicBezTo>
                    <a:pt x="10225" y="11555"/>
                    <a:pt x="10252" y="11542"/>
                    <a:pt x="10279" y="11528"/>
                  </a:cubicBezTo>
                  <a:lnTo>
                    <a:pt x="9905" y="11047"/>
                  </a:lnTo>
                  <a:close/>
                  <a:moveTo>
                    <a:pt x="3048" y="11141"/>
                  </a:moveTo>
                  <a:lnTo>
                    <a:pt x="2687" y="11635"/>
                  </a:lnTo>
                  <a:cubicBezTo>
                    <a:pt x="2781" y="11688"/>
                    <a:pt x="2861" y="11756"/>
                    <a:pt x="2941" y="11809"/>
                  </a:cubicBezTo>
                  <a:lnTo>
                    <a:pt x="3262" y="11301"/>
                  </a:lnTo>
                  <a:cubicBezTo>
                    <a:pt x="3195" y="11248"/>
                    <a:pt x="3114" y="11194"/>
                    <a:pt x="3048" y="11141"/>
                  </a:cubicBezTo>
                  <a:close/>
                  <a:moveTo>
                    <a:pt x="9464" y="11355"/>
                  </a:moveTo>
                  <a:cubicBezTo>
                    <a:pt x="9384" y="11394"/>
                    <a:pt x="9304" y="11448"/>
                    <a:pt x="9223" y="11488"/>
                  </a:cubicBezTo>
                  <a:lnTo>
                    <a:pt x="9517" y="12009"/>
                  </a:lnTo>
                  <a:cubicBezTo>
                    <a:pt x="9610" y="11970"/>
                    <a:pt x="9691" y="11916"/>
                    <a:pt x="9785" y="11863"/>
                  </a:cubicBezTo>
                  <a:lnTo>
                    <a:pt x="9464" y="11355"/>
                  </a:lnTo>
                  <a:close/>
                  <a:moveTo>
                    <a:pt x="3503" y="11435"/>
                  </a:moveTo>
                  <a:lnTo>
                    <a:pt x="3195" y="11956"/>
                  </a:lnTo>
                  <a:cubicBezTo>
                    <a:pt x="3208" y="11970"/>
                    <a:pt x="3221" y="11970"/>
                    <a:pt x="3221" y="11983"/>
                  </a:cubicBezTo>
                  <a:lnTo>
                    <a:pt x="3235" y="11983"/>
                  </a:lnTo>
                  <a:cubicBezTo>
                    <a:pt x="3302" y="12023"/>
                    <a:pt x="3382" y="12063"/>
                    <a:pt x="3462" y="12103"/>
                  </a:cubicBezTo>
                  <a:lnTo>
                    <a:pt x="3743" y="11569"/>
                  </a:lnTo>
                  <a:cubicBezTo>
                    <a:pt x="3663" y="11528"/>
                    <a:pt x="3583" y="11488"/>
                    <a:pt x="3503" y="11435"/>
                  </a:cubicBezTo>
                  <a:close/>
                  <a:moveTo>
                    <a:pt x="8983" y="11622"/>
                  </a:moveTo>
                  <a:cubicBezTo>
                    <a:pt x="8903" y="11662"/>
                    <a:pt x="8822" y="11688"/>
                    <a:pt x="8742" y="11729"/>
                  </a:cubicBezTo>
                  <a:lnTo>
                    <a:pt x="8983" y="12277"/>
                  </a:lnTo>
                  <a:lnTo>
                    <a:pt x="9010" y="12277"/>
                  </a:lnTo>
                  <a:lnTo>
                    <a:pt x="9010" y="12264"/>
                  </a:lnTo>
                  <a:lnTo>
                    <a:pt x="9022" y="12264"/>
                  </a:lnTo>
                  <a:cubicBezTo>
                    <a:pt x="9090" y="12223"/>
                    <a:pt x="9170" y="12196"/>
                    <a:pt x="9250" y="12157"/>
                  </a:cubicBezTo>
                  <a:lnTo>
                    <a:pt x="8983" y="11622"/>
                  </a:lnTo>
                  <a:close/>
                  <a:moveTo>
                    <a:pt x="3984" y="11688"/>
                  </a:moveTo>
                  <a:lnTo>
                    <a:pt x="3729" y="12237"/>
                  </a:lnTo>
                  <a:cubicBezTo>
                    <a:pt x="3743" y="12237"/>
                    <a:pt x="3743" y="12237"/>
                    <a:pt x="3756" y="12250"/>
                  </a:cubicBezTo>
                  <a:lnTo>
                    <a:pt x="3770" y="12250"/>
                  </a:lnTo>
                  <a:cubicBezTo>
                    <a:pt x="3850" y="12290"/>
                    <a:pt x="3930" y="12317"/>
                    <a:pt x="4010" y="12357"/>
                  </a:cubicBezTo>
                  <a:lnTo>
                    <a:pt x="4237" y="11795"/>
                  </a:lnTo>
                  <a:cubicBezTo>
                    <a:pt x="4144" y="11769"/>
                    <a:pt x="4064" y="11729"/>
                    <a:pt x="3984" y="11688"/>
                  </a:cubicBezTo>
                  <a:close/>
                  <a:moveTo>
                    <a:pt x="8488" y="11836"/>
                  </a:moveTo>
                  <a:cubicBezTo>
                    <a:pt x="8408" y="11863"/>
                    <a:pt x="8314" y="11902"/>
                    <a:pt x="8234" y="11929"/>
                  </a:cubicBezTo>
                  <a:lnTo>
                    <a:pt x="8421" y="12490"/>
                  </a:lnTo>
                  <a:cubicBezTo>
                    <a:pt x="8514" y="12464"/>
                    <a:pt x="8609" y="12437"/>
                    <a:pt x="8702" y="12397"/>
                  </a:cubicBezTo>
                  <a:lnTo>
                    <a:pt x="8488" y="11836"/>
                  </a:lnTo>
                  <a:close/>
                  <a:moveTo>
                    <a:pt x="4492" y="11889"/>
                  </a:moveTo>
                  <a:lnTo>
                    <a:pt x="4291" y="12464"/>
                  </a:lnTo>
                  <a:cubicBezTo>
                    <a:pt x="4358" y="12490"/>
                    <a:pt x="4438" y="12504"/>
                    <a:pt x="4504" y="12531"/>
                  </a:cubicBezTo>
                  <a:lnTo>
                    <a:pt x="4518" y="12531"/>
                  </a:lnTo>
                  <a:cubicBezTo>
                    <a:pt x="4531" y="12531"/>
                    <a:pt x="4531" y="12544"/>
                    <a:pt x="4531" y="12544"/>
                  </a:cubicBezTo>
                  <a:lnTo>
                    <a:pt x="4572" y="12544"/>
                  </a:lnTo>
                  <a:lnTo>
                    <a:pt x="4572" y="12558"/>
                  </a:lnTo>
                  <a:lnTo>
                    <a:pt x="4745" y="11970"/>
                  </a:lnTo>
                  <a:cubicBezTo>
                    <a:pt x="4652" y="11956"/>
                    <a:pt x="4572" y="11916"/>
                    <a:pt x="4492" y="11889"/>
                  </a:cubicBezTo>
                  <a:close/>
                  <a:moveTo>
                    <a:pt x="7967" y="12009"/>
                  </a:moveTo>
                  <a:cubicBezTo>
                    <a:pt x="7887" y="12023"/>
                    <a:pt x="7793" y="12050"/>
                    <a:pt x="7712" y="12077"/>
                  </a:cubicBezTo>
                  <a:lnTo>
                    <a:pt x="7846" y="12651"/>
                  </a:lnTo>
                  <a:cubicBezTo>
                    <a:pt x="7940" y="12638"/>
                    <a:pt x="8033" y="12611"/>
                    <a:pt x="8127" y="12585"/>
                  </a:cubicBezTo>
                  <a:lnTo>
                    <a:pt x="7967" y="12009"/>
                  </a:lnTo>
                  <a:close/>
                  <a:moveTo>
                    <a:pt x="5012" y="12050"/>
                  </a:moveTo>
                  <a:lnTo>
                    <a:pt x="4866" y="12638"/>
                  </a:lnTo>
                  <a:cubicBezTo>
                    <a:pt x="4946" y="12651"/>
                    <a:pt x="5012" y="12665"/>
                    <a:pt x="5093" y="12678"/>
                  </a:cubicBezTo>
                  <a:lnTo>
                    <a:pt x="5107" y="12691"/>
                  </a:lnTo>
                  <a:lnTo>
                    <a:pt x="5160" y="12691"/>
                  </a:lnTo>
                  <a:lnTo>
                    <a:pt x="5280" y="12103"/>
                  </a:lnTo>
                  <a:cubicBezTo>
                    <a:pt x="5187" y="12089"/>
                    <a:pt x="5093" y="12063"/>
                    <a:pt x="5012" y="12050"/>
                  </a:cubicBezTo>
                  <a:close/>
                  <a:moveTo>
                    <a:pt x="7445" y="12130"/>
                  </a:moveTo>
                  <a:cubicBezTo>
                    <a:pt x="7352" y="12143"/>
                    <a:pt x="7258" y="12157"/>
                    <a:pt x="7178" y="12170"/>
                  </a:cubicBezTo>
                  <a:lnTo>
                    <a:pt x="7245" y="12758"/>
                  </a:lnTo>
                  <a:cubicBezTo>
                    <a:pt x="7311" y="12758"/>
                    <a:pt x="7365" y="12745"/>
                    <a:pt x="7418" y="12745"/>
                  </a:cubicBezTo>
                  <a:lnTo>
                    <a:pt x="7432" y="12731"/>
                  </a:lnTo>
                  <a:lnTo>
                    <a:pt x="7499" y="12731"/>
                  </a:lnTo>
                  <a:lnTo>
                    <a:pt x="7499" y="12718"/>
                  </a:lnTo>
                  <a:lnTo>
                    <a:pt x="7552" y="12718"/>
                  </a:lnTo>
                  <a:lnTo>
                    <a:pt x="7445" y="12130"/>
                  </a:lnTo>
                  <a:close/>
                  <a:moveTo>
                    <a:pt x="5547" y="12157"/>
                  </a:moveTo>
                  <a:lnTo>
                    <a:pt x="5454" y="12745"/>
                  </a:lnTo>
                  <a:cubicBezTo>
                    <a:pt x="5467" y="12745"/>
                    <a:pt x="5481" y="12758"/>
                    <a:pt x="5494" y="12758"/>
                  </a:cubicBezTo>
                  <a:lnTo>
                    <a:pt x="5574" y="12758"/>
                  </a:lnTo>
                  <a:lnTo>
                    <a:pt x="5574" y="12772"/>
                  </a:lnTo>
                  <a:lnTo>
                    <a:pt x="5681" y="12772"/>
                  </a:lnTo>
                  <a:lnTo>
                    <a:pt x="5681" y="12784"/>
                  </a:lnTo>
                  <a:lnTo>
                    <a:pt x="5695" y="12772"/>
                  </a:lnTo>
                  <a:lnTo>
                    <a:pt x="5695" y="12784"/>
                  </a:lnTo>
                  <a:lnTo>
                    <a:pt x="5748" y="12784"/>
                  </a:lnTo>
                  <a:lnTo>
                    <a:pt x="5814" y="12184"/>
                  </a:lnTo>
                  <a:cubicBezTo>
                    <a:pt x="5721" y="12184"/>
                    <a:pt x="5627" y="12170"/>
                    <a:pt x="5547" y="12157"/>
                  </a:cubicBezTo>
                  <a:close/>
                  <a:moveTo>
                    <a:pt x="6898" y="12196"/>
                  </a:moveTo>
                  <a:cubicBezTo>
                    <a:pt x="6817" y="12210"/>
                    <a:pt x="6723" y="12210"/>
                    <a:pt x="6630" y="12210"/>
                  </a:cubicBezTo>
                  <a:lnTo>
                    <a:pt x="6657" y="12811"/>
                  </a:lnTo>
                  <a:cubicBezTo>
                    <a:pt x="6750" y="12811"/>
                    <a:pt x="6857" y="12798"/>
                    <a:pt x="6951" y="12798"/>
                  </a:cubicBezTo>
                  <a:lnTo>
                    <a:pt x="6898" y="12196"/>
                  </a:lnTo>
                  <a:close/>
                  <a:moveTo>
                    <a:pt x="6082" y="12210"/>
                  </a:moveTo>
                  <a:lnTo>
                    <a:pt x="6055" y="12811"/>
                  </a:lnTo>
                  <a:lnTo>
                    <a:pt x="6135" y="12811"/>
                  </a:lnTo>
                  <a:cubicBezTo>
                    <a:pt x="6203" y="12811"/>
                    <a:pt x="6283" y="12811"/>
                    <a:pt x="6349" y="12825"/>
                  </a:cubicBezTo>
                  <a:lnTo>
                    <a:pt x="6363" y="12223"/>
                  </a:lnTo>
                  <a:cubicBezTo>
                    <a:pt x="6269" y="12223"/>
                    <a:pt x="6176" y="12210"/>
                    <a:pt x="6082" y="1221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411;p62">
              <a:extLst>
                <a:ext uri="{FF2B5EF4-FFF2-40B4-BE49-F238E27FC236}">
                  <a16:creationId xmlns:a16="http://schemas.microsoft.com/office/drawing/2014/main" id="{2140B6A0-6244-A549-908C-FB3C8F0B5D09}"/>
                </a:ext>
              </a:extLst>
            </p:cNvPr>
            <p:cNvSpPr/>
            <p:nvPr/>
          </p:nvSpPr>
          <p:spPr>
            <a:xfrm>
              <a:off x="8145416" y="2570404"/>
              <a:ext cx="617236" cy="555757"/>
            </a:xfrm>
            <a:custGeom>
              <a:avLst/>
              <a:gdLst/>
              <a:ahLst/>
              <a:cxnLst/>
              <a:rect l="l" t="t" r="r" b="b"/>
              <a:pathLst>
                <a:path w="12901" h="11616" extrusionOk="0">
                  <a:moveTo>
                    <a:pt x="6450" y="0"/>
                  </a:moveTo>
                  <a:cubicBezTo>
                    <a:pt x="5044" y="0"/>
                    <a:pt x="3633" y="507"/>
                    <a:pt x="2514" y="1531"/>
                  </a:cubicBezTo>
                  <a:cubicBezTo>
                    <a:pt x="161" y="3696"/>
                    <a:pt x="1" y="7372"/>
                    <a:pt x="2166" y="9738"/>
                  </a:cubicBezTo>
                  <a:cubicBezTo>
                    <a:pt x="3308" y="10985"/>
                    <a:pt x="4870" y="11616"/>
                    <a:pt x="6438" y="11616"/>
                  </a:cubicBezTo>
                  <a:cubicBezTo>
                    <a:pt x="7844" y="11616"/>
                    <a:pt x="9255" y="11109"/>
                    <a:pt x="10373" y="10085"/>
                  </a:cubicBezTo>
                  <a:cubicBezTo>
                    <a:pt x="12740" y="7920"/>
                    <a:pt x="12900" y="4244"/>
                    <a:pt x="10721" y="1878"/>
                  </a:cubicBezTo>
                  <a:cubicBezTo>
                    <a:pt x="9579" y="631"/>
                    <a:pt x="8018" y="0"/>
                    <a:pt x="6450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412;p62">
              <a:extLst>
                <a:ext uri="{FF2B5EF4-FFF2-40B4-BE49-F238E27FC236}">
                  <a16:creationId xmlns:a16="http://schemas.microsoft.com/office/drawing/2014/main" id="{A54AEDC7-3461-5446-A011-A9314EFD5B62}"/>
                </a:ext>
              </a:extLst>
            </p:cNvPr>
            <p:cNvSpPr/>
            <p:nvPr/>
          </p:nvSpPr>
          <p:spPr>
            <a:xfrm>
              <a:off x="8145416" y="2570404"/>
              <a:ext cx="617236" cy="555757"/>
            </a:xfrm>
            <a:custGeom>
              <a:avLst/>
              <a:gdLst/>
              <a:ahLst/>
              <a:cxnLst/>
              <a:rect l="l" t="t" r="r" b="b"/>
              <a:pathLst>
                <a:path w="12901" h="11616" extrusionOk="0">
                  <a:moveTo>
                    <a:pt x="6450" y="0"/>
                  </a:moveTo>
                  <a:cubicBezTo>
                    <a:pt x="5044" y="0"/>
                    <a:pt x="3633" y="507"/>
                    <a:pt x="2514" y="1531"/>
                  </a:cubicBezTo>
                  <a:cubicBezTo>
                    <a:pt x="161" y="3696"/>
                    <a:pt x="1" y="7372"/>
                    <a:pt x="2166" y="9738"/>
                  </a:cubicBezTo>
                  <a:cubicBezTo>
                    <a:pt x="3308" y="10985"/>
                    <a:pt x="4870" y="11616"/>
                    <a:pt x="6438" y="11616"/>
                  </a:cubicBezTo>
                  <a:cubicBezTo>
                    <a:pt x="7844" y="11616"/>
                    <a:pt x="9255" y="11109"/>
                    <a:pt x="10373" y="10085"/>
                  </a:cubicBezTo>
                  <a:cubicBezTo>
                    <a:pt x="12740" y="7920"/>
                    <a:pt x="12900" y="4244"/>
                    <a:pt x="10721" y="1878"/>
                  </a:cubicBezTo>
                  <a:cubicBezTo>
                    <a:pt x="9579" y="631"/>
                    <a:pt x="8018" y="0"/>
                    <a:pt x="6450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413;p62">
              <a:extLst>
                <a:ext uri="{FF2B5EF4-FFF2-40B4-BE49-F238E27FC236}">
                  <a16:creationId xmlns:a16="http://schemas.microsoft.com/office/drawing/2014/main" id="{5A08B83B-D5F7-DF48-AB18-20FDBEBC05DB}"/>
                </a:ext>
              </a:extLst>
            </p:cNvPr>
            <p:cNvSpPr/>
            <p:nvPr/>
          </p:nvSpPr>
          <p:spPr>
            <a:xfrm>
              <a:off x="8167185" y="2590211"/>
              <a:ext cx="530830" cy="516190"/>
            </a:xfrm>
            <a:custGeom>
              <a:avLst/>
              <a:gdLst/>
              <a:ahLst/>
              <a:cxnLst/>
              <a:rect l="l" t="t" r="r" b="b"/>
              <a:pathLst>
                <a:path w="11095" h="10789" extrusionOk="0">
                  <a:moveTo>
                    <a:pt x="5996" y="1"/>
                  </a:moveTo>
                  <a:cubicBezTo>
                    <a:pt x="4691" y="1"/>
                    <a:pt x="3381" y="471"/>
                    <a:pt x="2340" y="1424"/>
                  </a:cubicBezTo>
                  <a:cubicBezTo>
                    <a:pt x="148" y="3429"/>
                    <a:pt x="0" y="6851"/>
                    <a:pt x="2019" y="9043"/>
                  </a:cubicBezTo>
                  <a:cubicBezTo>
                    <a:pt x="3074" y="10204"/>
                    <a:pt x="4530" y="10788"/>
                    <a:pt x="5981" y="10788"/>
                  </a:cubicBezTo>
                  <a:cubicBezTo>
                    <a:pt x="6185" y="10788"/>
                    <a:pt x="6388" y="10777"/>
                    <a:pt x="6591" y="10754"/>
                  </a:cubicBezTo>
                  <a:lnTo>
                    <a:pt x="6591" y="10754"/>
                  </a:lnTo>
                  <a:cubicBezTo>
                    <a:pt x="6428" y="10769"/>
                    <a:pt x="6265" y="10776"/>
                    <a:pt x="6102" y="10776"/>
                  </a:cubicBezTo>
                  <a:cubicBezTo>
                    <a:pt x="4671" y="10776"/>
                    <a:pt x="3250" y="10196"/>
                    <a:pt x="2206" y="9057"/>
                  </a:cubicBezTo>
                  <a:cubicBezTo>
                    <a:pt x="214" y="6904"/>
                    <a:pt x="362" y="3536"/>
                    <a:pt x="2527" y="1558"/>
                  </a:cubicBezTo>
                  <a:cubicBezTo>
                    <a:pt x="3542" y="624"/>
                    <a:pt x="4827" y="164"/>
                    <a:pt x="6110" y="164"/>
                  </a:cubicBezTo>
                  <a:cubicBezTo>
                    <a:pt x="7547" y="164"/>
                    <a:pt x="8980" y="742"/>
                    <a:pt x="10025" y="1878"/>
                  </a:cubicBezTo>
                  <a:cubicBezTo>
                    <a:pt x="10506" y="2400"/>
                    <a:pt x="10854" y="3001"/>
                    <a:pt x="11095" y="3616"/>
                  </a:cubicBezTo>
                  <a:cubicBezTo>
                    <a:pt x="10854" y="2948"/>
                    <a:pt x="10480" y="2306"/>
                    <a:pt x="9972" y="1745"/>
                  </a:cubicBezTo>
                  <a:cubicBezTo>
                    <a:pt x="8907" y="588"/>
                    <a:pt x="7455" y="1"/>
                    <a:pt x="599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414;p62">
              <a:extLst>
                <a:ext uri="{FF2B5EF4-FFF2-40B4-BE49-F238E27FC236}">
                  <a16:creationId xmlns:a16="http://schemas.microsoft.com/office/drawing/2014/main" id="{88735A9A-2151-DD45-ADF2-DF74170D7F0E}"/>
                </a:ext>
              </a:extLst>
            </p:cNvPr>
            <p:cNvSpPr/>
            <p:nvPr/>
          </p:nvSpPr>
          <p:spPr>
            <a:xfrm>
              <a:off x="8167185" y="2590211"/>
              <a:ext cx="530830" cy="516190"/>
            </a:xfrm>
            <a:custGeom>
              <a:avLst/>
              <a:gdLst/>
              <a:ahLst/>
              <a:cxnLst/>
              <a:rect l="l" t="t" r="r" b="b"/>
              <a:pathLst>
                <a:path w="11095" h="10789" extrusionOk="0">
                  <a:moveTo>
                    <a:pt x="5996" y="1"/>
                  </a:moveTo>
                  <a:cubicBezTo>
                    <a:pt x="4691" y="1"/>
                    <a:pt x="3381" y="471"/>
                    <a:pt x="2340" y="1424"/>
                  </a:cubicBezTo>
                  <a:cubicBezTo>
                    <a:pt x="148" y="3429"/>
                    <a:pt x="0" y="6851"/>
                    <a:pt x="2019" y="9043"/>
                  </a:cubicBezTo>
                  <a:cubicBezTo>
                    <a:pt x="3074" y="10204"/>
                    <a:pt x="4530" y="10788"/>
                    <a:pt x="5981" y="10788"/>
                  </a:cubicBezTo>
                  <a:cubicBezTo>
                    <a:pt x="6185" y="10788"/>
                    <a:pt x="6388" y="10777"/>
                    <a:pt x="6591" y="10754"/>
                  </a:cubicBezTo>
                  <a:lnTo>
                    <a:pt x="6591" y="10754"/>
                  </a:lnTo>
                  <a:cubicBezTo>
                    <a:pt x="6428" y="10769"/>
                    <a:pt x="6265" y="10776"/>
                    <a:pt x="6102" y="10776"/>
                  </a:cubicBezTo>
                  <a:cubicBezTo>
                    <a:pt x="4671" y="10776"/>
                    <a:pt x="3250" y="10196"/>
                    <a:pt x="2206" y="9057"/>
                  </a:cubicBezTo>
                  <a:cubicBezTo>
                    <a:pt x="214" y="6904"/>
                    <a:pt x="362" y="3536"/>
                    <a:pt x="2527" y="1558"/>
                  </a:cubicBezTo>
                  <a:cubicBezTo>
                    <a:pt x="3542" y="624"/>
                    <a:pt x="4827" y="164"/>
                    <a:pt x="6110" y="164"/>
                  </a:cubicBezTo>
                  <a:cubicBezTo>
                    <a:pt x="7547" y="164"/>
                    <a:pt x="8980" y="742"/>
                    <a:pt x="10025" y="1878"/>
                  </a:cubicBezTo>
                  <a:cubicBezTo>
                    <a:pt x="10506" y="2400"/>
                    <a:pt x="10854" y="3001"/>
                    <a:pt x="11095" y="3616"/>
                  </a:cubicBezTo>
                  <a:cubicBezTo>
                    <a:pt x="10854" y="2948"/>
                    <a:pt x="10480" y="2306"/>
                    <a:pt x="9972" y="1745"/>
                  </a:cubicBezTo>
                  <a:cubicBezTo>
                    <a:pt x="8907" y="588"/>
                    <a:pt x="7455" y="1"/>
                    <a:pt x="599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415;p62">
              <a:extLst>
                <a:ext uri="{FF2B5EF4-FFF2-40B4-BE49-F238E27FC236}">
                  <a16:creationId xmlns:a16="http://schemas.microsoft.com/office/drawing/2014/main" id="{7A42BA78-F794-E347-B58D-F8A758386062}"/>
                </a:ext>
              </a:extLst>
            </p:cNvPr>
            <p:cNvSpPr/>
            <p:nvPr/>
          </p:nvSpPr>
          <p:spPr>
            <a:xfrm>
              <a:off x="8335405" y="2644227"/>
              <a:ext cx="234101" cy="406196"/>
            </a:xfrm>
            <a:custGeom>
              <a:avLst/>
              <a:gdLst/>
              <a:ahLst/>
              <a:cxnLst/>
              <a:rect l="l" t="t" r="r" b="b"/>
              <a:pathLst>
                <a:path w="4893" h="8490" extrusionOk="0">
                  <a:moveTo>
                    <a:pt x="1524" y="1"/>
                  </a:moveTo>
                  <a:lnTo>
                    <a:pt x="1163" y="108"/>
                  </a:lnTo>
                  <a:lnTo>
                    <a:pt x="1323" y="749"/>
                  </a:lnTo>
                  <a:cubicBezTo>
                    <a:pt x="829" y="910"/>
                    <a:pt x="468" y="1191"/>
                    <a:pt x="254" y="1565"/>
                  </a:cubicBezTo>
                  <a:cubicBezTo>
                    <a:pt x="40" y="1939"/>
                    <a:pt x="0" y="2380"/>
                    <a:pt x="134" y="2888"/>
                  </a:cubicBezTo>
                  <a:cubicBezTo>
                    <a:pt x="241" y="3276"/>
                    <a:pt x="387" y="3570"/>
                    <a:pt x="588" y="3784"/>
                  </a:cubicBezTo>
                  <a:cubicBezTo>
                    <a:pt x="776" y="4011"/>
                    <a:pt x="1043" y="4198"/>
                    <a:pt x="1376" y="4358"/>
                  </a:cubicBezTo>
                  <a:lnTo>
                    <a:pt x="2499" y="4907"/>
                  </a:lnTo>
                  <a:cubicBezTo>
                    <a:pt x="2647" y="4987"/>
                    <a:pt x="2780" y="5053"/>
                    <a:pt x="2874" y="5121"/>
                  </a:cubicBezTo>
                  <a:cubicBezTo>
                    <a:pt x="2968" y="5174"/>
                    <a:pt x="3075" y="5240"/>
                    <a:pt x="3168" y="5335"/>
                  </a:cubicBezTo>
                  <a:cubicBezTo>
                    <a:pt x="3275" y="5415"/>
                    <a:pt x="3355" y="5522"/>
                    <a:pt x="3422" y="5629"/>
                  </a:cubicBezTo>
                  <a:cubicBezTo>
                    <a:pt x="3488" y="5736"/>
                    <a:pt x="3542" y="5869"/>
                    <a:pt x="3582" y="6016"/>
                  </a:cubicBezTo>
                  <a:cubicBezTo>
                    <a:pt x="3636" y="6217"/>
                    <a:pt x="3636" y="6390"/>
                    <a:pt x="3569" y="6524"/>
                  </a:cubicBezTo>
                  <a:cubicBezTo>
                    <a:pt x="3502" y="6671"/>
                    <a:pt x="3381" y="6764"/>
                    <a:pt x="3194" y="6818"/>
                  </a:cubicBezTo>
                  <a:cubicBezTo>
                    <a:pt x="3128" y="6832"/>
                    <a:pt x="3061" y="6844"/>
                    <a:pt x="3007" y="6844"/>
                  </a:cubicBezTo>
                  <a:cubicBezTo>
                    <a:pt x="2593" y="6844"/>
                    <a:pt x="2273" y="6443"/>
                    <a:pt x="2032" y="5641"/>
                  </a:cubicBezTo>
                  <a:lnTo>
                    <a:pt x="989" y="6176"/>
                  </a:lnTo>
                  <a:cubicBezTo>
                    <a:pt x="1350" y="7299"/>
                    <a:pt x="1952" y="7874"/>
                    <a:pt x="2820" y="7874"/>
                  </a:cubicBezTo>
                  <a:cubicBezTo>
                    <a:pt x="2994" y="7874"/>
                    <a:pt x="3168" y="7847"/>
                    <a:pt x="3355" y="7807"/>
                  </a:cubicBezTo>
                  <a:lnTo>
                    <a:pt x="3542" y="8489"/>
                  </a:lnTo>
                  <a:lnTo>
                    <a:pt x="3903" y="8395"/>
                  </a:lnTo>
                  <a:lnTo>
                    <a:pt x="3716" y="7700"/>
                  </a:lnTo>
                  <a:cubicBezTo>
                    <a:pt x="4157" y="7527"/>
                    <a:pt x="4478" y="7259"/>
                    <a:pt x="4665" y="6871"/>
                  </a:cubicBezTo>
                  <a:cubicBezTo>
                    <a:pt x="4852" y="6497"/>
                    <a:pt x="4892" y="6069"/>
                    <a:pt x="4772" y="5615"/>
                  </a:cubicBezTo>
                  <a:cubicBezTo>
                    <a:pt x="4705" y="5388"/>
                    <a:pt x="4625" y="5187"/>
                    <a:pt x="4518" y="5000"/>
                  </a:cubicBezTo>
                  <a:cubicBezTo>
                    <a:pt x="4411" y="4827"/>
                    <a:pt x="4290" y="4666"/>
                    <a:pt x="4144" y="4519"/>
                  </a:cubicBezTo>
                  <a:cubicBezTo>
                    <a:pt x="3996" y="4385"/>
                    <a:pt x="3850" y="4265"/>
                    <a:pt x="3702" y="4171"/>
                  </a:cubicBezTo>
                  <a:cubicBezTo>
                    <a:pt x="3556" y="4064"/>
                    <a:pt x="3395" y="3971"/>
                    <a:pt x="3208" y="3877"/>
                  </a:cubicBezTo>
                  <a:lnTo>
                    <a:pt x="2085" y="3330"/>
                  </a:lnTo>
                  <a:cubicBezTo>
                    <a:pt x="1858" y="3209"/>
                    <a:pt x="1684" y="3089"/>
                    <a:pt x="1564" y="2968"/>
                  </a:cubicBezTo>
                  <a:cubicBezTo>
                    <a:pt x="1430" y="2848"/>
                    <a:pt x="1337" y="2688"/>
                    <a:pt x="1283" y="2460"/>
                  </a:cubicBezTo>
                  <a:cubicBezTo>
                    <a:pt x="1230" y="2273"/>
                    <a:pt x="1243" y="2100"/>
                    <a:pt x="1310" y="1966"/>
                  </a:cubicBezTo>
                  <a:cubicBezTo>
                    <a:pt x="1376" y="1833"/>
                    <a:pt x="1510" y="1726"/>
                    <a:pt x="1684" y="1658"/>
                  </a:cubicBezTo>
                  <a:cubicBezTo>
                    <a:pt x="1765" y="1645"/>
                    <a:pt x="1831" y="1631"/>
                    <a:pt x="1898" y="1631"/>
                  </a:cubicBezTo>
                  <a:lnTo>
                    <a:pt x="1991" y="1631"/>
                  </a:lnTo>
                  <a:cubicBezTo>
                    <a:pt x="2085" y="1645"/>
                    <a:pt x="2166" y="1685"/>
                    <a:pt x="2219" y="1738"/>
                  </a:cubicBezTo>
                  <a:cubicBezTo>
                    <a:pt x="2285" y="1792"/>
                    <a:pt x="2353" y="1872"/>
                    <a:pt x="2406" y="1966"/>
                  </a:cubicBezTo>
                  <a:cubicBezTo>
                    <a:pt x="2473" y="2059"/>
                    <a:pt x="2513" y="2166"/>
                    <a:pt x="2553" y="2260"/>
                  </a:cubicBezTo>
                  <a:cubicBezTo>
                    <a:pt x="2593" y="2367"/>
                    <a:pt x="2647" y="2487"/>
                    <a:pt x="2686" y="2621"/>
                  </a:cubicBezTo>
                  <a:lnTo>
                    <a:pt x="3716" y="2113"/>
                  </a:lnTo>
                  <a:cubicBezTo>
                    <a:pt x="3622" y="1859"/>
                    <a:pt x="3529" y="1645"/>
                    <a:pt x="3422" y="1458"/>
                  </a:cubicBezTo>
                  <a:cubicBezTo>
                    <a:pt x="3315" y="1271"/>
                    <a:pt x="3181" y="1097"/>
                    <a:pt x="3021" y="950"/>
                  </a:cubicBezTo>
                  <a:cubicBezTo>
                    <a:pt x="2861" y="803"/>
                    <a:pt x="2660" y="710"/>
                    <a:pt x="2446" y="656"/>
                  </a:cubicBezTo>
                  <a:cubicBezTo>
                    <a:pt x="2339" y="630"/>
                    <a:pt x="2219" y="616"/>
                    <a:pt x="2085" y="616"/>
                  </a:cubicBezTo>
                  <a:cubicBezTo>
                    <a:pt x="1965" y="616"/>
                    <a:pt x="1831" y="630"/>
                    <a:pt x="1697" y="656"/>
                  </a:cubicBezTo>
                  <a:lnTo>
                    <a:pt x="1524" y="1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416;p62">
              <a:extLst>
                <a:ext uri="{FF2B5EF4-FFF2-40B4-BE49-F238E27FC236}">
                  <a16:creationId xmlns:a16="http://schemas.microsoft.com/office/drawing/2014/main" id="{DFAC02E0-EFFF-614C-ADDF-5426CA0513C5}"/>
                </a:ext>
              </a:extLst>
            </p:cNvPr>
            <p:cNvSpPr/>
            <p:nvPr/>
          </p:nvSpPr>
          <p:spPr>
            <a:xfrm>
              <a:off x="7348621" y="1802506"/>
              <a:ext cx="441984" cy="417966"/>
            </a:xfrm>
            <a:custGeom>
              <a:avLst/>
              <a:gdLst/>
              <a:ahLst/>
              <a:cxnLst/>
              <a:rect l="l" t="t" r="r" b="b"/>
              <a:pathLst>
                <a:path w="9238" h="8736" extrusionOk="0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417;p62">
              <a:extLst>
                <a:ext uri="{FF2B5EF4-FFF2-40B4-BE49-F238E27FC236}">
                  <a16:creationId xmlns:a16="http://schemas.microsoft.com/office/drawing/2014/main" id="{FD85C9E0-705B-884A-B877-DE8E0596D1DB}"/>
                </a:ext>
              </a:extLst>
            </p:cNvPr>
            <p:cNvSpPr/>
            <p:nvPr/>
          </p:nvSpPr>
          <p:spPr>
            <a:xfrm>
              <a:off x="7348621" y="1802506"/>
              <a:ext cx="441984" cy="417966"/>
            </a:xfrm>
            <a:custGeom>
              <a:avLst/>
              <a:gdLst/>
              <a:ahLst/>
              <a:cxnLst/>
              <a:rect l="l" t="t" r="r" b="b"/>
              <a:pathLst>
                <a:path w="9238" h="8736" extrusionOk="0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418;p62">
              <a:extLst>
                <a:ext uri="{FF2B5EF4-FFF2-40B4-BE49-F238E27FC236}">
                  <a16:creationId xmlns:a16="http://schemas.microsoft.com/office/drawing/2014/main" id="{9C2A3628-8272-E24E-AA8D-E6677321696B}"/>
                </a:ext>
              </a:extLst>
            </p:cNvPr>
            <p:cNvSpPr/>
            <p:nvPr/>
          </p:nvSpPr>
          <p:spPr>
            <a:xfrm>
              <a:off x="7332641" y="1787818"/>
              <a:ext cx="441936" cy="417918"/>
            </a:xfrm>
            <a:custGeom>
              <a:avLst/>
              <a:gdLst/>
              <a:ahLst/>
              <a:cxnLst/>
              <a:rect l="l" t="t" r="r" b="b"/>
              <a:pathLst>
                <a:path w="9237" h="8735" extrusionOk="0">
                  <a:moveTo>
                    <a:pt x="4616" y="0"/>
                  </a:moveTo>
                  <a:cubicBezTo>
                    <a:pt x="2424" y="0"/>
                    <a:pt x="542" y="1633"/>
                    <a:pt x="281" y="3853"/>
                  </a:cubicBezTo>
                  <a:cubicBezTo>
                    <a:pt x="1" y="6259"/>
                    <a:pt x="1712" y="8424"/>
                    <a:pt x="4104" y="8705"/>
                  </a:cubicBezTo>
                  <a:cubicBezTo>
                    <a:pt x="4278" y="8725"/>
                    <a:pt x="4450" y="8735"/>
                    <a:pt x="4621" y="8735"/>
                  </a:cubicBezTo>
                  <a:cubicBezTo>
                    <a:pt x="6813" y="8735"/>
                    <a:pt x="8695" y="7102"/>
                    <a:pt x="8956" y="4882"/>
                  </a:cubicBezTo>
                  <a:cubicBezTo>
                    <a:pt x="9236" y="2476"/>
                    <a:pt x="7525" y="310"/>
                    <a:pt x="5133" y="30"/>
                  </a:cubicBezTo>
                  <a:cubicBezTo>
                    <a:pt x="4959" y="10"/>
                    <a:pt x="4787" y="0"/>
                    <a:pt x="461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419;p62">
              <a:extLst>
                <a:ext uri="{FF2B5EF4-FFF2-40B4-BE49-F238E27FC236}">
                  <a16:creationId xmlns:a16="http://schemas.microsoft.com/office/drawing/2014/main" id="{E545A145-BF94-E64B-B353-CB5A645B495E}"/>
                </a:ext>
              </a:extLst>
            </p:cNvPr>
            <p:cNvSpPr/>
            <p:nvPr/>
          </p:nvSpPr>
          <p:spPr>
            <a:xfrm>
              <a:off x="7344793" y="1787962"/>
              <a:ext cx="417631" cy="417631"/>
            </a:xfrm>
            <a:custGeom>
              <a:avLst/>
              <a:gdLst/>
              <a:ahLst/>
              <a:cxnLst/>
              <a:rect l="l" t="t" r="r" b="b"/>
              <a:pathLst>
                <a:path w="8729" h="8729" extrusionOk="0">
                  <a:moveTo>
                    <a:pt x="4265" y="1"/>
                  </a:moveTo>
                  <a:lnTo>
                    <a:pt x="4265" y="402"/>
                  </a:lnTo>
                  <a:cubicBezTo>
                    <a:pt x="4331" y="402"/>
                    <a:pt x="4398" y="402"/>
                    <a:pt x="4452" y="414"/>
                  </a:cubicBezTo>
                  <a:lnTo>
                    <a:pt x="4464" y="1"/>
                  </a:lnTo>
                  <a:close/>
                  <a:moveTo>
                    <a:pt x="4024" y="13"/>
                  </a:moveTo>
                  <a:cubicBezTo>
                    <a:pt x="3970" y="13"/>
                    <a:pt x="3903" y="27"/>
                    <a:pt x="3850" y="27"/>
                  </a:cubicBezTo>
                  <a:lnTo>
                    <a:pt x="3903" y="428"/>
                  </a:lnTo>
                  <a:cubicBezTo>
                    <a:pt x="3957" y="428"/>
                    <a:pt x="4024" y="414"/>
                    <a:pt x="4090" y="414"/>
                  </a:cubicBezTo>
                  <a:lnTo>
                    <a:pt x="4051" y="13"/>
                  </a:lnTo>
                  <a:close/>
                  <a:moveTo>
                    <a:pt x="4666" y="13"/>
                  </a:moveTo>
                  <a:lnTo>
                    <a:pt x="4639" y="414"/>
                  </a:lnTo>
                  <a:cubicBezTo>
                    <a:pt x="4705" y="428"/>
                    <a:pt x="4759" y="428"/>
                    <a:pt x="4826" y="428"/>
                  </a:cubicBezTo>
                  <a:lnTo>
                    <a:pt x="4839" y="441"/>
                  </a:lnTo>
                  <a:lnTo>
                    <a:pt x="4892" y="27"/>
                  </a:lnTo>
                  <a:lnTo>
                    <a:pt x="4812" y="27"/>
                  </a:lnTo>
                  <a:lnTo>
                    <a:pt x="4799" y="13"/>
                  </a:lnTo>
                  <a:close/>
                  <a:moveTo>
                    <a:pt x="3650" y="54"/>
                  </a:moveTo>
                  <a:cubicBezTo>
                    <a:pt x="3609" y="67"/>
                    <a:pt x="3569" y="67"/>
                    <a:pt x="3529" y="81"/>
                  </a:cubicBezTo>
                  <a:lnTo>
                    <a:pt x="3516" y="81"/>
                  </a:lnTo>
                  <a:cubicBezTo>
                    <a:pt x="3502" y="81"/>
                    <a:pt x="3475" y="94"/>
                    <a:pt x="3449" y="94"/>
                  </a:cubicBezTo>
                  <a:lnTo>
                    <a:pt x="3529" y="495"/>
                  </a:lnTo>
                  <a:cubicBezTo>
                    <a:pt x="3596" y="482"/>
                    <a:pt x="3662" y="468"/>
                    <a:pt x="3716" y="455"/>
                  </a:cubicBezTo>
                  <a:lnTo>
                    <a:pt x="3650" y="54"/>
                  </a:lnTo>
                  <a:close/>
                  <a:moveTo>
                    <a:pt x="5093" y="54"/>
                  </a:moveTo>
                  <a:lnTo>
                    <a:pt x="5026" y="468"/>
                  </a:lnTo>
                  <a:cubicBezTo>
                    <a:pt x="5079" y="468"/>
                    <a:pt x="5147" y="482"/>
                    <a:pt x="5200" y="495"/>
                  </a:cubicBezTo>
                  <a:lnTo>
                    <a:pt x="5293" y="94"/>
                  </a:lnTo>
                  <a:cubicBezTo>
                    <a:pt x="5266" y="94"/>
                    <a:pt x="5240" y="81"/>
                    <a:pt x="5213" y="81"/>
                  </a:cubicBezTo>
                  <a:lnTo>
                    <a:pt x="5173" y="81"/>
                  </a:lnTo>
                  <a:lnTo>
                    <a:pt x="5173" y="67"/>
                  </a:lnTo>
                  <a:lnTo>
                    <a:pt x="5147" y="67"/>
                  </a:lnTo>
                  <a:cubicBezTo>
                    <a:pt x="5120" y="67"/>
                    <a:pt x="5106" y="67"/>
                    <a:pt x="5093" y="54"/>
                  </a:cubicBezTo>
                  <a:close/>
                  <a:moveTo>
                    <a:pt x="3249" y="147"/>
                  </a:moveTo>
                  <a:cubicBezTo>
                    <a:pt x="3181" y="161"/>
                    <a:pt x="3115" y="174"/>
                    <a:pt x="3048" y="201"/>
                  </a:cubicBezTo>
                  <a:lnTo>
                    <a:pt x="3181" y="589"/>
                  </a:lnTo>
                  <a:cubicBezTo>
                    <a:pt x="3235" y="575"/>
                    <a:pt x="3302" y="548"/>
                    <a:pt x="3356" y="535"/>
                  </a:cubicBezTo>
                  <a:lnTo>
                    <a:pt x="3249" y="147"/>
                  </a:lnTo>
                  <a:close/>
                  <a:moveTo>
                    <a:pt x="5494" y="147"/>
                  </a:moveTo>
                  <a:lnTo>
                    <a:pt x="5387" y="535"/>
                  </a:lnTo>
                  <a:cubicBezTo>
                    <a:pt x="5441" y="562"/>
                    <a:pt x="5507" y="575"/>
                    <a:pt x="5561" y="589"/>
                  </a:cubicBezTo>
                  <a:lnTo>
                    <a:pt x="5681" y="201"/>
                  </a:lnTo>
                  <a:cubicBezTo>
                    <a:pt x="5655" y="188"/>
                    <a:pt x="5628" y="188"/>
                    <a:pt x="5614" y="174"/>
                  </a:cubicBezTo>
                  <a:lnTo>
                    <a:pt x="5587" y="174"/>
                  </a:lnTo>
                  <a:cubicBezTo>
                    <a:pt x="5548" y="161"/>
                    <a:pt x="5521" y="147"/>
                    <a:pt x="5494" y="147"/>
                  </a:cubicBezTo>
                  <a:close/>
                  <a:moveTo>
                    <a:pt x="2848" y="268"/>
                  </a:moveTo>
                  <a:cubicBezTo>
                    <a:pt x="2821" y="281"/>
                    <a:pt x="2780" y="295"/>
                    <a:pt x="2754" y="307"/>
                  </a:cubicBezTo>
                  <a:lnTo>
                    <a:pt x="2727" y="307"/>
                  </a:lnTo>
                  <a:lnTo>
                    <a:pt x="2727" y="321"/>
                  </a:lnTo>
                  <a:lnTo>
                    <a:pt x="2700" y="321"/>
                  </a:lnTo>
                  <a:lnTo>
                    <a:pt x="2700" y="334"/>
                  </a:lnTo>
                  <a:lnTo>
                    <a:pt x="2673" y="334"/>
                  </a:lnTo>
                  <a:lnTo>
                    <a:pt x="2834" y="722"/>
                  </a:lnTo>
                  <a:cubicBezTo>
                    <a:pt x="2887" y="696"/>
                    <a:pt x="2941" y="669"/>
                    <a:pt x="3008" y="655"/>
                  </a:cubicBezTo>
                  <a:lnTo>
                    <a:pt x="2861" y="268"/>
                  </a:lnTo>
                  <a:close/>
                  <a:moveTo>
                    <a:pt x="5881" y="268"/>
                  </a:moveTo>
                  <a:lnTo>
                    <a:pt x="5735" y="655"/>
                  </a:lnTo>
                  <a:cubicBezTo>
                    <a:pt x="5801" y="669"/>
                    <a:pt x="5855" y="696"/>
                    <a:pt x="5908" y="722"/>
                  </a:cubicBezTo>
                  <a:lnTo>
                    <a:pt x="6068" y="348"/>
                  </a:lnTo>
                  <a:cubicBezTo>
                    <a:pt x="6002" y="321"/>
                    <a:pt x="5949" y="295"/>
                    <a:pt x="5881" y="268"/>
                  </a:cubicBezTo>
                  <a:close/>
                  <a:moveTo>
                    <a:pt x="2486" y="428"/>
                  </a:moveTo>
                  <a:cubicBezTo>
                    <a:pt x="2447" y="441"/>
                    <a:pt x="2420" y="455"/>
                    <a:pt x="2393" y="468"/>
                  </a:cubicBezTo>
                  <a:lnTo>
                    <a:pt x="2379" y="468"/>
                  </a:lnTo>
                  <a:lnTo>
                    <a:pt x="2379" y="482"/>
                  </a:lnTo>
                  <a:lnTo>
                    <a:pt x="2299" y="521"/>
                  </a:lnTo>
                  <a:lnTo>
                    <a:pt x="2500" y="883"/>
                  </a:lnTo>
                  <a:cubicBezTo>
                    <a:pt x="2554" y="842"/>
                    <a:pt x="2607" y="815"/>
                    <a:pt x="2661" y="789"/>
                  </a:cubicBezTo>
                  <a:lnTo>
                    <a:pt x="2486" y="428"/>
                  </a:lnTo>
                  <a:close/>
                  <a:moveTo>
                    <a:pt x="6256" y="428"/>
                  </a:moveTo>
                  <a:lnTo>
                    <a:pt x="6082" y="803"/>
                  </a:lnTo>
                  <a:lnTo>
                    <a:pt x="6243" y="883"/>
                  </a:lnTo>
                  <a:lnTo>
                    <a:pt x="6443" y="521"/>
                  </a:lnTo>
                  <a:cubicBezTo>
                    <a:pt x="6403" y="495"/>
                    <a:pt x="6363" y="482"/>
                    <a:pt x="6323" y="455"/>
                  </a:cubicBezTo>
                  <a:lnTo>
                    <a:pt x="6309" y="455"/>
                  </a:lnTo>
                  <a:cubicBezTo>
                    <a:pt x="6296" y="441"/>
                    <a:pt x="6269" y="441"/>
                    <a:pt x="6256" y="428"/>
                  </a:cubicBezTo>
                  <a:close/>
                  <a:moveTo>
                    <a:pt x="2112" y="615"/>
                  </a:moveTo>
                  <a:lnTo>
                    <a:pt x="2112" y="628"/>
                  </a:lnTo>
                  <a:lnTo>
                    <a:pt x="2099" y="628"/>
                  </a:lnTo>
                  <a:lnTo>
                    <a:pt x="2099" y="642"/>
                  </a:lnTo>
                  <a:lnTo>
                    <a:pt x="2072" y="642"/>
                  </a:lnTo>
                  <a:lnTo>
                    <a:pt x="2072" y="655"/>
                  </a:lnTo>
                  <a:lnTo>
                    <a:pt x="2059" y="655"/>
                  </a:lnTo>
                  <a:cubicBezTo>
                    <a:pt x="2019" y="682"/>
                    <a:pt x="1978" y="708"/>
                    <a:pt x="1952" y="722"/>
                  </a:cubicBezTo>
                  <a:lnTo>
                    <a:pt x="2179" y="1070"/>
                  </a:lnTo>
                  <a:cubicBezTo>
                    <a:pt x="2233" y="1029"/>
                    <a:pt x="2286" y="1003"/>
                    <a:pt x="2326" y="963"/>
                  </a:cubicBezTo>
                  <a:lnTo>
                    <a:pt x="2126" y="615"/>
                  </a:lnTo>
                  <a:close/>
                  <a:moveTo>
                    <a:pt x="6617" y="628"/>
                  </a:moveTo>
                  <a:lnTo>
                    <a:pt x="6403" y="976"/>
                  </a:lnTo>
                  <a:cubicBezTo>
                    <a:pt x="6457" y="1003"/>
                    <a:pt x="6510" y="1043"/>
                    <a:pt x="6564" y="1070"/>
                  </a:cubicBezTo>
                  <a:lnTo>
                    <a:pt x="6790" y="735"/>
                  </a:lnTo>
                  <a:cubicBezTo>
                    <a:pt x="6764" y="708"/>
                    <a:pt x="6724" y="696"/>
                    <a:pt x="6697" y="669"/>
                  </a:cubicBezTo>
                  <a:lnTo>
                    <a:pt x="6683" y="669"/>
                  </a:lnTo>
                  <a:cubicBezTo>
                    <a:pt x="6657" y="655"/>
                    <a:pt x="6644" y="642"/>
                    <a:pt x="6617" y="628"/>
                  </a:cubicBezTo>
                  <a:close/>
                  <a:moveTo>
                    <a:pt x="1778" y="842"/>
                  </a:moveTo>
                  <a:cubicBezTo>
                    <a:pt x="1778" y="856"/>
                    <a:pt x="1764" y="856"/>
                    <a:pt x="1752" y="869"/>
                  </a:cubicBezTo>
                  <a:lnTo>
                    <a:pt x="1738" y="869"/>
                  </a:lnTo>
                  <a:cubicBezTo>
                    <a:pt x="1711" y="896"/>
                    <a:pt x="1671" y="922"/>
                    <a:pt x="1645" y="949"/>
                  </a:cubicBezTo>
                  <a:lnTo>
                    <a:pt x="1631" y="949"/>
                  </a:lnTo>
                  <a:lnTo>
                    <a:pt x="1631" y="963"/>
                  </a:lnTo>
                  <a:lnTo>
                    <a:pt x="1618" y="963"/>
                  </a:lnTo>
                  <a:lnTo>
                    <a:pt x="1871" y="1284"/>
                  </a:lnTo>
                  <a:cubicBezTo>
                    <a:pt x="1925" y="1243"/>
                    <a:pt x="1978" y="1216"/>
                    <a:pt x="2019" y="1177"/>
                  </a:cubicBezTo>
                  <a:lnTo>
                    <a:pt x="1778" y="842"/>
                  </a:lnTo>
                  <a:close/>
                  <a:moveTo>
                    <a:pt x="6951" y="856"/>
                  </a:moveTo>
                  <a:lnTo>
                    <a:pt x="6710" y="1177"/>
                  </a:lnTo>
                  <a:cubicBezTo>
                    <a:pt x="6764" y="1216"/>
                    <a:pt x="6817" y="1257"/>
                    <a:pt x="6858" y="1297"/>
                  </a:cubicBezTo>
                  <a:lnTo>
                    <a:pt x="7125" y="976"/>
                  </a:lnTo>
                  <a:cubicBezTo>
                    <a:pt x="7084" y="949"/>
                    <a:pt x="7058" y="922"/>
                    <a:pt x="7031" y="896"/>
                  </a:cubicBezTo>
                  <a:lnTo>
                    <a:pt x="7004" y="896"/>
                  </a:lnTo>
                  <a:lnTo>
                    <a:pt x="7004" y="883"/>
                  </a:lnTo>
                  <a:lnTo>
                    <a:pt x="6991" y="883"/>
                  </a:lnTo>
                  <a:lnTo>
                    <a:pt x="6991" y="869"/>
                  </a:lnTo>
                  <a:cubicBezTo>
                    <a:pt x="6977" y="869"/>
                    <a:pt x="6965" y="856"/>
                    <a:pt x="6951" y="856"/>
                  </a:cubicBezTo>
                  <a:close/>
                  <a:moveTo>
                    <a:pt x="1458" y="1097"/>
                  </a:moveTo>
                  <a:cubicBezTo>
                    <a:pt x="1444" y="1109"/>
                    <a:pt x="1431" y="1123"/>
                    <a:pt x="1417" y="1150"/>
                  </a:cubicBezTo>
                  <a:lnTo>
                    <a:pt x="1404" y="1150"/>
                  </a:lnTo>
                  <a:lnTo>
                    <a:pt x="1404" y="1163"/>
                  </a:lnTo>
                  <a:lnTo>
                    <a:pt x="1390" y="1163"/>
                  </a:lnTo>
                  <a:lnTo>
                    <a:pt x="1390" y="1177"/>
                  </a:lnTo>
                  <a:lnTo>
                    <a:pt x="1377" y="1177"/>
                  </a:lnTo>
                  <a:lnTo>
                    <a:pt x="1377" y="1190"/>
                  </a:lnTo>
                  <a:lnTo>
                    <a:pt x="1363" y="1190"/>
                  </a:lnTo>
                  <a:lnTo>
                    <a:pt x="1363" y="1204"/>
                  </a:lnTo>
                  <a:lnTo>
                    <a:pt x="1351" y="1204"/>
                  </a:lnTo>
                  <a:lnTo>
                    <a:pt x="1337" y="1216"/>
                  </a:lnTo>
                  <a:lnTo>
                    <a:pt x="1310" y="1243"/>
                  </a:lnTo>
                  <a:lnTo>
                    <a:pt x="1604" y="1537"/>
                  </a:lnTo>
                  <a:cubicBezTo>
                    <a:pt x="1645" y="1498"/>
                    <a:pt x="1684" y="1444"/>
                    <a:pt x="1738" y="1404"/>
                  </a:cubicBezTo>
                  <a:lnTo>
                    <a:pt x="1458" y="1097"/>
                  </a:lnTo>
                  <a:close/>
                  <a:moveTo>
                    <a:pt x="7271" y="1109"/>
                  </a:moveTo>
                  <a:lnTo>
                    <a:pt x="7004" y="1417"/>
                  </a:lnTo>
                  <a:cubicBezTo>
                    <a:pt x="7045" y="1457"/>
                    <a:pt x="7098" y="1498"/>
                    <a:pt x="7138" y="1537"/>
                  </a:cubicBezTo>
                  <a:lnTo>
                    <a:pt x="7419" y="1243"/>
                  </a:lnTo>
                  <a:lnTo>
                    <a:pt x="7378" y="1204"/>
                  </a:lnTo>
                  <a:lnTo>
                    <a:pt x="7366" y="1204"/>
                  </a:lnTo>
                  <a:lnTo>
                    <a:pt x="7366" y="1190"/>
                  </a:lnTo>
                  <a:lnTo>
                    <a:pt x="7352" y="1190"/>
                  </a:lnTo>
                  <a:lnTo>
                    <a:pt x="7271" y="1109"/>
                  </a:lnTo>
                  <a:close/>
                  <a:moveTo>
                    <a:pt x="1176" y="1391"/>
                  </a:moveTo>
                  <a:cubicBezTo>
                    <a:pt x="1123" y="1430"/>
                    <a:pt x="1083" y="1484"/>
                    <a:pt x="1030" y="1537"/>
                  </a:cubicBezTo>
                  <a:lnTo>
                    <a:pt x="1351" y="1805"/>
                  </a:lnTo>
                  <a:cubicBezTo>
                    <a:pt x="1390" y="1765"/>
                    <a:pt x="1431" y="1712"/>
                    <a:pt x="1470" y="1671"/>
                  </a:cubicBezTo>
                  <a:lnTo>
                    <a:pt x="1176" y="1391"/>
                  </a:lnTo>
                  <a:close/>
                  <a:moveTo>
                    <a:pt x="7566" y="1391"/>
                  </a:moveTo>
                  <a:lnTo>
                    <a:pt x="7271" y="1671"/>
                  </a:lnTo>
                  <a:cubicBezTo>
                    <a:pt x="7312" y="1724"/>
                    <a:pt x="7352" y="1765"/>
                    <a:pt x="7392" y="1818"/>
                  </a:cubicBezTo>
                  <a:lnTo>
                    <a:pt x="7699" y="1551"/>
                  </a:lnTo>
                  <a:cubicBezTo>
                    <a:pt x="7660" y="1498"/>
                    <a:pt x="7619" y="1444"/>
                    <a:pt x="7566" y="1391"/>
                  </a:cubicBezTo>
                  <a:close/>
                  <a:moveTo>
                    <a:pt x="896" y="1698"/>
                  </a:moveTo>
                  <a:lnTo>
                    <a:pt x="896" y="1712"/>
                  </a:lnTo>
                  <a:lnTo>
                    <a:pt x="896" y="1724"/>
                  </a:lnTo>
                  <a:lnTo>
                    <a:pt x="882" y="1724"/>
                  </a:lnTo>
                  <a:lnTo>
                    <a:pt x="882" y="1738"/>
                  </a:lnTo>
                  <a:lnTo>
                    <a:pt x="869" y="1738"/>
                  </a:lnTo>
                  <a:lnTo>
                    <a:pt x="869" y="1751"/>
                  </a:lnTo>
                  <a:cubicBezTo>
                    <a:pt x="869" y="1751"/>
                    <a:pt x="856" y="1751"/>
                    <a:pt x="856" y="1765"/>
                  </a:cubicBezTo>
                  <a:lnTo>
                    <a:pt x="856" y="1778"/>
                  </a:lnTo>
                  <a:cubicBezTo>
                    <a:pt x="829" y="1805"/>
                    <a:pt x="802" y="1831"/>
                    <a:pt x="789" y="1858"/>
                  </a:cubicBezTo>
                  <a:lnTo>
                    <a:pt x="1123" y="2099"/>
                  </a:lnTo>
                  <a:cubicBezTo>
                    <a:pt x="1150" y="2045"/>
                    <a:pt x="1190" y="1992"/>
                    <a:pt x="1230" y="1952"/>
                  </a:cubicBezTo>
                  <a:lnTo>
                    <a:pt x="909" y="1698"/>
                  </a:lnTo>
                  <a:close/>
                  <a:moveTo>
                    <a:pt x="7833" y="1712"/>
                  </a:moveTo>
                  <a:lnTo>
                    <a:pt x="7512" y="1952"/>
                  </a:lnTo>
                  <a:cubicBezTo>
                    <a:pt x="7539" y="2006"/>
                    <a:pt x="7579" y="2059"/>
                    <a:pt x="7619" y="2113"/>
                  </a:cubicBezTo>
                  <a:lnTo>
                    <a:pt x="7954" y="1872"/>
                  </a:lnTo>
                  <a:lnTo>
                    <a:pt x="7940" y="1858"/>
                  </a:lnTo>
                  <a:lnTo>
                    <a:pt x="7940" y="1845"/>
                  </a:lnTo>
                  <a:cubicBezTo>
                    <a:pt x="7900" y="1805"/>
                    <a:pt x="7860" y="1751"/>
                    <a:pt x="7833" y="1712"/>
                  </a:cubicBezTo>
                  <a:close/>
                  <a:moveTo>
                    <a:pt x="668" y="2032"/>
                  </a:moveTo>
                  <a:cubicBezTo>
                    <a:pt x="656" y="2072"/>
                    <a:pt x="629" y="2099"/>
                    <a:pt x="615" y="2125"/>
                  </a:cubicBezTo>
                  <a:lnTo>
                    <a:pt x="615" y="2139"/>
                  </a:lnTo>
                  <a:lnTo>
                    <a:pt x="602" y="2139"/>
                  </a:lnTo>
                  <a:cubicBezTo>
                    <a:pt x="588" y="2166"/>
                    <a:pt x="575" y="2193"/>
                    <a:pt x="561" y="2206"/>
                  </a:cubicBezTo>
                  <a:lnTo>
                    <a:pt x="923" y="2407"/>
                  </a:lnTo>
                  <a:cubicBezTo>
                    <a:pt x="950" y="2353"/>
                    <a:pt x="989" y="2300"/>
                    <a:pt x="1016" y="2259"/>
                  </a:cubicBezTo>
                  <a:lnTo>
                    <a:pt x="668" y="2032"/>
                  </a:lnTo>
                  <a:close/>
                  <a:moveTo>
                    <a:pt x="8061" y="2045"/>
                  </a:moveTo>
                  <a:lnTo>
                    <a:pt x="7713" y="2259"/>
                  </a:lnTo>
                  <a:cubicBezTo>
                    <a:pt x="7753" y="2312"/>
                    <a:pt x="7779" y="2366"/>
                    <a:pt x="7806" y="2419"/>
                  </a:cubicBezTo>
                  <a:lnTo>
                    <a:pt x="8168" y="2219"/>
                  </a:lnTo>
                  <a:cubicBezTo>
                    <a:pt x="8154" y="2193"/>
                    <a:pt x="8127" y="2152"/>
                    <a:pt x="8114" y="2125"/>
                  </a:cubicBezTo>
                  <a:lnTo>
                    <a:pt x="8114" y="2113"/>
                  </a:lnTo>
                  <a:lnTo>
                    <a:pt x="8100" y="2113"/>
                  </a:lnTo>
                  <a:lnTo>
                    <a:pt x="8100" y="2099"/>
                  </a:lnTo>
                  <a:lnTo>
                    <a:pt x="8100" y="2086"/>
                  </a:lnTo>
                  <a:lnTo>
                    <a:pt x="8087" y="2086"/>
                  </a:lnTo>
                  <a:lnTo>
                    <a:pt x="8087" y="2072"/>
                  </a:lnTo>
                  <a:cubicBezTo>
                    <a:pt x="8073" y="2072"/>
                    <a:pt x="8073" y="2059"/>
                    <a:pt x="8061" y="2045"/>
                  </a:cubicBezTo>
                  <a:close/>
                  <a:moveTo>
                    <a:pt x="468" y="2393"/>
                  </a:moveTo>
                  <a:cubicBezTo>
                    <a:pt x="455" y="2407"/>
                    <a:pt x="442" y="2433"/>
                    <a:pt x="442" y="2460"/>
                  </a:cubicBezTo>
                  <a:lnTo>
                    <a:pt x="428" y="2460"/>
                  </a:lnTo>
                  <a:lnTo>
                    <a:pt x="428" y="2473"/>
                  </a:lnTo>
                  <a:cubicBezTo>
                    <a:pt x="415" y="2500"/>
                    <a:pt x="401" y="2540"/>
                    <a:pt x="374" y="2580"/>
                  </a:cubicBezTo>
                  <a:lnTo>
                    <a:pt x="749" y="2740"/>
                  </a:lnTo>
                  <a:lnTo>
                    <a:pt x="829" y="2580"/>
                  </a:lnTo>
                  <a:lnTo>
                    <a:pt x="468" y="2393"/>
                  </a:lnTo>
                  <a:close/>
                  <a:moveTo>
                    <a:pt x="8261" y="2407"/>
                  </a:moveTo>
                  <a:lnTo>
                    <a:pt x="7900" y="2580"/>
                  </a:lnTo>
                  <a:cubicBezTo>
                    <a:pt x="7927" y="2633"/>
                    <a:pt x="7954" y="2701"/>
                    <a:pt x="7980" y="2754"/>
                  </a:cubicBezTo>
                  <a:lnTo>
                    <a:pt x="8355" y="2580"/>
                  </a:lnTo>
                  <a:cubicBezTo>
                    <a:pt x="8341" y="2567"/>
                    <a:pt x="8341" y="2540"/>
                    <a:pt x="8328" y="2526"/>
                  </a:cubicBezTo>
                  <a:lnTo>
                    <a:pt x="8328" y="2513"/>
                  </a:lnTo>
                  <a:lnTo>
                    <a:pt x="8314" y="2513"/>
                  </a:lnTo>
                  <a:lnTo>
                    <a:pt x="8314" y="2500"/>
                  </a:lnTo>
                  <a:lnTo>
                    <a:pt x="8314" y="2487"/>
                  </a:lnTo>
                  <a:lnTo>
                    <a:pt x="8301" y="2487"/>
                  </a:lnTo>
                  <a:lnTo>
                    <a:pt x="8301" y="2473"/>
                  </a:lnTo>
                  <a:lnTo>
                    <a:pt x="8301" y="2460"/>
                  </a:lnTo>
                  <a:lnTo>
                    <a:pt x="8287" y="2460"/>
                  </a:lnTo>
                  <a:cubicBezTo>
                    <a:pt x="8287" y="2433"/>
                    <a:pt x="8274" y="2419"/>
                    <a:pt x="8261" y="2407"/>
                  </a:cubicBezTo>
                  <a:close/>
                  <a:moveTo>
                    <a:pt x="294" y="2767"/>
                  </a:moveTo>
                  <a:cubicBezTo>
                    <a:pt x="294" y="2781"/>
                    <a:pt x="294" y="2794"/>
                    <a:pt x="281" y="2808"/>
                  </a:cubicBezTo>
                  <a:lnTo>
                    <a:pt x="281" y="2820"/>
                  </a:lnTo>
                  <a:cubicBezTo>
                    <a:pt x="267" y="2861"/>
                    <a:pt x="241" y="2914"/>
                    <a:pt x="228" y="2954"/>
                  </a:cubicBezTo>
                  <a:lnTo>
                    <a:pt x="615" y="3088"/>
                  </a:lnTo>
                  <a:cubicBezTo>
                    <a:pt x="642" y="3034"/>
                    <a:pt x="656" y="2968"/>
                    <a:pt x="682" y="2914"/>
                  </a:cubicBezTo>
                  <a:lnTo>
                    <a:pt x="294" y="2767"/>
                  </a:lnTo>
                  <a:close/>
                  <a:moveTo>
                    <a:pt x="8435" y="2767"/>
                  </a:moveTo>
                  <a:lnTo>
                    <a:pt x="8047" y="2927"/>
                  </a:lnTo>
                  <a:cubicBezTo>
                    <a:pt x="8073" y="2981"/>
                    <a:pt x="8100" y="3034"/>
                    <a:pt x="8114" y="3102"/>
                  </a:cubicBezTo>
                  <a:lnTo>
                    <a:pt x="8501" y="2968"/>
                  </a:lnTo>
                  <a:cubicBezTo>
                    <a:pt x="8501" y="2954"/>
                    <a:pt x="8501" y="2941"/>
                    <a:pt x="8488" y="2941"/>
                  </a:cubicBezTo>
                  <a:lnTo>
                    <a:pt x="8488" y="2927"/>
                  </a:lnTo>
                  <a:cubicBezTo>
                    <a:pt x="8474" y="2874"/>
                    <a:pt x="8462" y="2834"/>
                    <a:pt x="8435" y="2781"/>
                  </a:cubicBezTo>
                  <a:lnTo>
                    <a:pt x="8435" y="2767"/>
                  </a:lnTo>
                  <a:close/>
                  <a:moveTo>
                    <a:pt x="174" y="3155"/>
                  </a:moveTo>
                  <a:cubicBezTo>
                    <a:pt x="160" y="3168"/>
                    <a:pt x="160" y="3182"/>
                    <a:pt x="160" y="3195"/>
                  </a:cubicBezTo>
                  <a:lnTo>
                    <a:pt x="160" y="3209"/>
                  </a:lnTo>
                  <a:cubicBezTo>
                    <a:pt x="148" y="3248"/>
                    <a:pt x="134" y="3302"/>
                    <a:pt x="121" y="3355"/>
                  </a:cubicBezTo>
                  <a:lnTo>
                    <a:pt x="522" y="3449"/>
                  </a:lnTo>
                  <a:cubicBezTo>
                    <a:pt x="535" y="3382"/>
                    <a:pt x="549" y="3328"/>
                    <a:pt x="561" y="3262"/>
                  </a:cubicBezTo>
                  <a:lnTo>
                    <a:pt x="174" y="3155"/>
                  </a:lnTo>
                  <a:close/>
                  <a:moveTo>
                    <a:pt x="8569" y="3155"/>
                  </a:moveTo>
                  <a:lnTo>
                    <a:pt x="8168" y="3275"/>
                  </a:lnTo>
                  <a:cubicBezTo>
                    <a:pt x="8194" y="3328"/>
                    <a:pt x="8207" y="3396"/>
                    <a:pt x="8221" y="3449"/>
                  </a:cubicBezTo>
                  <a:lnTo>
                    <a:pt x="8622" y="3355"/>
                  </a:lnTo>
                  <a:cubicBezTo>
                    <a:pt x="8608" y="3342"/>
                    <a:pt x="8608" y="3342"/>
                    <a:pt x="8608" y="3328"/>
                  </a:cubicBezTo>
                  <a:lnTo>
                    <a:pt x="8608" y="3315"/>
                  </a:lnTo>
                  <a:lnTo>
                    <a:pt x="8608" y="3302"/>
                  </a:lnTo>
                  <a:lnTo>
                    <a:pt x="8595" y="3302"/>
                  </a:lnTo>
                  <a:lnTo>
                    <a:pt x="8595" y="3289"/>
                  </a:lnTo>
                  <a:cubicBezTo>
                    <a:pt x="8581" y="3248"/>
                    <a:pt x="8581" y="3195"/>
                    <a:pt x="8569" y="3155"/>
                  </a:cubicBezTo>
                  <a:close/>
                  <a:moveTo>
                    <a:pt x="80" y="3556"/>
                  </a:moveTo>
                  <a:cubicBezTo>
                    <a:pt x="67" y="3583"/>
                    <a:pt x="67" y="3610"/>
                    <a:pt x="54" y="3636"/>
                  </a:cubicBezTo>
                  <a:lnTo>
                    <a:pt x="54" y="3649"/>
                  </a:lnTo>
                  <a:cubicBezTo>
                    <a:pt x="54" y="3690"/>
                    <a:pt x="41" y="3716"/>
                    <a:pt x="41" y="3756"/>
                  </a:cubicBezTo>
                  <a:lnTo>
                    <a:pt x="442" y="3810"/>
                  </a:lnTo>
                  <a:cubicBezTo>
                    <a:pt x="455" y="3743"/>
                    <a:pt x="468" y="3690"/>
                    <a:pt x="481" y="3622"/>
                  </a:cubicBezTo>
                  <a:lnTo>
                    <a:pt x="80" y="3556"/>
                  </a:lnTo>
                  <a:close/>
                  <a:moveTo>
                    <a:pt x="8662" y="3556"/>
                  </a:moveTo>
                  <a:lnTo>
                    <a:pt x="8261" y="3636"/>
                  </a:lnTo>
                  <a:cubicBezTo>
                    <a:pt x="8274" y="3690"/>
                    <a:pt x="8274" y="3756"/>
                    <a:pt x="8287" y="3823"/>
                  </a:cubicBezTo>
                  <a:lnTo>
                    <a:pt x="8688" y="3756"/>
                  </a:lnTo>
                  <a:cubicBezTo>
                    <a:pt x="8688" y="3743"/>
                    <a:pt x="8688" y="3716"/>
                    <a:pt x="8675" y="3690"/>
                  </a:cubicBezTo>
                  <a:lnTo>
                    <a:pt x="8675" y="3676"/>
                  </a:lnTo>
                  <a:lnTo>
                    <a:pt x="8675" y="3663"/>
                  </a:lnTo>
                  <a:lnTo>
                    <a:pt x="8675" y="3649"/>
                  </a:lnTo>
                  <a:lnTo>
                    <a:pt x="8675" y="3636"/>
                  </a:lnTo>
                  <a:lnTo>
                    <a:pt x="8675" y="3610"/>
                  </a:lnTo>
                  <a:lnTo>
                    <a:pt x="8662" y="3610"/>
                  </a:lnTo>
                  <a:lnTo>
                    <a:pt x="8662" y="3596"/>
                  </a:lnTo>
                  <a:lnTo>
                    <a:pt x="8662" y="3556"/>
                  </a:lnTo>
                  <a:close/>
                  <a:moveTo>
                    <a:pt x="14" y="3957"/>
                  </a:moveTo>
                  <a:cubicBezTo>
                    <a:pt x="14" y="4023"/>
                    <a:pt x="0" y="4091"/>
                    <a:pt x="0" y="4157"/>
                  </a:cubicBezTo>
                  <a:lnTo>
                    <a:pt x="415" y="4184"/>
                  </a:lnTo>
                  <a:cubicBezTo>
                    <a:pt x="415" y="4117"/>
                    <a:pt x="415" y="4050"/>
                    <a:pt x="428" y="3997"/>
                  </a:cubicBezTo>
                  <a:lnTo>
                    <a:pt x="14" y="3957"/>
                  </a:lnTo>
                  <a:close/>
                  <a:moveTo>
                    <a:pt x="8715" y="3970"/>
                  </a:moveTo>
                  <a:lnTo>
                    <a:pt x="8301" y="3997"/>
                  </a:lnTo>
                  <a:cubicBezTo>
                    <a:pt x="8314" y="4064"/>
                    <a:pt x="8314" y="4130"/>
                    <a:pt x="8314" y="4184"/>
                  </a:cubicBezTo>
                  <a:lnTo>
                    <a:pt x="8729" y="4171"/>
                  </a:lnTo>
                  <a:lnTo>
                    <a:pt x="8729" y="4157"/>
                  </a:lnTo>
                  <a:lnTo>
                    <a:pt x="8729" y="4144"/>
                  </a:lnTo>
                  <a:cubicBezTo>
                    <a:pt x="8729" y="4091"/>
                    <a:pt x="8715" y="4023"/>
                    <a:pt x="8715" y="3970"/>
                  </a:cubicBezTo>
                  <a:close/>
                  <a:moveTo>
                    <a:pt x="0" y="4358"/>
                  </a:moveTo>
                  <a:lnTo>
                    <a:pt x="0" y="4572"/>
                  </a:lnTo>
                  <a:lnTo>
                    <a:pt x="415" y="4545"/>
                  </a:lnTo>
                  <a:cubicBezTo>
                    <a:pt x="401" y="4492"/>
                    <a:pt x="401" y="4424"/>
                    <a:pt x="401" y="4358"/>
                  </a:cubicBezTo>
                  <a:close/>
                  <a:moveTo>
                    <a:pt x="8328" y="4371"/>
                  </a:moveTo>
                  <a:cubicBezTo>
                    <a:pt x="8328" y="4438"/>
                    <a:pt x="8328" y="4492"/>
                    <a:pt x="8314" y="4558"/>
                  </a:cubicBezTo>
                  <a:lnTo>
                    <a:pt x="8729" y="4572"/>
                  </a:lnTo>
                  <a:lnTo>
                    <a:pt x="8729" y="4371"/>
                  </a:lnTo>
                  <a:close/>
                  <a:moveTo>
                    <a:pt x="428" y="4732"/>
                  </a:moveTo>
                  <a:lnTo>
                    <a:pt x="14" y="4772"/>
                  </a:lnTo>
                  <a:cubicBezTo>
                    <a:pt x="27" y="4839"/>
                    <a:pt x="27" y="4906"/>
                    <a:pt x="41" y="4973"/>
                  </a:cubicBezTo>
                  <a:lnTo>
                    <a:pt x="442" y="4919"/>
                  </a:lnTo>
                  <a:cubicBezTo>
                    <a:pt x="442" y="4852"/>
                    <a:pt x="428" y="4799"/>
                    <a:pt x="428" y="4732"/>
                  </a:cubicBezTo>
                  <a:close/>
                  <a:moveTo>
                    <a:pt x="8301" y="4745"/>
                  </a:moveTo>
                  <a:lnTo>
                    <a:pt x="8301" y="4825"/>
                  </a:lnTo>
                  <a:cubicBezTo>
                    <a:pt x="8287" y="4866"/>
                    <a:pt x="8287" y="4893"/>
                    <a:pt x="8287" y="4932"/>
                  </a:cubicBezTo>
                  <a:lnTo>
                    <a:pt x="8688" y="4986"/>
                  </a:lnTo>
                  <a:lnTo>
                    <a:pt x="8688" y="4973"/>
                  </a:lnTo>
                  <a:cubicBezTo>
                    <a:pt x="8688" y="4946"/>
                    <a:pt x="8702" y="4919"/>
                    <a:pt x="8702" y="4893"/>
                  </a:cubicBezTo>
                  <a:lnTo>
                    <a:pt x="8702" y="4879"/>
                  </a:lnTo>
                  <a:lnTo>
                    <a:pt x="8702" y="4866"/>
                  </a:lnTo>
                  <a:lnTo>
                    <a:pt x="8702" y="4852"/>
                  </a:lnTo>
                  <a:lnTo>
                    <a:pt x="8702" y="4839"/>
                  </a:lnTo>
                  <a:lnTo>
                    <a:pt x="8702" y="4825"/>
                  </a:lnTo>
                  <a:lnTo>
                    <a:pt x="8715" y="4825"/>
                  </a:lnTo>
                  <a:lnTo>
                    <a:pt x="8715" y="4813"/>
                  </a:lnTo>
                  <a:lnTo>
                    <a:pt x="8715" y="4799"/>
                  </a:lnTo>
                  <a:lnTo>
                    <a:pt x="8715" y="4786"/>
                  </a:lnTo>
                  <a:lnTo>
                    <a:pt x="8301" y="4745"/>
                  </a:lnTo>
                  <a:close/>
                  <a:moveTo>
                    <a:pt x="481" y="5107"/>
                  </a:moveTo>
                  <a:lnTo>
                    <a:pt x="67" y="5173"/>
                  </a:lnTo>
                  <a:cubicBezTo>
                    <a:pt x="67" y="5187"/>
                    <a:pt x="80" y="5200"/>
                    <a:pt x="80" y="5200"/>
                  </a:cubicBezTo>
                  <a:cubicBezTo>
                    <a:pt x="94" y="5267"/>
                    <a:pt x="107" y="5320"/>
                    <a:pt x="121" y="5374"/>
                  </a:cubicBezTo>
                  <a:lnTo>
                    <a:pt x="508" y="5280"/>
                  </a:lnTo>
                  <a:cubicBezTo>
                    <a:pt x="495" y="5226"/>
                    <a:pt x="481" y="5160"/>
                    <a:pt x="481" y="5107"/>
                  </a:cubicBezTo>
                  <a:close/>
                  <a:moveTo>
                    <a:pt x="8248" y="5107"/>
                  </a:moveTo>
                  <a:cubicBezTo>
                    <a:pt x="8234" y="5173"/>
                    <a:pt x="8234" y="5226"/>
                    <a:pt x="8207" y="5294"/>
                  </a:cubicBezTo>
                  <a:lnTo>
                    <a:pt x="8608" y="5387"/>
                  </a:lnTo>
                  <a:cubicBezTo>
                    <a:pt x="8622" y="5347"/>
                    <a:pt x="8635" y="5307"/>
                    <a:pt x="8635" y="5267"/>
                  </a:cubicBezTo>
                  <a:cubicBezTo>
                    <a:pt x="8649" y="5240"/>
                    <a:pt x="8649" y="5214"/>
                    <a:pt x="8649" y="5187"/>
                  </a:cubicBezTo>
                  <a:lnTo>
                    <a:pt x="8248" y="5107"/>
                  </a:lnTo>
                  <a:close/>
                  <a:moveTo>
                    <a:pt x="561" y="5467"/>
                  </a:moveTo>
                  <a:lnTo>
                    <a:pt x="160" y="5574"/>
                  </a:lnTo>
                  <a:lnTo>
                    <a:pt x="174" y="5588"/>
                  </a:lnTo>
                  <a:lnTo>
                    <a:pt x="174" y="5601"/>
                  </a:lnTo>
                  <a:cubicBezTo>
                    <a:pt x="187" y="5654"/>
                    <a:pt x="214" y="5721"/>
                    <a:pt x="228" y="5775"/>
                  </a:cubicBezTo>
                  <a:lnTo>
                    <a:pt x="615" y="5641"/>
                  </a:lnTo>
                  <a:cubicBezTo>
                    <a:pt x="602" y="5574"/>
                    <a:pt x="575" y="5520"/>
                    <a:pt x="561" y="5467"/>
                  </a:cubicBezTo>
                  <a:close/>
                  <a:moveTo>
                    <a:pt x="8168" y="5467"/>
                  </a:moveTo>
                  <a:cubicBezTo>
                    <a:pt x="8154" y="5534"/>
                    <a:pt x="8127" y="5588"/>
                    <a:pt x="8114" y="5654"/>
                  </a:cubicBezTo>
                  <a:lnTo>
                    <a:pt x="8501" y="5775"/>
                  </a:lnTo>
                  <a:lnTo>
                    <a:pt x="8501" y="5748"/>
                  </a:lnTo>
                  <a:lnTo>
                    <a:pt x="8515" y="5748"/>
                  </a:lnTo>
                  <a:lnTo>
                    <a:pt x="8555" y="5588"/>
                  </a:lnTo>
                  <a:lnTo>
                    <a:pt x="8168" y="5467"/>
                  </a:lnTo>
                  <a:close/>
                  <a:moveTo>
                    <a:pt x="682" y="5814"/>
                  </a:moveTo>
                  <a:lnTo>
                    <a:pt x="294" y="5962"/>
                  </a:lnTo>
                  <a:cubicBezTo>
                    <a:pt x="321" y="6016"/>
                    <a:pt x="335" y="6055"/>
                    <a:pt x="362" y="6109"/>
                  </a:cubicBezTo>
                  <a:lnTo>
                    <a:pt x="362" y="6122"/>
                  </a:lnTo>
                  <a:cubicBezTo>
                    <a:pt x="374" y="6135"/>
                    <a:pt x="374" y="6135"/>
                    <a:pt x="374" y="6149"/>
                  </a:cubicBezTo>
                  <a:lnTo>
                    <a:pt x="749" y="5989"/>
                  </a:lnTo>
                  <a:cubicBezTo>
                    <a:pt x="722" y="5921"/>
                    <a:pt x="709" y="5868"/>
                    <a:pt x="682" y="5814"/>
                  </a:cubicBezTo>
                  <a:close/>
                  <a:moveTo>
                    <a:pt x="8047" y="5828"/>
                  </a:moveTo>
                  <a:cubicBezTo>
                    <a:pt x="8020" y="5882"/>
                    <a:pt x="7993" y="5935"/>
                    <a:pt x="7980" y="5989"/>
                  </a:cubicBezTo>
                  <a:lnTo>
                    <a:pt x="8341" y="6162"/>
                  </a:lnTo>
                  <a:cubicBezTo>
                    <a:pt x="8381" y="6096"/>
                    <a:pt x="8408" y="6042"/>
                    <a:pt x="8421" y="5975"/>
                  </a:cubicBezTo>
                  <a:lnTo>
                    <a:pt x="8047" y="5828"/>
                  </a:lnTo>
                  <a:close/>
                  <a:moveTo>
                    <a:pt x="829" y="6149"/>
                  </a:moveTo>
                  <a:lnTo>
                    <a:pt x="468" y="6336"/>
                  </a:lnTo>
                  <a:cubicBezTo>
                    <a:pt x="495" y="6390"/>
                    <a:pt x="522" y="6429"/>
                    <a:pt x="549" y="6483"/>
                  </a:cubicBezTo>
                  <a:cubicBezTo>
                    <a:pt x="549" y="6497"/>
                    <a:pt x="561" y="6510"/>
                    <a:pt x="561" y="6523"/>
                  </a:cubicBezTo>
                  <a:lnTo>
                    <a:pt x="923" y="6310"/>
                  </a:lnTo>
                  <a:cubicBezTo>
                    <a:pt x="896" y="6256"/>
                    <a:pt x="856" y="6203"/>
                    <a:pt x="829" y="6149"/>
                  </a:cubicBezTo>
                  <a:close/>
                  <a:moveTo>
                    <a:pt x="7900" y="6162"/>
                  </a:moveTo>
                  <a:cubicBezTo>
                    <a:pt x="7860" y="6215"/>
                    <a:pt x="7833" y="6269"/>
                    <a:pt x="7806" y="6322"/>
                  </a:cubicBezTo>
                  <a:lnTo>
                    <a:pt x="8168" y="6523"/>
                  </a:lnTo>
                  <a:lnTo>
                    <a:pt x="8207" y="6443"/>
                  </a:lnTo>
                  <a:lnTo>
                    <a:pt x="8207" y="6429"/>
                  </a:lnTo>
                  <a:lnTo>
                    <a:pt x="8221" y="6429"/>
                  </a:lnTo>
                  <a:lnTo>
                    <a:pt x="8221" y="6417"/>
                  </a:lnTo>
                  <a:cubicBezTo>
                    <a:pt x="8234" y="6403"/>
                    <a:pt x="8248" y="6376"/>
                    <a:pt x="8261" y="6349"/>
                  </a:cubicBezTo>
                  <a:lnTo>
                    <a:pt x="7900" y="6162"/>
                  </a:lnTo>
                  <a:close/>
                  <a:moveTo>
                    <a:pt x="1016" y="6470"/>
                  </a:moveTo>
                  <a:lnTo>
                    <a:pt x="668" y="6697"/>
                  </a:lnTo>
                  <a:lnTo>
                    <a:pt x="682" y="6711"/>
                  </a:lnTo>
                  <a:lnTo>
                    <a:pt x="682" y="6723"/>
                  </a:lnTo>
                  <a:lnTo>
                    <a:pt x="695" y="6723"/>
                  </a:lnTo>
                  <a:lnTo>
                    <a:pt x="695" y="6737"/>
                  </a:lnTo>
                  <a:lnTo>
                    <a:pt x="695" y="6750"/>
                  </a:lnTo>
                  <a:lnTo>
                    <a:pt x="709" y="6750"/>
                  </a:lnTo>
                  <a:lnTo>
                    <a:pt x="709" y="6764"/>
                  </a:lnTo>
                  <a:lnTo>
                    <a:pt x="722" y="6764"/>
                  </a:lnTo>
                  <a:lnTo>
                    <a:pt x="722" y="6777"/>
                  </a:lnTo>
                  <a:lnTo>
                    <a:pt x="722" y="6791"/>
                  </a:lnTo>
                  <a:lnTo>
                    <a:pt x="736" y="6791"/>
                  </a:lnTo>
                  <a:lnTo>
                    <a:pt x="736" y="6804"/>
                  </a:lnTo>
                  <a:lnTo>
                    <a:pt x="749" y="6804"/>
                  </a:lnTo>
                  <a:lnTo>
                    <a:pt x="749" y="6818"/>
                  </a:lnTo>
                  <a:lnTo>
                    <a:pt x="749" y="6830"/>
                  </a:lnTo>
                  <a:lnTo>
                    <a:pt x="763" y="6830"/>
                  </a:lnTo>
                  <a:cubicBezTo>
                    <a:pt x="763" y="6844"/>
                    <a:pt x="775" y="6857"/>
                    <a:pt x="775" y="6857"/>
                  </a:cubicBezTo>
                  <a:lnTo>
                    <a:pt x="1123" y="6630"/>
                  </a:lnTo>
                  <a:cubicBezTo>
                    <a:pt x="1083" y="6577"/>
                    <a:pt x="1043" y="6523"/>
                    <a:pt x="1016" y="6470"/>
                  </a:cubicBezTo>
                  <a:close/>
                  <a:moveTo>
                    <a:pt x="7713" y="6483"/>
                  </a:moveTo>
                  <a:cubicBezTo>
                    <a:pt x="7672" y="6536"/>
                    <a:pt x="7646" y="6590"/>
                    <a:pt x="7606" y="6630"/>
                  </a:cubicBezTo>
                  <a:lnTo>
                    <a:pt x="7940" y="6871"/>
                  </a:lnTo>
                  <a:cubicBezTo>
                    <a:pt x="7966" y="6844"/>
                    <a:pt x="7993" y="6804"/>
                    <a:pt x="8007" y="6777"/>
                  </a:cubicBezTo>
                  <a:lnTo>
                    <a:pt x="8007" y="6764"/>
                  </a:lnTo>
                  <a:lnTo>
                    <a:pt x="8020" y="6764"/>
                  </a:lnTo>
                  <a:cubicBezTo>
                    <a:pt x="8034" y="6750"/>
                    <a:pt x="8047" y="6723"/>
                    <a:pt x="8061" y="6697"/>
                  </a:cubicBezTo>
                  <a:lnTo>
                    <a:pt x="7713" y="6483"/>
                  </a:lnTo>
                  <a:close/>
                  <a:moveTo>
                    <a:pt x="1230" y="6777"/>
                  </a:moveTo>
                  <a:lnTo>
                    <a:pt x="909" y="7031"/>
                  </a:lnTo>
                  <a:lnTo>
                    <a:pt x="909" y="7044"/>
                  </a:lnTo>
                  <a:lnTo>
                    <a:pt x="923" y="7044"/>
                  </a:lnTo>
                  <a:lnTo>
                    <a:pt x="923" y="7058"/>
                  </a:lnTo>
                  <a:lnTo>
                    <a:pt x="936" y="7071"/>
                  </a:lnTo>
                  <a:cubicBezTo>
                    <a:pt x="962" y="7112"/>
                    <a:pt x="1003" y="7151"/>
                    <a:pt x="1030" y="7192"/>
                  </a:cubicBezTo>
                  <a:lnTo>
                    <a:pt x="1351" y="6924"/>
                  </a:lnTo>
                  <a:cubicBezTo>
                    <a:pt x="1310" y="6871"/>
                    <a:pt x="1270" y="6830"/>
                    <a:pt x="1230" y="6777"/>
                  </a:cubicBezTo>
                  <a:close/>
                  <a:moveTo>
                    <a:pt x="7499" y="6791"/>
                  </a:moveTo>
                  <a:cubicBezTo>
                    <a:pt x="7459" y="6830"/>
                    <a:pt x="7419" y="6884"/>
                    <a:pt x="7378" y="6924"/>
                  </a:cubicBezTo>
                  <a:lnTo>
                    <a:pt x="7686" y="7192"/>
                  </a:lnTo>
                  <a:cubicBezTo>
                    <a:pt x="7740" y="7138"/>
                    <a:pt x="7779" y="7085"/>
                    <a:pt x="7820" y="7031"/>
                  </a:cubicBezTo>
                  <a:lnTo>
                    <a:pt x="7499" y="6791"/>
                  </a:lnTo>
                  <a:close/>
                  <a:moveTo>
                    <a:pt x="1470" y="7058"/>
                  </a:moveTo>
                  <a:lnTo>
                    <a:pt x="1163" y="7338"/>
                  </a:lnTo>
                  <a:cubicBezTo>
                    <a:pt x="1217" y="7392"/>
                    <a:pt x="1257" y="7445"/>
                    <a:pt x="1310" y="7486"/>
                  </a:cubicBezTo>
                  <a:lnTo>
                    <a:pt x="1591" y="7192"/>
                  </a:lnTo>
                  <a:cubicBezTo>
                    <a:pt x="1551" y="7151"/>
                    <a:pt x="1511" y="7112"/>
                    <a:pt x="1470" y="7058"/>
                  </a:cubicBezTo>
                  <a:close/>
                  <a:moveTo>
                    <a:pt x="7259" y="7071"/>
                  </a:moveTo>
                  <a:lnTo>
                    <a:pt x="7125" y="7205"/>
                  </a:lnTo>
                  <a:lnTo>
                    <a:pt x="7419" y="7499"/>
                  </a:lnTo>
                  <a:cubicBezTo>
                    <a:pt x="7419" y="7486"/>
                    <a:pt x="7419" y="7486"/>
                    <a:pt x="7432" y="7472"/>
                  </a:cubicBezTo>
                  <a:lnTo>
                    <a:pt x="7446" y="7472"/>
                  </a:lnTo>
                  <a:lnTo>
                    <a:pt x="7446" y="7459"/>
                  </a:lnTo>
                  <a:lnTo>
                    <a:pt x="7459" y="7459"/>
                  </a:lnTo>
                  <a:lnTo>
                    <a:pt x="7459" y="7445"/>
                  </a:lnTo>
                  <a:lnTo>
                    <a:pt x="7472" y="7445"/>
                  </a:lnTo>
                  <a:lnTo>
                    <a:pt x="7472" y="7432"/>
                  </a:lnTo>
                  <a:lnTo>
                    <a:pt x="7485" y="7432"/>
                  </a:lnTo>
                  <a:lnTo>
                    <a:pt x="7485" y="7418"/>
                  </a:lnTo>
                  <a:lnTo>
                    <a:pt x="7499" y="7418"/>
                  </a:lnTo>
                  <a:lnTo>
                    <a:pt x="7499" y="7406"/>
                  </a:lnTo>
                  <a:lnTo>
                    <a:pt x="7553" y="7352"/>
                  </a:lnTo>
                  <a:lnTo>
                    <a:pt x="7259" y="7071"/>
                  </a:lnTo>
                  <a:close/>
                  <a:moveTo>
                    <a:pt x="1738" y="7325"/>
                  </a:moveTo>
                  <a:lnTo>
                    <a:pt x="1458" y="7632"/>
                  </a:lnTo>
                  <a:cubicBezTo>
                    <a:pt x="1484" y="7659"/>
                    <a:pt x="1524" y="7673"/>
                    <a:pt x="1551" y="7700"/>
                  </a:cubicBezTo>
                  <a:lnTo>
                    <a:pt x="1551" y="7713"/>
                  </a:lnTo>
                  <a:lnTo>
                    <a:pt x="1564" y="7713"/>
                  </a:lnTo>
                  <a:lnTo>
                    <a:pt x="1564" y="7726"/>
                  </a:lnTo>
                  <a:lnTo>
                    <a:pt x="1577" y="7726"/>
                  </a:lnTo>
                  <a:lnTo>
                    <a:pt x="1577" y="7739"/>
                  </a:lnTo>
                  <a:lnTo>
                    <a:pt x="1604" y="7739"/>
                  </a:lnTo>
                  <a:lnTo>
                    <a:pt x="1604" y="7753"/>
                  </a:lnTo>
                  <a:cubicBezTo>
                    <a:pt x="1604" y="7753"/>
                    <a:pt x="1618" y="7753"/>
                    <a:pt x="1618" y="7766"/>
                  </a:cubicBezTo>
                  <a:lnTo>
                    <a:pt x="1871" y="7445"/>
                  </a:lnTo>
                  <a:cubicBezTo>
                    <a:pt x="1832" y="7406"/>
                    <a:pt x="1778" y="7365"/>
                    <a:pt x="1738" y="7325"/>
                  </a:cubicBezTo>
                  <a:close/>
                  <a:moveTo>
                    <a:pt x="6991" y="7325"/>
                  </a:moveTo>
                  <a:cubicBezTo>
                    <a:pt x="6951" y="7365"/>
                    <a:pt x="6897" y="7406"/>
                    <a:pt x="6844" y="7445"/>
                  </a:cubicBezTo>
                  <a:lnTo>
                    <a:pt x="7111" y="7766"/>
                  </a:lnTo>
                  <a:lnTo>
                    <a:pt x="7111" y="7753"/>
                  </a:lnTo>
                  <a:lnTo>
                    <a:pt x="7125" y="7753"/>
                  </a:lnTo>
                  <a:cubicBezTo>
                    <a:pt x="7152" y="7726"/>
                    <a:pt x="7178" y="7713"/>
                    <a:pt x="7205" y="7686"/>
                  </a:cubicBezTo>
                  <a:lnTo>
                    <a:pt x="7205" y="7673"/>
                  </a:lnTo>
                  <a:lnTo>
                    <a:pt x="7218" y="7673"/>
                  </a:lnTo>
                  <a:lnTo>
                    <a:pt x="7232" y="7659"/>
                  </a:lnTo>
                  <a:lnTo>
                    <a:pt x="7245" y="7659"/>
                  </a:lnTo>
                  <a:lnTo>
                    <a:pt x="7245" y="7646"/>
                  </a:lnTo>
                  <a:lnTo>
                    <a:pt x="7259" y="7646"/>
                  </a:lnTo>
                  <a:lnTo>
                    <a:pt x="7259" y="7632"/>
                  </a:lnTo>
                  <a:lnTo>
                    <a:pt x="6991" y="7325"/>
                  </a:lnTo>
                  <a:close/>
                  <a:moveTo>
                    <a:pt x="2019" y="7552"/>
                  </a:moveTo>
                  <a:lnTo>
                    <a:pt x="1778" y="7887"/>
                  </a:lnTo>
                  <a:cubicBezTo>
                    <a:pt x="1832" y="7926"/>
                    <a:pt x="1885" y="7967"/>
                    <a:pt x="1952" y="8007"/>
                  </a:cubicBezTo>
                  <a:lnTo>
                    <a:pt x="2179" y="7659"/>
                  </a:lnTo>
                  <a:cubicBezTo>
                    <a:pt x="2126" y="7632"/>
                    <a:pt x="2072" y="7593"/>
                    <a:pt x="2019" y="7552"/>
                  </a:cubicBezTo>
                  <a:close/>
                  <a:moveTo>
                    <a:pt x="6697" y="7566"/>
                  </a:moveTo>
                  <a:cubicBezTo>
                    <a:pt x="6657" y="7593"/>
                    <a:pt x="6603" y="7632"/>
                    <a:pt x="6550" y="7673"/>
                  </a:cubicBezTo>
                  <a:lnTo>
                    <a:pt x="6777" y="8007"/>
                  </a:lnTo>
                  <a:cubicBezTo>
                    <a:pt x="6804" y="7994"/>
                    <a:pt x="6831" y="7967"/>
                    <a:pt x="6858" y="7953"/>
                  </a:cubicBezTo>
                  <a:lnTo>
                    <a:pt x="6870" y="7953"/>
                  </a:lnTo>
                  <a:lnTo>
                    <a:pt x="6870" y="7940"/>
                  </a:lnTo>
                  <a:lnTo>
                    <a:pt x="6884" y="7940"/>
                  </a:lnTo>
                  <a:lnTo>
                    <a:pt x="6938" y="7887"/>
                  </a:lnTo>
                  <a:lnTo>
                    <a:pt x="6697" y="7566"/>
                  </a:lnTo>
                  <a:close/>
                  <a:moveTo>
                    <a:pt x="2326" y="7766"/>
                  </a:moveTo>
                  <a:lnTo>
                    <a:pt x="2112" y="8114"/>
                  </a:lnTo>
                  <a:cubicBezTo>
                    <a:pt x="2179" y="8154"/>
                    <a:pt x="2233" y="8181"/>
                    <a:pt x="2299" y="8208"/>
                  </a:cubicBezTo>
                  <a:lnTo>
                    <a:pt x="2486" y="7846"/>
                  </a:lnTo>
                  <a:lnTo>
                    <a:pt x="2326" y="7766"/>
                  </a:lnTo>
                  <a:close/>
                  <a:moveTo>
                    <a:pt x="6389" y="7766"/>
                  </a:moveTo>
                  <a:cubicBezTo>
                    <a:pt x="6336" y="7793"/>
                    <a:pt x="6282" y="7833"/>
                    <a:pt x="6229" y="7860"/>
                  </a:cubicBezTo>
                  <a:lnTo>
                    <a:pt x="6430" y="8220"/>
                  </a:lnTo>
                  <a:cubicBezTo>
                    <a:pt x="6430" y="8208"/>
                    <a:pt x="6443" y="8208"/>
                    <a:pt x="6443" y="8208"/>
                  </a:cubicBezTo>
                  <a:lnTo>
                    <a:pt x="6457" y="8208"/>
                  </a:lnTo>
                  <a:lnTo>
                    <a:pt x="6457" y="8194"/>
                  </a:lnTo>
                  <a:lnTo>
                    <a:pt x="6469" y="8194"/>
                  </a:lnTo>
                  <a:cubicBezTo>
                    <a:pt x="6483" y="8194"/>
                    <a:pt x="6483" y="8181"/>
                    <a:pt x="6483" y="8181"/>
                  </a:cubicBezTo>
                  <a:lnTo>
                    <a:pt x="6496" y="8181"/>
                  </a:lnTo>
                  <a:lnTo>
                    <a:pt x="6510" y="8167"/>
                  </a:lnTo>
                  <a:lnTo>
                    <a:pt x="6523" y="8167"/>
                  </a:lnTo>
                  <a:lnTo>
                    <a:pt x="6523" y="8154"/>
                  </a:lnTo>
                  <a:lnTo>
                    <a:pt x="6550" y="8154"/>
                  </a:lnTo>
                  <a:lnTo>
                    <a:pt x="6550" y="8140"/>
                  </a:lnTo>
                  <a:cubicBezTo>
                    <a:pt x="6564" y="8140"/>
                    <a:pt x="6590" y="8127"/>
                    <a:pt x="6603" y="8114"/>
                  </a:cubicBezTo>
                  <a:lnTo>
                    <a:pt x="6389" y="7766"/>
                  </a:lnTo>
                  <a:close/>
                  <a:moveTo>
                    <a:pt x="2661" y="7940"/>
                  </a:moveTo>
                  <a:lnTo>
                    <a:pt x="2473" y="8301"/>
                  </a:lnTo>
                  <a:lnTo>
                    <a:pt x="2486" y="8315"/>
                  </a:lnTo>
                  <a:lnTo>
                    <a:pt x="2500" y="8315"/>
                  </a:lnTo>
                  <a:lnTo>
                    <a:pt x="2661" y="8395"/>
                  </a:lnTo>
                  <a:lnTo>
                    <a:pt x="2821" y="8007"/>
                  </a:lnTo>
                  <a:cubicBezTo>
                    <a:pt x="2767" y="7994"/>
                    <a:pt x="2714" y="7967"/>
                    <a:pt x="2661" y="7940"/>
                  </a:cubicBezTo>
                  <a:close/>
                  <a:moveTo>
                    <a:pt x="6068" y="7940"/>
                  </a:moveTo>
                  <a:cubicBezTo>
                    <a:pt x="6015" y="7967"/>
                    <a:pt x="5949" y="7994"/>
                    <a:pt x="5895" y="8020"/>
                  </a:cubicBezTo>
                  <a:lnTo>
                    <a:pt x="6056" y="8395"/>
                  </a:lnTo>
                  <a:cubicBezTo>
                    <a:pt x="6068" y="8395"/>
                    <a:pt x="6068" y="8381"/>
                    <a:pt x="6082" y="8381"/>
                  </a:cubicBezTo>
                  <a:lnTo>
                    <a:pt x="6095" y="8381"/>
                  </a:lnTo>
                  <a:lnTo>
                    <a:pt x="6095" y="8368"/>
                  </a:lnTo>
                  <a:lnTo>
                    <a:pt x="6122" y="8368"/>
                  </a:lnTo>
                  <a:lnTo>
                    <a:pt x="6136" y="8354"/>
                  </a:lnTo>
                  <a:lnTo>
                    <a:pt x="6163" y="8354"/>
                  </a:lnTo>
                  <a:lnTo>
                    <a:pt x="6163" y="8341"/>
                  </a:lnTo>
                  <a:lnTo>
                    <a:pt x="6189" y="8341"/>
                  </a:lnTo>
                  <a:lnTo>
                    <a:pt x="6189" y="8327"/>
                  </a:lnTo>
                  <a:lnTo>
                    <a:pt x="6216" y="8327"/>
                  </a:lnTo>
                  <a:lnTo>
                    <a:pt x="6216" y="8315"/>
                  </a:lnTo>
                  <a:lnTo>
                    <a:pt x="6243" y="8315"/>
                  </a:lnTo>
                  <a:lnTo>
                    <a:pt x="6068" y="7940"/>
                  </a:lnTo>
                  <a:close/>
                  <a:moveTo>
                    <a:pt x="2994" y="8087"/>
                  </a:moveTo>
                  <a:lnTo>
                    <a:pt x="2861" y="8461"/>
                  </a:lnTo>
                  <a:cubicBezTo>
                    <a:pt x="2914" y="8488"/>
                    <a:pt x="2981" y="8515"/>
                    <a:pt x="3048" y="8528"/>
                  </a:cubicBezTo>
                  <a:lnTo>
                    <a:pt x="3168" y="8140"/>
                  </a:lnTo>
                  <a:cubicBezTo>
                    <a:pt x="3115" y="8127"/>
                    <a:pt x="3062" y="8101"/>
                    <a:pt x="2994" y="8087"/>
                  </a:cubicBezTo>
                  <a:close/>
                  <a:moveTo>
                    <a:pt x="5721" y="8087"/>
                  </a:moveTo>
                  <a:cubicBezTo>
                    <a:pt x="5667" y="8101"/>
                    <a:pt x="5601" y="8127"/>
                    <a:pt x="5548" y="8140"/>
                  </a:cubicBezTo>
                  <a:lnTo>
                    <a:pt x="5667" y="8528"/>
                  </a:lnTo>
                  <a:cubicBezTo>
                    <a:pt x="5721" y="8515"/>
                    <a:pt x="5774" y="8502"/>
                    <a:pt x="5842" y="8475"/>
                  </a:cubicBezTo>
                  <a:lnTo>
                    <a:pt x="5868" y="8475"/>
                  </a:lnTo>
                  <a:lnTo>
                    <a:pt x="5721" y="8087"/>
                  </a:lnTo>
                  <a:close/>
                  <a:moveTo>
                    <a:pt x="3356" y="8194"/>
                  </a:moveTo>
                  <a:lnTo>
                    <a:pt x="3249" y="8582"/>
                  </a:lnTo>
                  <a:cubicBezTo>
                    <a:pt x="3249" y="8595"/>
                    <a:pt x="3261" y="8595"/>
                    <a:pt x="3261" y="8595"/>
                  </a:cubicBezTo>
                  <a:cubicBezTo>
                    <a:pt x="3302" y="8609"/>
                    <a:pt x="3342" y="8609"/>
                    <a:pt x="3368" y="8621"/>
                  </a:cubicBezTo>
                  <a:lnTo>
                    <a:pt x="3382" y="8621"/>
                  </a:lnTo>
                  <a:cubicBezTo>
                    <a:pt x="3409" y="8621"/>
                    <a:pt x="3422" y="8635"/>
                    <a:pt x="3449" y="8635"/>
                  </a:cubicBezTo>
                  <a:lnTo>
                    <a:pt x="3529" y="8234"/>
                  </a:lnTo>
                  <a:cubicBezTo>
                    <a:pt x="3475" y="8220"/>
                    <a:pt x="3409" y="8208"/>
                    <a:pt x="3356" y="8194"/>
                  </a:cubicBezTo>
                  <a:close/>
                  <a:moveTo>
                    <a:pt x="5373" y="8194"/>
                  </a:moveTo>
                  <a:cubicBezTo>
                    <a:pt x="5307" y="8208"/>
                    <a:pt x="5254" y="8220"/>
                    <a:pt x="5186" y="8234"/>
                  </a:cubicBezTo>
                  <a:lnTo>
                    <a:pt x="5280" y="8635"/>
                  </a:lnTo>
                  <a:cubicBezTo>
                    <a:pt x="5307" y="8635"/>
                    <a:pt x="5334" y="8621"/>
                    <a:pt x="5361" y="8621"/>
                  </a:cubicBezTo>
                  <a:lnTo>
                    <a:pt x="5373" y="8621"/>
                  </a:lnTo>
                  <a:cubicBezTo>
                    <a:pt x="5373" y="8609"/>
                    <a:pt x="5387" y="8609"/>
                    <a:pt x="5387" y="8609"/>
                  </a:cubicBezTo>
                  <a:lnTo>
                    <a:pt x="5427" y="8609"/>
                  </a:lnTo>
                  <a:lnTo>
                    <a:pt x="5441" y="8595"/>
                  </a:lnTo>
                  <a:lnTo>
                    <a:pt x="5467" y="8595"/>
                  </a:lnTo>
                  <a:lnTo>
                    <a:pt x="5373" y="8194"/>
                  </a:lnTo>
                  <a:close/>
                  <a:moveTo>
                    <a:pt x="3716" y="8274"/>
                  </a:moveTo>
                  <a:lnTo>
                    <a:pt x="3650" y="8675"/>
                  </a:lnTo>
                  <a:lnTo>
                    <a:pt x="3676" y="8675"/>
                  </a:lnTo>
                  <a:cubicBezTo>
                    <a:pt x="3730" y="8689"/>
                    <a:pt x="3796" y="8689"/>
                    <a:pt x="3850" y="8702"/>
                  </a:cubicBezTo>
                  <a:lnTo>
                    <a:pt x="3903" y="8301"/>
                  </a:lnTo>
                  <a:cubicBezTo>
                    <a:pt x="3837" y="8288"/>
                    <a:pt x="3769" y="8274"/>
                    <a:pt x="3716" y="8274"/>
                  </a:cubicBezTo>
                  <a:close/>
                  <a:moveTo>
                    <a:pt x="5013" y="8274"/>
                  </a:moveTo>
                  <a:cubicBezTo>
                    <a:pt x="4946" y="8288"/>
                    <a:pt x="4879" y="8288"/>
                    <a:pt x="4826" y="8301"/>
                  </a:cubicBezTo>
                  <a:lnTo>
                    <a:pt x="4865" y="8702"/>
                  </a:lnTo>
                  <a:cubicBezTo>
                    <a:pt x="4919" y="8702"/>
                    <a:pt x="4972" y="8689"/>
                    <a:pt x="5026" y="8689"/>
                  </a:cubicBezTo>
                  <a:lnTo>
                    <a:pt x="5040" y="8689"/>
                  </a:lnTo>
                  <a:cubicBezTo>
                    <a:pt x="5053" y="8675"/>
                    <a:pt x="5067" y="8675"/>
                    <a:pt x="5079" y="8675"/>
                  </a:cubicBezTo>
                  <a:lnTo>
                    <a:pt x="5013" y="8274"/>
                  </a:lnTo>
                  <a:close/>
                  <a:moveTo>
                    <a:pt x="4077" y="8315"/>
                  </a:moveTo>
                  <a:lnTo>
                    <a:pt x="4051" y="8728"/>
                  </a:lnTo>
                  <a:lnTo>
                    <a:pt x="4265" y="8728"/>
                  </a:lnTo>
                  <a:lnTo>
                    <a:pt x="4265" y="8327"/>
                  </a:lnTo>
                  <a:cubicBezTo>
                    <a:pt x="4211" y="8327"/>
                    <a:pt x="4144" y="8315"/>
                    <a:pt x="4077" y="8315"/>
                  </a:cubicBezTo>
                  <a:close/>
                  <a:moveTo>
                    <a:pt x="4639" y="8315"/>
                  </a:moveTo>
                  <a:cubicBezTo>
                    <a:pt x="4571" y="8315"/>
                    <a:pt x="4518" y="8327"/>
                    <a:pt x="4452" y="8327"/>
                  </a:cubicBezTo>
                  <a:lnTo>
                    <a:pt x="4464" y="8728"/>
                  </a:lnTo>
                  <a:lnTo>
                    <a:pt x="4666" y="8728"/>
                  </a:lnTo>
                  <a:lnTo>
                    <a:pt x="4639" y="8315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420;p62">
              <a:extLst>
                <a:ext uri="{FF2B5EF4-FFF2-40B4-BE49-F238E27FC236}">
                  <a16:creationId xmlns:a16="http://schemas.microsoft.com/office/drawing/2014/main" id="{5AD2FC58-87F2-514B-A2FB-DE2C4741C873}"/>
                </a:ext>
              </a:extLst>
            </p:cNvPr>
            <p:cNvSpPr/>
            <p:nvPr/>
          </p:nvSpPr>
          <p:spPr>
            <a:xfrm>
              <a:off x="7353118" y="1807147"/>
              <a:ext cx="400981" cy="379260"/>
            </a:xfrm>
            <a:custGeom>
              <a:avLst/>
              <a:gdLst/>
              <a:ahLst/>
              <a:cxnLst/>
              <a:rect l="l" t="t" r="r" b="b"/>
              <a:pathLst>
                <a:path w="8381" h="7927" extrusionOk="0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421;p62">
              <a:extLst>
                <a:ext uri="{FF2B5EF4-FFF2-40B4-BE49-F238E27FC236}">
                  <a16:creationId xmlns:a16="http://schemas.microsoft.com/office/drawing/2014/main" id="{9DC5C5B6-6F12-7C4F-94DA-F075A11CB0F5}"/>
                </a:ext>
              </a:extLst>
            </p:cNvPr>
            <p:cNvSpPr/>
            <p:nvPr/>
          </p:nvSpPr>
          <p:spPr>
            <a:xfrm>
              <a:off x="7353118" y="1807147"/>
              <a:ext cx="400981" cy="379260"/>
            </a:xfrm>
            <a:custGeom>
              <a:avLst/>
              <a:gdLst/>
              <a:ahLst/>
              <a:cxnLst/>
              <a:rect l="l" t="t" r="r" b="b"/>
              <a:pathLst>
                <a:path w="8381" h="7927" extrusionOk="0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422;p62">
              <a:extLst>
                <a:ext uri="{FF2B5EF4-FFF2-40B4-BE49-F238E27FC236}">
                  <a16:creationId xmlns:a16="http://schemas.microsoft.com/office/drawing/2014/main" id="{C6D40EDE-6C45-6F44-931D-62E42C4735A2}"/>
                </a:ext>
              </a:extLst>
            </p:cNvPr>
            <p:cNvSpPr/>
            <p:nvPr/>
          </p:nvSpPr>
          <p:spPr>
            <a:xfrm>
              <a:off x="7372303" y="1820735"/>
              <a:ext cx="367108" cy="304958"/>
            </a:xfrm>
            <a:custGeom>
              <a:avLst/>
              <a:gdLst/>
              <a:ahLst/>
              <a:cxnLst/>
              <a:rect l="l" t="t" r="r" b="b"/>
              <a:pathLst>
                <a:path w="7673" h="6374" extrusionOk="0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423;p62">
              <a:extLst>
                <a:ext uri="{FF2B5EF4-FFF2-40B4-BE49-F238E27FC236}">
                  <a16:creationId xmlns:a16="http://schemas.microsoft.com/office/drawing/2014/main" id="{5C03CC31-68C5-6447-9568-4C060AA9840A}"/>
                </a:ext>
              </a:extLst>
            </p:cNvPr>
            <p:cNvSpPr/>
            <p:nvPr/>
          </p:nvSpPr>
          <p:spPr>
            <a:xfrm>
              <a:off x="7372303" y="1820735"/>
              <a:ext cx="367108" cy="304958"/>
            </a:xfrm>
            <a:custGeom>
              <a:avLst/>
              <a:gdLst/>
              <a:ahLst/>
              <a:cxnLst/>
              <a:rect l="l" t="t" r="r" b="b"/>
              <a:pathLst>
                <a:path w="7673" h="6374" extrusionOk="0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424;p62">
              <a:extLst>
                <a:ext uri="{FF2B5EF4-FFF2-40B4-BE49-F238E27FC236}">
                  <a16:creationId xmlns:a16="http://schemas.microsoft.com/office/drawing/2014/main" id="{C8C06406-5733-1F4F-A854-177388B489D5}"/>
                </a:ext>
              </a:extLst>
            </p:cNvPr>
            <p:cNvSpPr/>
            <p:nvPr/>
          </p:nvSpPr>
          <p:spPr>
            <a:xfrm>
              <a:off x="7450337" y="1875564"/>
              <a:ext cx="196974" cy="244340"/>
            </a:xfrm>
            <a:custGeom>
              <a:avLst/>
              <a:gdLst/>
              <a:ahLst/>
              <a:cxnLst/>
              <a:rect l="l" t="t" r="r" b="b"/>
              <a:pathLst>
                <a:path w="4117" h="5107" extrusionOk="0">
                  <a:moveTo>
                    <a:pt x="3716" y="0"/>
                  </a:moveTo>
                  <a:lnTo>
                    <a:pt x="3461" y="375"/>
                  </a:lnTo>
                  <a:cubicBezTo>
                    <a:pt x="3232" y="235"/>
                    <a:pt x="3010" y="162"/>
                    <a:pt x="2790" y="162"/>
                  </a:cubicBezTo>
                  <a:cubicBezTo>
                    <a:pt x="2715" y="162"/>
                    <a:pt x="2641" y="171"/>
                    <a:pt x="2566" y="187"/>
                  </a:cubicBezTo>
                  <a:cubicBezTo>
                    <a:pt x="2272" y="241"/>
                    <a:pt x="2032" y="415"/>
                    <a:pt x="1831" y="709"/>
                  </a:cubicBezTo>
                  <a:cubicBezTo>
                    <a:pt x="1670" y="936"/>
                    <a:pt x="1590" y="1150"/>
                    <a:pt x="1563" y="1351"/>
                  </a:cubicBezTo>
                  <a:cubicBezTo>
                    <a:pt x="1537" y="1538"/>
                    <a:pt x="1551" y="1765"/>
                    <a:pt x="1617" y="2005"/>
                  </a:cubicBezTo>
                  <a:lnTo>
                    <a:pt x="1831" y="2834"/>
                  </a:lnTo>
                  <a:cubicBezTo>
                    <a:pt x="1857" y="2941"/>
                    <a:pt x="1884" y="3048"/>
                    <a:pt x="1898" y="3115"/>
                  </a:cubicBezTo>
                  <a:cubicBezTo>
                    <a:pt x="1911" y="3195"/>
                    <a:pt x="1911" y="3276"/>
                    <a:pt x="1925" y="3369"/>
                  </a:cubicBezTo>
                  <a:cubicBezTo>
                    <a:pt x="1925" y="3463"/>
                    <a:pt x="1911" y="3543"/>
                    <a:pt x="1871" y="3623"/>
                  </a:cubicBezTo>
                  <a:cubicBezTo>
                    <a:pt x="1845" y="3716"/>
                    <a:pt x="1804" y="3796"/>
                    <a:pt x="1751" y="3877"/>
                  </a:cubicBezTo>
                  <a:cubicBezTo>
                    <a:pt x="1670" y="3997"/>
                    <a:pt x="1577" y="4078"/>
                    <a:pt x="1483" y="4104"/>
                  </a:cubicBezTo>
                  <a:cubicBezTo>
                    <a:pt x="1451" y="4112"/>
                    <a:pt x="1419" y="4117"/>
                    <a:pt x="1387" y="4117"/>
                  </a:cubicBezTo>
                  <a:cubicBezTo>
                    <a:pt x="1312" y="4117"/>
                    <a:pt x="1237" y="4093"/>
                    <a:pt x="1162" y="4037"/>
                  </a:cubicBezTo>
                  <a:cubicBezTo>
                    <a:pt x="868" y="3837"/>
                    <a:pt x="895" y="3463"/>
                    <a:pt x="1243" y="2914"/>
                  </a:cubicBezTo>
                  <a:lnTo>
                    <a:pt x="508" y="2620"/>
                  </a:lnTo>
                  <a:lnTo>
                    <a:pt x="508" y="2620"/>
                  </a:lnTo>
                  <a:cubicBezTo>
                    <a:pt x="0" y="3436"/>
                    <a:pt x="80" y="4090"/>
                    <a:pt x="722" y="4572"/>
                  </a:cubicBezTo>
                  <a:lnTo>
                    <a:pt x="455" y="4960"/>
                  </a:lnTo>
                  <a:lnTo>
                    <a:pt x="655" y="5106"/>
                  </a:lnTo>
                  <a:lnTo>
                    <a:pt x="936" y="4705"/>
                  </a:lnTo>
                  <a:cubicBezTo>
                    <a:pt x="1128" y="4807"/>
                    <a:pt x="1322" y="4857"/>
                    <a:pt x="1519" y="4857"/>
                  </a:cubicBezTo>
                  <a:cubicBezTo>
                    <a:pt x="1609" y="4857"/>
                    <a:pt x="1699" y="4847"/>
                    <a:pt x="1791" y="4826"/>
                  </a:cubicBezTo>
                  <a:cubicBezTo>
                    <a:pt x="2071" y="4759"/>
                    <a:pt x="2299" y="4586"/>
                    <a:pt x="2486" y="4318"/>
                  </a:cubicBezTo>
                  <a:cubicBezTo>
                    <a:pt x="2566" y="4185"/>
                    <a:pt x="2633" y="4051"/>
                    <a:pt x="2686" y="3917"/>
                  </a:cubicBezTo>
                  <a:cubicBezTo>
                    <a:pt x="2740" y="3784"/>
                    <a:pt x="2766" y="3650"/>
                    <a:pt x="2766" y="3516"/>
                  </a:cubicBezTo>
                  <a:cubicBezTo>
                    <a:pt x="2780" y="3369"/>
                    <a:pt x="2766" y="3249"/>
                    <a:pt x="2754" y="3128"/>
                  </a:cubicBezTo>
                  <a:cubicBezTo>
                    <a:pt x="2740" y="3008"/>
                    <a:pt x="2713" y="2875"/>
                    <a:pt x="2686" y="2741"/>
                  </a:cubicBezTo>
                  <a:lnTo>
                    <a:pt x="2472" y="1925"/>
                  </a:lnTo>
                  <a:cubicBezTo>
                    <a:pt x="2433" y="1752"/>
                    <a:pt x="2406" y="1604"/>
                    <a:pt x="2419" y="1484"/>
                  </a:cubicBezTo>
                  <a:cubicBezTo>
                    <a:pt x="2419" y="1364"/>
                    <a:pt x="2472" y="1244"/>
                    <a:pt x="2566" y="1110"/>
                  </a:cubicBezTo>
                  <a:cubicBezTo>
                    <a:pt x="2633" y="1003"/>
                    <a:pt x="2727" y="936"/>
                    <a:pt x="2834" y="909"/>
                  </a:cubicBezTo>
                  <a:cubicBezTo>
                    <a:pt x="2858" y="902"/>
                    <a:pt x="2883" y="899"/>
                    <a:pt x="2909" y="899"/>
                  </a:cubicBezTo>
                  <a:cubicBezTo>
                    <a:pt x="2983" y="899"/>
                    <a:pt x="3065" y="927"/>
                    <a:pt x="3155" y="977"/>
                  </a:cubicBezTo>
                  <a:cubicBezTo>
                    <a:pt x="3221" y="1016"/>
                    <a:pt x="3274" y="1057"/>
                    <a:pt x="3301" y="1110"/>
                  </a:cubicBezTo>
                  <a:cubicBezTo>
                    <a:pt x="3328" y="1164"/>
                    <a:pt x="3355" y="1230"/>
                    <a:pt x="3355" y="1283"/>
                  </a:cubicBezTo>
                  <a:cubicBezTo>
                    <a:pt x="3355" y="1337"/>
                    <a:pt x="3342" y="1404"/>
                    <a:pt x="3315" y="1471"/>
                  </a:cubicBezTo>
                  <a:cubicBezTo>
                    <a:pt x="3288" y="1551"/>
                    <a:pt x="3261" y="1618"/>
                    <a:pt x="3235" y="1684"/>
                  </a:cubicBezTo>
                  <a:cubicBezTo>
                    <a:pt x="3194" y="1752"/>
                    <a:pt x="3155" y="1832"/>
                    <a:pt x="3101" y="1912"/>
                  </a:cubicBezTo>
                  <a:lnTo>
                    <a:pt x="3823" y="2219"/>
                  </a:lnTo>
                  <a:cubicBezTo>
                    <a:pt x="3903" y="2059"/>
                    <a:pt x="3983" y="1912"/>
                    <a:pt x="4023" y="1765"/>
                  </a:cubicBezTo>
                  <a:cubicBezTo>
                    <a:pt x="4076" y="1631"/>
                    <a:pt x="4103" y="1484"/>
                    <a:pt x="4103" y="1337"/>
                  </a:cubicBezTo>
                  <a:cubicBezTo>
                    <a:pt x="4117" y="1190"/>
                    <a:pt x="4076" y="1043"/>
                    <a:pt x="4010" y="909"/>
                  </a:cubicBezTo>
                  <a:cubicBezTo>
                    <a:pt x="3943" y="776"/>
                    <a:pt x="3823" y="642"/>
                    <a:pt x="3675" y="522"/>
                  </a:cubicBezTo>
                  <a:lnTo>
                    <a:pt x="3930" y="148"/>
                  </a:lnTo>
                  <a:lnTo>
                    <a:pt x="37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425;p62">
              <a:extLst>
                <a:ext uri="{FF2B5EF4-FFF2-40B4-BE49-F238E27FC236}">
                  <a16:creationId xmlns:a16="http://schemas.microsoft.com/office/drawing/2014/main" id="{09BF2D60-3FF3-F549-8DEC-A1EAF9185F39}"/>
                </a:ext>
              </a:extLst>
            </p:cNvPr>
            <p:cNvSpPr/>
            <p:nvPr/>
          </p:nvSpPr>
          <p:spPr>
            <a:xfrm>
              <a:off x="6518526" y="1519030"/>
              <a:ext cx="289792" cy="274434"/>
            </a:xfrm>
            <a:custGeom>
              <a:avLst/>
              <a:gdLst/>
              <a:ahLst/>
              <a:cxnLst/>
              <a:rect l="l" t="t" r="r" b="b"/>
              <a:pathLst>
                <a:path w="6057" h="5736" extrusionOk="0">
                  <a:moveTo>
                    <a:pt x="3019" y="0"/>
                  </a:moveTo>
                  <a:cubicBezTo>
                    <a:pt x="1591" y="0"/>
                    <a:pt x="348" y="1083"/>
                    <a:pt x="175" y="2533"/>
                  </a:cubicBezTo>
                  <a:cubicBezTo>
                    <a:pt x="1" y="4111"/>
                    <a:pt x="1123" y="5528"/>
                    <a:pt x="2688" y="5715"/>
                  </a:cubicBezTo>
                  <a:cubicBezTo>
                    <a:pt x="2803" y="5728"/>
                    <a:pt x="2918" y="5735"/>
                    <a:pt x="3031" y="5735"/>
                  </a:cubicBezTo>
                  <a:cubicBezTo>
                    <a:pt x="4468" y="5735"/>
                    <a:pt x="5707" y="4664"/>
                    <a:pt x="5869" y="3202"/>
                  </a:cubicBezTo>
                  <a:cubicBezTo>
                    <a:pt x="6056" y="1638"/>
                    <a:pt x="4933" y="208"/>
                    <a:pt x="3356" y="21"/>
                  </a:cubicBezTo>
                  <a:cubicBezTo>
                    <a:pt x="3243" y="7"/>
                    <a:pt x="3130" y="0"/>
                    <a:pt x="301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426;p62">
              <a:extLst>
                <a:ext uri="{FF2B5EF4-FFF2-40B4-BE49-F238E27FC236}">
                  <a16:creationId xmlns:a16="http://schemas.microsoft.com/office/drawing/2014/main" id="{0520E213-55FA-474D-88B2-87E27D539862}"/>
                </a:ext>
              </a:extLst>
            </p:cNvPr>
            <p:cNvSpPr/>
            <p:nvPr/>
          </p:nvSpPr>
          <p:spPr>
            <a:xfrm>
              <a:off x="6518526" y="1519030"/>
              <a:ext cx="289792" cy="274434"/>
            </a:xfrm>
            <a:custGeom>
              <a:avLst/>
              <a:gdLst/>
              <a:ahLst/>
              <a:cxnLst/>
              <a:rect l="l" t="t" r="r" b="b"/>
              <a:pathLst>
                <a:path w="6057" h="5736" extrusionOk="0">
                  <a:moveTo>
                    <a:pt x="3019" y="0"/>
                  </a:moveTo>
                  <a:cubicBezTo>
                    <a:pt x="1591" y="0"/>
                    <a:pt x="348" y="1083"/>
                    <a:pt x="175" y="2533"/>
                  </a:cubicBezTo>
                  <a:cubicBezTo>
                    <a:pt x="1" y="4111"/>
                    <a:pt x="1123" y="5528"/>
                    <a:pt x="2688" y="5715"/>
                  </a:cubicBezTo>
                  <a:cubicBezTo>
                    <a:pt x="2803" y="5728"/>
                    <a:pt x="2918" y="5735"/>
                    <a:pt x="3031" y="5735"/>
                  </a:cubicBezTo>
                  <a:cubicBezTo>
                    <a:pt x="4468" y="5735"/>
                    <a:pt x="5707" y="4664"/>
                    <a:pt x="5869" y="3202"/>
                  </a:cubicBezTo>
                  <a:cubicBezTo>
                    <a:pt x="6056" y="1638"/>
                    <a:pt x="4933" y="208"/>
                    <a:pt x="3356" y="21"/>
                  </a:cubicBezTo>
                  <a:cubicBezTo>
                    <a:pt x="3243" y="7"/>
                    <a:pt x="3130" y="0"/>
                    <a:pt x="301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427;p62">
              <a:extLst>
                <a:ext uri="{FF2B5EF4-FFF2-40B4-BE49-F238E27FC236}">
                  <a16:creationId xmlns:a16="http://schemas.microsoft.com/office/drawing/2014/main" id="{2DF4E5AA-14CA-0246-9C71-8580DC7EE590}"/>
                </a:ext>
              </a:extLst>
            </p:cNvPr>
            <p:cNvSpPr/>
            <p:nvPr/>
          </p:nvSpPr>
          <p:spPr>
            <a:xfrm>
              <a:off x="6507665" y="1509462"/>
              <a:ext cx="290414" cy="274434"/>
            </a:xfrm>
            <a:custGeom>
              <a:avLst/>
              <a:gdLst/>
              <a:ahLst/>
              <a:cxnLst/>
              <a:rect l="l" t="t" r="r" b="b"/>
              <a:pathLst>
                <a:path w="6070" h="5736" extrusionOk="0">
                  <a:moveTo>
                    <a:pt x="3029" y="0"/>
                  </a:moveTo>
                  <a:cubicBezTo>
                    <a:pt x="1593" y="0"/>
                    <a:pt x="362" y="1082"/>
                    <a:pt x="188" y="2533"/>
                  </a:cubicBezTo>
                  <a:cubicBezTo>
                    <a:pt x="1" y="4111"/>
                    <a:pt x="1124" y="5528"/>
                    <a:pt x="2701" y="5715"/>
                  </a:cubicBezTo>
                  <a:cubicBezTo>
                    <a:pt x="2815" y="5728"/>
                    <a:pt x="2929" y="5735"/>
                    <a:pt x="3042" y="5735"/>
                  </a:cubicBezTo>
                  <a:cubicBezTo>
                    <a:pt x="4467" y="5735"/>
                    <a:pt x="5709" y="4664"/>
                    <a:pt x="5882" y="3202"/>
                  </a:cubicBezTo>
                  <a:cubicBezTo>
                    <a:pt x="6069" y="1637"/>
                    <a:pt x="4947" y="208"/>
                    <a:pt x="3369" y="21"/>
                  </a:cubicBezTo>
                  <a:cubicBezTo>
                    <a:pt x="3255" y="7"/>
                    <a:pt x="3141" y="0"/>
                    <a:pt x="302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428;p62">
              <a:extLst>
                <a:ext uri="{FF2B5EF4-FFF2-40B4-BE49-F238E27FC236}">
                  <a16:creationId xmlns:a16="http://schemas.microsoft.com/office/drawing/2014/main" id="{EC3DD286-0137-3C48-9EBB-3F7B79A51370}"/>
                </a:ext>
              </a:extLst>
            </p:cNvPr>
            <p:cNvSpPr/>
            <p:nvPr/>
          </p:nvSpPr>
          <p:spPr>
            <a:xfrm>
              <a:off x="6515368" y="1509749"/>
              <a:ext cx="274338" cy="274434"/>
            </a:xfrm>
            <a:custGeom>
              <a:avLst/>
              <a:gdLst/>
              <a:ahLst/>
              <a:cxnLst/>
              <a:rect l="l" t="t" r="r" b="b"/>
              <a:pathLst>
                <a:path w="5734" h="5736" extrusionOk="0">
                  <a:moveTo>
                    <a:pt x="2807" y="1"/>
                  </a:moveTo>
                  <a:lnTo>
                    <a:pt x="2807" y="268"/>
                  </a:lnTo>
                  <a:lnTo>
                    <a:pt x="2927" y="268"/>
                  </a:lnTo>
                  <a:lnTo>
                    <a:pt x="2941" y="1"/>
                  </a:lnTo>
                  <a:close/>
                  <a:moveTo>
                    <a:pt x="2647" y="1"/>
                  </a:moveTo>
                  <a:cubicBezTo>
                    <a:pt x="2606" y="15"/>
                    <a:pt x="2567" y="15"/>
                    <a:pt x="2540" y="15"/>
                  </a:cubicBezTo>
                  <a:lnTo>
                    <a:pt x="2567" y="282"/>
                  </a:lnTo>
                  <a:cubicBezTo>
                    <a:pt x="2606" y="282"/>
                    <a:pt x="2647" y="268"/>
                    <a:pt x="2686" y="268"/>
                  </a:cubicBezTo>
                  <a:lnTo>
                    <a:pt x="2674" y="1"/>
                  </a:lnTo>
                  <a:close/>
                  <a:moveTo>
                    <a:pt x="3075" y="1"/>
                  </a:moveTo>
                  <a:lnTo>
                    <a:pt x="3048" y="268"/>
                  </a:lnTo>
                  <a:cubicBezTo>
                    <a:pt x="3087" y="282"/>
                    <a:pt x="3141" y="282"/>
                    <a:pt x="3182" y="282"/>
                  </a:cubicBezTo>
                  <a:lnTo>
                    <a:pt x="3208" y="15"/>
                  </a:lnTo>
                  <a:lnTo>
                    <a:pt x="3114" y="15"/>
                  </a:lnTo>
                  <a:cubicBezTo>
                    <a:pt x="3101" y="1"/>
                    <a:pt x="3087" y="1"/>
                    <a:pt x="3075" y="1"/>
                  </a:cubicBezTo>
                  <a:close/>
                  <a:moveTo>
                    <a:pt x="2406" y="41"/>
                  </a:moveTo>
                  <a:cubicBezTo>
                    <a:pt x="2380" y="41"/>
                    <a:pt x="2353" y="41"/>
                    <a:pt x="2326" y="54"/>
                  </a:cubicBezTo>
                  <a:lnTo>
                    <a:pt x="2273" y="54"/>
                  </a:lnTo>
                  <a:lnTo>
                    <a:pt x="2326" y="321"/>
                  </a:lnTo>
                  <a:cubicBezTo>
                    <a:pt x="2366" y="309"/>
                    <a:pt x="2406" y="309"/>
                    <a:pt x="2446" y="295"/>
                  </a:cubicBezTo>
                  <a:lnTo>
                    <a:pt x="2406" y="41"/>
                  </a:lnTo>
                  <a:close/>
                  <a:moveTo>
                    <a:pt x="3342" y="41"/>
                  </a:moveTo>
                  <a:lnTo>
                    <a:pt x="3301" y="309"/>
                  </a:lnTo>
                  <a:cubicBezTo>
                    <a:pt x="3342" y="309"/>
                    <a:pt x="3381" y="321"/>
                    <a:pt x="3422" y="321"/>
                  </a:cubicBezTo>
                  <a:lnTo>
                    <a:pt x="3476" y="68"/>
                  </a:lnTo>
                  <a:cubicBezTo>
                    <a:pt x="3462" y="54"/>
                    <a:pt x="3449" y="54"/>
                    <a:pt x="3422" y="54"/>
                  </a:cubicBezTo>
                  <a:lnTo>
                    <a:pt x="3408" y="54"/>
                  </a:lnTo>
                  <a:lnTo>
                    <a:pt x="3408" y="41"/>
                  </a:lnTo>
                  <a:close/>
                  <a:moveTo>
                    <a:pt x="2139" y="95"/>
                  </a:moveTo>
                  <a:lnTo>
                    <a:pt x="2018" y="134"/>
                  </a:lnTo>
                  <a:lnTo>
                    <a:pt x="2098" y="389"/>
                  </a:lnTo>
                  <a:cubicBezTo>
                    <a:pt x="2125" y="375"/>
                    <a:pt x="2166" y="362"/>
                    <a:pt x="2205" y="348"/>
                  </a:cubicBezTo>
                  <a:lnTo>
                    <a:pt x="2139" y="95"/>
                  </a:lnTo>
                  <a:close/>
                  <a:moveTo>
                    <a:pt x="3609" y="95"/>
                  </a:moveTo>
                  <a:lnTo>
                    <a:pt x="3542" y="348"/>
                  </a:lnTo>
                  <a:lnTo>
                    <a:pt x="3663" y="389"/>
                  </a:lnTo>
                  <a:lnTo>
                    <a:pt x="3743" y="134"/>
                  </a:lnTo>
                  <a:cubicBezTo>
                    <a:pt x="3716" y="121"/>
                    <a:pt x="3702" y="121"/>
                    <a:pt x="3689" y="121"/>
                  </a:cubicBezTo>
                  <a:cubicBezTo>
                    <a:pt x="3689" y="121"/>
                    <a:pt x="3689" y="108"/>
                    <a:pt x="3676" y="108"/>
                  </a:cubicBezTo>
                  <a:cubicBezTo>
                    <a:pt x="3649" y="108"/>
                    <a:pt x="3636" y="95"/>
                    <a:pt x="3609" y="95"/>
                  </a:cubicBezTo>
                  <a:close/>
                  <a:moveTo>
                    <a:pt x="1872" y="175"/>
                  </a:moveTo>
                  <a:cubicBezTo>
                    <a:pt x="1858" y="188"/>
                    <a:pt x="1831" y="188"/>
                    <a:pt x="1818" y="202"/>
                  </a:cubicBezTo>
                  <a:lnTo>
                    <a:pt x="1791" y="202"/>
                  </a:lnTo>
                  <a:lnTo>
                    <a:pt x="1791" y="215"/>
                  </a:lnTo>
                  <a:lnTo>
                    <a:pt x="1765" y="215"/>
                  </a:lnTo>
                  <a:lnTo>
                    <a:pt x="1858" y="469"/>
                  </a:lnTo>
                  <a:lnTo>
                    <a:pt x="1979" y="428"/>
                  </a:lnTo>
                  <a:lnTo>
                    <a:pt x="1884" y="175"/>
                  </a:lnTo>
                  <a:close/>
                  <a:moveTo>
                    <a:pt x="3863" y="175"/>
                  </a:moveTo>
                  <a:lnTo>
                    <a:pt x="3770" y="428"/>
                  </a:lnTo>
                  <a:lnTo>
                    <a:pt x="3889" y="469"/>
                  </a:lnTo>
                  <a:lnTo>
                    <a:pt x="3996" y="228"/>
                  </a:lnTo>
                  <a:cubicBezTo>
                    <a:pt x="3957" y="202"/>
                    <a:pt x="3903" y="188"/>
                    <a:pt x="3863" y="175"/>
                  </a:cubicBezTo>
                  <a:close/>
                  <a:moveTo>
                    <a:pt x="1631" y="282"/>
                  </a:moveTo>
                  <a:cubicBezTo>
                    <a:pt x="1617" y="282"/>
                    <a:pt x="1590" y="295"/>
                    <a:pt x="1578" y="309"/>
                  </a:cubicBezTo>
                  <a:lnTo>
                    <a:pt x="1564" y="309"/>
                  </a:lnTo>
                  <a:cubicBezTo>
                    <a:pt x="1551" y="321"/>
                    <a:pt x="1537" y="335"/>
                    <a:pt x="1510" y="335"/>
                  </a:cubicBezTo>
                  <a:lnTo>
                    <a:pt x="1644" y="576"/>
                  </a:lnTo>
                  <a:cubicBezTo>
                    <a:pt x="1684" y="549"/>
                    <a:pt x="1711" y="535"/>
                    <a:pt x="1751" y="522"/>
                  </a:cubicBezTo>
                  <a:lnTo>
                    <a:pt x="1631" y="282"/>
                  </a:lnTo>
                  <a:close/>
                  <a:moveTo>
                    <a:pt x="4117" y="282"/>
                  </a:moveTo>
                  <a:lnTo>
                    <a:pt x="3996" y="522"/>
                  </a:lnTo>
                  <a:cubicBezTo>
                    <a:pt x="4037" y="535"/>
                    <a:pt x="4064" y="562"/>
                    <a:pt x="4103" y="576"/>
                  </a:cubicBezTo>
                  <a:lnTo>
                    <a:pt x="4237" y="335"/>
                  </a:lnTo>
                  <a:lnTo>
                    <a:pt x="4157" y="295"/>
                  </a:lnTo>
                  <a:lnTo>
                    <a:pt x="4144" y="295"/>
                  </a:lnTo>
                  <a:cubicBezTo>
                    <a:pt x="4144" y="295"/>
                    <a:pt x="4130" y="282"/>
                    <a:pt x="4117" y="282"/>
                  </a:cubicBezTo>
                  <a:close/>
                  <a:moveTo>
                    <a:pt x="1390" y="402"/>
                  </a:moveTo>
                  <a:lnTo>
                    <a:pt x="1390" y="416"/>
                  </a:lnTo>
                  <a:lnTo>
                    <a:pt x="1377" y="416"/>
                  </a:lnTo>
                  <a:lnTo>
                    <a:pt x="1364" y="428"/>
                  </a:lnTo>
                  <a:cubicBezTo>
                    <a:pt x="1337" y="442"/>
                    <a:pt x="1310" y="455"/>
                    <a:pt x="1283" y="482"/>
                  </a:cubicBezTo>
                  <a:lnTo>
                    <a:pt x="1430" y="696"/>
                  </a:lnTo>
                  <a:cubicBezTo>
                    <a:pt x="1471" y="683"/>
                    <a:pt x="1497" y="656"/>
                    <a:pt x="1537" y="629"/>
                  </a:cubicBezTo>
                  <a:lnTo>
                    <a:pt x="1403" y="402"/>
                  </a:lnTo>
                  <a:close/>
                  <a:moveTo>
                    <a:pt x="4344" y="402"/>
                  </a:moveTo>
                  <a:lnTo>
                    <a:pt x="4210" y="642"/>
                  </a:lnTo>
                  <a:cubicBezTo>
                    <a:pt x="4251" y="656"/>
                    <a:pt x="4278" y="683"/>
                    <a:pt x="4317" y="696"/>
                  </a:cubicBezTo>
                  <a:lnTo>
                    <a:pt x="4465" y="482"/>
                  </a:lnTo>
                  <a:cubicBezTo>
                    <a:pt x="4438" y="469"/>
                    <a:pt x="4424" y="455"/>
                    <a:pt x="4397" y="442"/>
                  </a:cubicBezTo>
                  <a:lnTo>
                    <a:pt x="4397" y="428"/>
                  </a:lnTo>
                  <a:cubicBezTo>
                    <a:pt x="4385" y="428"/>
                    <a:pt x="4371" y="416"/>
                    <a:pt x="4344" y="402"/>
                  </a:cubicBezTo>
                  <a:close/>
                  <a:moveTo>
                    <a:pt x="1177" y="549"/>
                  </a:moveTo>
                  <a:cubicBezTo>
                    <a:pt x="1177" y="562"/>
                    <a:pt x="1163" y="562"/>
                    <a:pt x="1163" y="562"/>
                  </a:cubicBezTo>
                  <a:lnTo>
                    <a:pt x="1150" y="562"/>
                  </a:lnTo>
                  <a:lnTo>
                    <a:pt x="1150" y="576"/>
                  </a:lnTo>
                  <a:cubicBezTo>
                    <a:pt x="1123" y="589"/>
                    <a:pt x="1109" y="603"/>
                    <a:pt x="1082" y="629"/>
                  </a:cubicBezTo>
                  <a:lnTo>
                    <a:pt x="1070" y="629"/>
                  </a:lnTo>
                  <a:lnTo>
                    <a:pt x="1243" y="843"/>
                  </a:lnTo>
                  <a:cubicBezTo>
                    <a:pt x="1270" y="817"/>
                    <a:pt x="1296" y="790"/>
                    <a:pt x="1337" y="763"/>
                  </a:cubicBezTo>
                  <a:lnTo>
                    <a:pt x="1177" y="549"/>
                  </a:lnTo>
                  <a:close/>
                  <a:moveTo>
                    <a:pt x="4572" y="562"/>
                  </a:moveTo>
                  <a:lnTo>
                    <a:pt x="4411" y="776"/>
                  </a:lnTo>
                  <a:cubicBezTo>
                    <a:pt x="4451" y="790"/>
                    <a:pt x="4478" y="817"/>
                    <a:pt x="4504" y="843"/>
                  </a:cubicBezTo>
                  <a:lnTo>
                    <a:pt x="4679" y="642"/>
                  </a:lnTo>
                  <a:cubicBezTo>
                    <a:pt x="4665" y="616"/>
                    <a:pt x="4638" y="603"/>
                    <a:pt x="4625" y="589"/>
                  </a:cubicBezTo>
                  <a:lnTo>
                    <a:pt x="4611" y="589"/>
                  </a:lnTo>
                  <a:lnTo>
                    <a:pt x="4611" y="576"/>
                  </a:lnTo>
                  <a:lnTo>
                    <a:pt x="4598" y="576"/>
                  </a:lnTo>
                  <a:cubicBezTo>
                    <a:pt x="4584" y="562"/>
                    <a:pt x="4584" y="562"/>
                    <a:pt x="4572" y="562"/>
                  </a:cubicBezTo>
                  <a:close/>
                  <a:moveTo>
                    <a:pt x="963" y="722"/>
                  </a:moveTo>
                  <a:cubicBezTo>
                    <a:pt x="963" y="736"/>
                    <a:pt x="949" y="736"/>
                    <a:pt x="936" y="749"/>
                  </a:cubicBezTo>
                  <a:lnTo>
                    <a:pt x="922" y="763"/>
                  </a:lnTo>
                  <a:lnTo>
                    <a:pt x="909" y="763"/>
                  </a:lnTo>
                  <a:lnTo>
                    <a:pt x="909" y="776"/>
                  </a:lnTo>
                  <a:lnTo>
                    <a:pt x="895" y="776"/>
                  </a:lnTo>
                  <a:lnTo>
                    <a:pt x="895" y="790"/>
                  </a:lnTo>
                  <a:lnTo>
                    <a:pt x="882" y="790"/>
                  </a:lnTo>
                  <a:cubicBezTo>
                    <a:pt x="882" y="803"/>
                    <a:pt x="869" y="803"/>
                    <a:pt x="869" y="817"/>
                  </a:cubicBezTo>
                  <a:lnTo>
                    <a:pt x="1056" y="1004"/>
                  </a:lnTo>
                  <a:cubicBezTo>
                    <a:pt x="1082" y="977"/>
                    <a:pt x="1109" y="950"/>
                    <a:pt x="1150" y="923"/>
                  </a:cubicBezTo>
                  <a:lnTo>
                    <a:pt x="963" y="722"/>
                  </a:lnTo>
                  <a:close/>
                  <a:moveTo>
                    <a:pt x="4786" y="722"/>
                  </a:moveTo>
                  <a:lnTo>
                    <a:pt x="4598" y="923"/>
                  </a:lnTo>
                  <a:cubicBezTo>
                    <a:pt x="4638" y="950"/>
                    <a:pt x="4665" y="977"/>
                    <a:pt x="4691" y="1004"/>
                  </a:cubicBezTo>
                  <a:lnTo>
                    <a:pt x="4879" y="817"/>
                  </a:lnTo>
                  <a:lnTo>
                    <a:pt x="4852" y="790"/>
                  </a:lnTo>
                  <a:lnTo>
                    <a:pt x="4839" y="790"/>
                  </a:lnTo>
                  <a:lnTo>
                    <a:pt x="4839" y="776"/>
                  </a:lnTo>
                  <a:cubicBezTo>
                    <a:pt x="4812" y="763"/>
                    <a:pt x="4798" y="749"/>
                    <a:pt x="4786" y="722"/>
                  </a:cubicBezTo>
                  <a:close/>
                  <a:moveTo>
                    <a:pt x="776" y="910"/>
                  </a:moveTo>
                  <a:lnTo>
                    <a:pt x="681" y="1004"/>
                  </a:lnTo>
                  <a:lnTo>
                    <a:pt x="895" y="1177"/>
                  </a:lnTo>
                  <a:lnTo>
                    <a:pt x="976" y="1097"/>
                  </a:lnTo>
                  <a:lnTo>
                    <a:pt x="776" y="910"/>
                  </a:lnTo>
                  <a:close/>
                  <a:moveTo>
                    <a:pt x="4973" y="910"/>
                  </a:moveTo>
                  <a:lnTo>
                    <a:pt x="4772" y="1097"/>
                  </a:lnTo>
                  <a:cubicBezTo>
                    <a:pt x="4798" y="1123"/>
                    <a:pt x="4825" y="1150"/>
                    <a:pt x="4852" y="1191"/>
                  </a:cubicBezTo>
                  <a:lnTo>
                    <a:pt x="5066" y="1017"/>
                  </a:lnTo>
                  <a:cubicBezTo>
                    <a:pt x="5039" y="977"/>
                    <a:pt x="4999" y="950"/>
                    <a:pt x="4973" y="910"/>
                  </a:cubicBezTo>
                  <a:close/>
                  <a:moveTo>
                    <a:pt x="601" y="1111"/>
                  </a:moveTo>
                  <a:lnTo>
                    <a:pt x="601" y="1123"/>
                  </a:lnTo>
                  <a:lnTo>
                    <a:pt x="588" y="1123"/>
                  </a:lnTo>
                  <a:lnTo>
                    <a:pt x="588" y="1137"/>
                  </a:lnTo>
                  <a:lnTo>
                    <a:pt x="575" y="1137"/>
                  </a:lnTo>
                  <a:lnTo>
                    <a:pt x="575" y="1150"/>
                  </a:lnTo>
                  <a:lnTo>
                    <a:pt x="562" y="1164"/>
                  </a:lnTo>
                  <a:cubicBezTo>
                    <a:pt x="548" y="1177"/>
                    <a:pt x="535" y="1204"/>
                    <a:pt x="521" y="1218"/>
                  </a:cubicBezTo>
                  <a:lnTo>
                    <a:pt x="735" y="1378"/>
                  </a:lnTo>
                  <a:cubicBezTo>
                    <a:pt x="762" y="1337"/>
                    <a:pt x="788" y="1311"/>
                    <a:pt x="815" y="1284"/>
                  </a:cubicBezTo>
                  <a:lnTo>
                    <a:pt x="601" y="1111"/>
                  </a:lnTo>
                  <a:close/>
                  <a:moveTo>
                    <a:pt x="5146" y="1123"/>
                  </a:moveTo>
                  <a:lnTo>
                    <a:pt x="4932" y="1284"/>
                  </a:lnTo>
                  <a:cubicBezTo>
                    <a:pt x="4959" y="1311"/>
                    <a:pt x="4985" y="1351"/>
                    <a:pt x="4999" y="1378"/>
                  </a:cubicBezTo>
                  <a:lnTo>
                    <a:pt x="5226" y="1230"/>
                  </a:lnTo>
                  <a:lnTo>
                    <a:pt x="5226" y="1218"/>
                  </a:lnTo>
                  <a:lnTo>
                    <a:pt x="5213" y="1218"/>
                  </a:lnTo>
                  <a:cubicBezTo>
                    <a:pt x="5186" y="1177"/>
                    <a:pt x="5173" y="1150"/>
                    <a:pt x="5146" y="1123"/>
                  </a:cubicBezTo>
                  <a:close/>
                  <a:moveTo>
                    <a:pt x="441" y="1337"/>
                  </a:moveTo>
                  <a:cubicBezTo>
                    <a:pt x="428" y="1351"/>
                    <a:pt x="414" y="1378"/>
                    <a:pt x="414" y="1391"/>
                  </a:cubicBezTo>
                  <a:lnTo>
                    <a:pt x="401" y="1405"/>
                  </a:lnTo>
                  <a:cubicBezTo>
                    <a:pt x="401" y="1417"/>
                    <a:pt x="387" y="1431"/>
                    <a:pt x="375" y="1444"/>
                  </a:cubicBezTo>
                  <a:lnTo>
                    <a:pt x="615" y="1578"/>
                  </a:lnTo>
                  <a:cubicBezTo>
                    <a:pt x="628" y="1551"/>
                    <a:pt x="655" y="1512"/>
                    <a:pt x="669" y="1471"/>
                  </a:cubicBezTo>
                  <a:lnTo>
                    <a:pt x="441" y="1337"/>
                  </a:lnTo>
                  <a:close/>
                  <a:moveTo>
                    <a:pt x="5306" y="1337"/>
                  </a:moveTo>
                  <a:lnTo>
                    <a:pt x="5066" y="1485"/>
                  </a:lnTo>
                  <a:cubicBezTo>
                    <a:pt x="5092" y="1512"/>
                    <a:pt x="5119" y="1551"/>
                    <a:pt x="5133" y="1592"/>
                  </a:cubicBezTo>
                  <a:lnTo>
                    <a:pt x="5374" y="1458"/>
                  </a:lnTo>
                  <a:cubicBezTo>
                    <a:pt x="5360" y="1431"/>
                    <a:pt x="5347" y="1417"/>
                    <a:pt x="5333" y="1391"/>
                  </a:cubicBezTo>
                  <a:lnTo>
                    <a:pt x="5333" y="1378"/>
                  </a:lnTo>
                  <a:lnTo>
                    <a:pt x="5320" y="1378"/>
                  </a:lnTo>
                  <a:lnTo>
                    <a:pt x="5320" y="1364"/>
                  </a:lnTo>
                  <a:cubicBezTo>
                    <a:pt x="5306" y="1351"/>
                    <a:pt x="5306" y="1351"/>
                    <a:pt x="5306" y="1337"/>
                  </a:cubicBezTo>
                  <a:close/>
                  <a:moveTo>
                    <a:pt x="321" y="1565"/>
                  </a:moveTo>
                  <a:cubicBezTo>
                    <a:pt x="307" y="1578"/>
                    <a:pt x="294" y="1592"/>
                    <a:pt x="294" y="1605"/>
                  </a:cubicBezTo>
                  <a:lnTo>
                    <a:pt x="294" y="1619"/>
                  </a:lnTo>
                  <a:cubicBezTo>
                    <a:pt x="280" y="1645"/>
                    <a:pt x="268" y="1672"/>
                    <a:pt x="254" y="1685"/>
                  </a:cubicBezTo>
                  <a:lnTo>
                    <a:pt x="508" y="1806"/>
                  </a:lnTo>
                  <a:lnTo>
                    <a:pt x="548" y="1685"/>
                  </a:lnTo>
                  <a:lnTo>
                    <a:pt x="321" y="1565"/>
                  </a:lnTo>
                  <a:close/>
                  <a:moveTo>
                    <a:pt x="5427" y="1578"/>
                  </a:moveTo>
                  <a:lnTo>
                    <a:pt x="5186" y="1699"/>
                  </a:lnTo>
                  <a:cubicBezTo>
                    <a:pt x="5213" y="1725"/>
                    <a:pt x="5226" y="1765"/>
                    <a:pt x="5240" y="1806"/>
                  </a:cubicBezTo>
                  <a:lnTo>
                    <a:pt x="5493" y="1699"/>
                  </a:lnTo>
                  <a:cubicBezTo>
                    <a:pt x="5481" y="1685"/>
                    <a:pt x="5481" y="1672"/>
                    <a:pt x="5467" y="1658"/>
                  </a:cubicBezTo>
                  <a:lnTo>
                    <a:pt x="5467" y="1645"/>
                  </a:lnTo>
                  <a:lnTo>
                    <a:pt x="5467" y="1631"/>
                  </a:lnTo>
                  <a:lnTo>
                    <a:pt x="5454" y="1631"/>
                  </a:lnTo>
                  <a:lnTo>
                    <a:pt x="5454" y="1619"/>
                  </a:lnTo>
                  <a:lnTo>
                    <a:pt x="5454" y="1605"/>
                  </a:lnTo>
                  <a:lnTo>
                    <a:pt x="5427" y="1578"/>
                  </a:lnTo>
                  <a:close/>
                  <a:moveTo>
                    <a:pt x="200" y="1818"/>
                  </a:moveTo>
                  <a:cubicBezTo>
                    <a:pt x="200" y="1818"/>
                    <a:pt x="200" y="1832"/>
                    <a:pt x="187" y="1845"/>
                  </a:cubicBezTo>
                  <a:cubicBezTo>
                    <a:pt x="174" y="1872"/>
                    <a:pt x="174" y="1913"/>
                    <a:pt x="161" y="1939"/>
                  </a:cubicBezTo>
                  <a:lnTo>
                    <a:pt x="414" y="2020"/>
                  </a:lnTo>
                  <a:cubicBezTo>
                    <a:pt x="428" y="1993"/>
                    <a:pt x="441" y="1952"/>
                    <a:pt x="455" y="1913"/>
                  </a:cubicBezTo>
                  <a:lnTo>
                    <a:pt x="200" y="1818"/>
                  </a:lnTo>
                  <a:close/>
                  <a:moveTo>
                    <a:pt x="5547" y="1818"/>
                  </a:moveTo>
                  <a:lnTo>
                    <a:pt x="5293" y="1913"/>
                  </a:lnTo>
                  <a:lnTo>
                    <a:pt x="5333" y="2032"/>
                  </a:lnTo>
                  <a:lnTo>
                    <a:pt x="5587" y="1939"/>
                  </a:lnTo>
                  <a:lnTo>
                    <a:pt x="5587" y="1925"/>
                  </a:lnTo>
                  <a:lnTo>
                    <a:pt x="5574" y="1925"/>
                  </a:lnTo>
                  <a:cubicBezTo>
                    <a:pt x="5574" y="1886"/>
                    <a:pt x="5561" y="1859"/>
                    <a:pt x="5547" y="1818"/>
                  </a:cubicBezTo>
                  <a:close/>
                  <a:moveTo>
                    <a:pt x="120" y="2073"/>
                  </a:moveTo>
                  <a:cubicBezTo>
                    <a:pt x="120" y="2073"/>
                    <a:pt x="107" y="2086"/>
                    <a:pt x="107" y="2100"/>
                  </a:cubicBezTo>
                  <a:cubicBezTo>
                    <a:pt x="93" y="2139"/>
                    <a:pt x="93" y="2166"/>
                    <a:pt x="81" y="2193"/>
                  </a:cubicBezTo>
                  <a:lnTo>
                    <a:pt x="348" y="2260"/>
                  </a:lnTo>
                  <a:cubicBezTo>
                    <a:pt x="361" y="2219"/>
                    <a:pt x="361" y="2180"/>
                    <a:pt x="375" y="2139"/>
                  </a:cubicBezTo>
                  <a:lnTo>
                    <a:pt x="120" y="2073"/>
                  </a:lnTo>
                  <a:close/>
                  <a:moveTo>
                    <a:pt x="5627" y="2073"/>
                  </a:moveTo>
                  <a:lnTo>
                    <a:pt x="5374" y="2153"/>
                  </a:lnTo>
                  <a:cubicBezTo>
                    <a:pt x="5386" y="2180"/>
                    <a:pt x="5386" y="2219"/>
                    <a:pt x="5400" y="2260"/>
                  </a:cubicBezTo>
                  <a:lnTo>
                    <a:pt x="5668" y="2207"/>
                  </a:lnTo>
                  <a:cubicBezTo>
                    <a:pt x="5668" y="2193"/>
                    <a:pt x="5654" y="2193"/>
                    <a:pt x="5654" y="2180"/>
                  </a:cubicBezTo>
                  <a:lnTo>
                    <a:pt x="5654" y="2166"/>
                  </a:lnTo>
                  <a:lnTo>
                    <a:pt x="5654" y="2153"/>
                  </a:lnTo>
                  <a:cubicBezTo>
                    <a:pt x="5641" y="2126"/>
                    <a:pt x="5641" y="2100"/>
                    <a:pt x="5627" y="2073"/>
                  </a:cubicBezTo>
                  <a:close/>
                  <a:moveTo>
                    <a:pt x="54" y="2326"/>
                  </a:moveTo>
                  <a:cubicBezTo>
                    <a:pt x="54" y="2340"/>
                    <a:pt x="54" y="2367"/>
                    <a:pt x="40" y="2380"/>
                  </a:cubicBezTo>
                  <a:lnTo>
                    <a:pt x="40" y="2394"/>
                  </a:lnTo>
                  <a:lnTo>
                    <a:pt x="40" y="2460"/>
                  </a:lnTo>
                  <a:lnTo>
                    <a:pt x="294" y="2501"/>
                  </a:lnTo>
                  <a:cubicBezTo>
                    <a:pt x="307" y="2460"/>
                    <a:pt x="307" y="2421"/>
                    <a:pt x="321" y="2380"/>
                  </a:cubicBezTo>
                  <a:lnTo>
                    <a:pt x="54" y="2326"/>
                  </a:lnTo>
                  <a:close/>
                  <a:moveTo>
                    <a:pt x="5694" y="2340"/>
                  </a:moveTo>
                  <a:lnTo>
                    <a:pt x="5427" y="2380"/>
                  </a:lnTo>
                  <a:cubicBezTo>
                    <a:pt x="5440" y="2421"/>
                    <a:pt x="5440" y="2460"/>
                    <a:pt x="5440" y="2501"/>
                  </a:cubicBezTo>
                  <a:lnTo>
                    <a:pt x="5707" y="2474"/>
                  </a:lnTo>
                  <a:lnTo>
                    <a:pt x="5707" y="2421"/>
                  </a:lnTo>
                  <a:lnTo>
                    <a:pt x="5707" y="2407"/>
                  </a:lnTo>
                  <a:lnTo>
                    <a:pt x="5707" y="2394"/>
                  </a:lnTo>
                  <a:lnTo>
                    <a:pt x="5694" y="2394"/>
                  </a:lnTo>
                  <a:lnTo>
                    <a:pt x="5694" y="2380"/>
                  </a:lnTo>
                  <a:lnTo>
                    <a:pt x="5694" y="2367"/>
                  </a:lnTo>
                  <a:lnTo>
                    <a:pt x="5694" y="2353"/>
                  </a:lnTo>
                  <a:lnTo>
                    <a:pt x="5694" y="2340"/>
                  </a:lnTo>
                  <a:close/>
                  <a:moveTo>
                    <a:pt x="13" y="2594"/>
                  </a:moveTo>
                  <a:lnTo>
                    <a:pt x="13" y="2727"/>
                  </a:lnTo>
                  <a:lnTo>
                    <a:pt x="280" y="2741"/>
                  </a:lnTo>
                  <a:lnTo>
                    <a:pt x="280" y="2620"/>
                  </a:lnTo>
                  <a:lnTo>
                    <a:pt x="13" y="2594"/>
                  </a:lnTo>
                  <a:close/>
                  <a:moveTo>
                    <a:pt x="5721" y="2608"/>
                  </a:moveTo>
                  <a:lnTo>
                    <a:pt x="5454" y="2620"/>
                  </a:lnTo>
                  <a:cubicBezTo>
                    <a:pt x="5467" y="2661"/>
                    <a:pt x="5467" y="2701"/>
                    <a:pt x="5467" y="2741"/>
                  </a:cubicBezTo>
                  <a:lnTo>
                    <a:pt x="5734" y="2741"/>
                  </a:lnTo>
                  <a:lnTo>
                    <a:pt x="5734" y="2727"/>
                  </a:lnTo>
                  <a:lnTo>
                    <a:pt x="5734" y="2715"/>
                  </a:lnTo>
                  <a:cubicBezTo>
                    <a:pt x="5734" y="2674"/>
                    <a:pt x="5734" y="2634"/>
                    <a:pt x="5721" y="2608"/>
                  </a:cubicBezTo>
                  <a:close/>
                  <a:moveTo>
                    <a:pt x="0" y="2861"/>
                  </a:moveTo>
                  <a:cubicBezTo>
                    <a:pt x="0" y="2902"/>
                    <a:pt x="0" y="2955"/>
                    <a:pt x="13" y="2995"/>
                  </a:cubicBezTo>
                  <a:lnTo>
                    <a:pt x="280" y="2982"/>
                  </a:lnTo>
                  <a:cubicBezTo>
                    <a:pt x="280" y="2941"/>
                    <a:pt x="268" y="2902"/>
                    <a:pt x="268" y="2861"/>
                  </a:cubicBezTo>
                  <a:close/>
                  <a:moveTo>
                    <a:pt x="5467" y="2875"/>
                  </a:moveTo>
                  <a:lnTo>
                    <a:pt x="5467" y="2995"/>
                  </a:lnTo>
                  <a:lnTo>
                    <a:pt x="5734" y="3009"/>
                  </a:lnTo>
                  <a:lnTo>
                    <a:pt x="5734" y="2995"/>
                  </a:lnTo>
                  <a:lnTo>
                    <a:pt x="5734" y="2875"/>
                  </a:lnTo>
                  <a:close/>
                  <a:moveTo>
                    <a:pt x="280" y="3102"/>
                  </a:moveTo>
                  <a:lnTo>
                    <a:pt x="13" y="3128"/>
                  </a:lnTo>
                  <a:cubicBezTo>
                    <a:pt x="27" y="3182"/>
                    <a:pt x="27" y="3223"/>
                    <a:pt x="27" y="3262"/>
                  </a:cubicBezTo>
                  <a:lnTo>
                    <a:pt x="294" y="3223"/>
                  </a:lnTo>
                  <a:cubicBezTo>
                    <a:pt x="294" y="3182"/>
                    <a:pt x="294" y="3142"/>
                    <a:pt x="280" y="3102"/>
                  </a:cubicBezTo>
                  <a:close/>
                  <a:moveTo>
                    <a:pt x="5454" y="3116"/>
                  </a:moveTo>
                  <a:lnTo>
                    <a:pt x="5454" y="3169"/>
                  </a:lnTo>
                  <a:cubicBezTo>
                    <a:pt x="5454" y="3196"/>
                    <a:pt x="5454" y="3209"/>
                    <a:pt x="5440" y="3235"/>
                  </a:cubicBezTo>
                  <a:lnTo>
                    <a:pt x="5707" y="3276"/>
                  </a:lnTo>
                  <a:lnTo>
                    <a:pt x="5707" y="3262"/>
                  </a:lnTo>
                  <a:cubicBezTo>
                    <a:pt x="5707" y="3249"/>
                    <a:pt x="5721" y="3223"/>
                    <a:pt x="5721" y="3209"/>
                  </a:cubicBezTo>
                  <a:lnTo>
                    <a:pt x="5721" y="3196"/>
                  </a:lnTo>
                  <a:lnTo>
                    <a:pt x="5721" y="3182"/>
                  </a:lnTo>
                  <a:lnTo>
                    <a:pt x="5721" y="3169"/>
                  </a:lnTo>
                  <a:lnTo>
                    <a:pt x="5721" y="3155"/>
                  </a:lnTo>
                  <a:lnTo>
                    <a:pt x="5721" y="3142"/>
                  </a:lnTo>
                  <a:lnTo>
                    <a:pt x="5454" y="3116"/>
                  </a:lnTo>
                  <a:close/>
                  <a:moveTo>
                    <a:pt x="321" y="3342"/>
                  </a:moveTo>
                  <a:lnTo>
                    <a:pt x="54" y="3396"/>
                  </a:lnTo>
                  <a:lnTo>
                    <a:pt x="54" y="3410"/>
                  </a:lnTo>
                  <a:cubicBezTo>
                    <a:pt x="67" y="3449"/>
                    <a:pt x="81" y="3490"/>
                    <a:pt x="81" y="3529"/>
                  </a:cubicBezTo>
                  <a:lnTo>
                    <a:pt x="348" y="3463"/>
                  </a:lnTo>
                  <a:cubicBezTo>
                    <a:pt x="334" y="3422"/>
                    <a:pt x="321" y="3383"/>
                    <a:pt x="321" y="3342"/>
                  </a:cubicBezTo>
                  <a:close/>
                  <a:moveTo>
                    <a:pt x="5427" y="3356"/>
                  </a:moveTo>
                  <a:cubicBezTo>
                    <a:pt x="5413" y="3396"/>
                    <a:pt x="5413" y="3436"/>
                    <a:pt x="5400" y="3476"/>
                  </a:cubicBezTo>
                  <a:lnTo>
                    <a:pt x="5654" y="3529"/>
                  </a:lnTo>
                  <a:cubicBezTo>
                    <a:pt x="5668" y="3503"/>
                    <a:pt x="5668" y="3476"/>
                    <a:pt x="5681" y="3449"/>
                  </a:cubicBezTo>
                  <a:cubicBezTo>
                    <a:pt x="5681" y="3436"/>
                    <a:pt x="5681" y="3422"/>
                    <a:pt x="5694" y="3410"/>
                  </a:cubicBezTo>
                  <a:lnTo>
                    <a:pt x="5427" y="3356"/>
                  </a:lnTo>
                  <a:close/>
                  <a:moveTo>
                    <a:pt x="375" y="3583"/>
                  </a:moveTo>
                  <a:lnTo>
                    <a:pt x="120" y="3663"/>
                  </a:lnTo>
                  <a:lnTo>
                    <a:pt x="120" y="3677"/>
                  </a:lnTo>
                  <a:cubicBezTo>
                    <a:pt x="134" y="3717"/>
                    <a:pt x="147" y="3743"/>
                    <a:pt x="161" y="3784"/>
                  </a:cubicBezTo>
                  <a:lnTo>
                    <a:pt x="414" y="3704"/>
                  </a:lnTo>
                  <a:lnTo>
                    <a:pt x="375" y="3583"/>
                  </a:lnTo>
                  <a:close/>
                  <a:moveTo>
                    <a:pt x="5374" y="3597"/>
                  </a:moveTo>
                  <a:cubicBezTo>
                    <a:pt x="5360" y="3623"/>
                    <a:pt x="5347" y="3663"/>
                    <a:pt x="5333" y="3704"/>
                  </a:cubicBezTo>
                  <a:lnTo>
                    <a:pt x="5587" y="3797"/>
                  </a:lnTo>
                  <a:lnTo>
                    <a:pt x="5587" y="3770"/>
                  </a:lnTo>
                  <a:cubicBezTo>
                    <a:pt x="5600" y="3730"/>
                    <a:pt x="5614" y="3704"/>
                    <a:pt x="5627" y="3663"/>
                  </a:cubicBezTo>
                  <a:lnTo>
                    <a:pt x="5374" y="3597"/>
                  </a:lnTo>
                  <a:close/>
                  <a:moveTo>
                    <a:pt x="455" y="3811"/>
                  </a:moveTo>
                  <a:lnTo>
                    <a:pt x="200" y="3918"/>
                  </a:lnTo>
                  <a:cubicBezTo>
                    <a:pt x="214" y="3944"/>
                    <a:pt x="227" y="3971"/>
                    <a:pt x="241" y="4011"/>
                  </a:cubicBezTo>
                  <a:cubicBezTo>
                    <a:pt x="254" y="4024"/>
                    <a:pt x="254" y="4024"/>
                    <a:pt x="254" y="4037"/>
                  </a:cubicBezTo>
                  <a:lnTo>
                    <a:pt x="494" y="3930"/>
                  </a:lnTo>
                  <a:lnTo>
                    <a:pt x="455" y="3811"/>
                  </a:lnTo>
                  <a:close/>
                  <a:moveTo>
                    <a:pt x="5293" y="3823"/>
                  </a:moveTo>
                  <a:cubicBezTo>
                    <a:pt x="5280" y="3864"/>
                    <a:pt x="5253" y="3891"/>
                    <a:pt x="5240" y="3930"/>
                  </a:cubicBezTo>
                  <a:lnTo>
                    <a:pt x="5481" y="4037"/>
                  </a:lnTo>
                  <a:cubicBezTo>
                    <a:pt x="5507" y="3998"/>
                    <a:pt x="5520" y="3957"/>
                    <a:pt x="5534" y="3918"/>
                  </a:cubicBezTo>
                  <a:lnTo>
                    <a:pt x="5293" y="3823"/>
                  </a:lnTo>
                  <a:close/>
                  <a:moveTo>
                    <a:pt x="548" y="4037"/>
                  </a:moveTo>
                  <a:lnTo>
                    <a:pt x="307" y="4158"/>
                  </a:lnTo>
                  <a:cubicBezTo>
                    <a:pt x="334" y="4185"/>
                    <a:pt x="348" y="4224"/>
                    <a:pt x="361" y="4251"/>
                  </a:cubicBezTo>
                  <a:cubicBezTo>
                    <a:pt x="375" y="4265"/>
                    <a:pt x="375" y="4265"/>
                    <a:pt x="375" y="4278"/>
                  </a:cubicBezTo>
                  <a:lnTo>
                    <a:pt x="615" y="4144"/>
                  </a:lnTo>
                  <a:cubicBezTo>
                    <a:pt x="588" y="4105"/>
                    <a:pt x="575" y="4078"/>
                    <a:pt x="548" y="4037"/>
                  </a:cubicBezTo>
                  <a:close/>
                  <a:moveTo>
                    <a:pt x="5186" y="4037"/>
                  </a:moveTo>
                  <a:cubicBezTo>
                    <a:pt x="5173" y="4078"/>
                    <a:pt x="5146" y="4118"/>
                    <a:pt x="5133" y="4144"/>
                  </a:cubicBezTo>
                  <a:lnTo>
                    <a:pt x="5360" y="4278"/>
                  </a:lnTo>
                  <a:cubicBezTo>
                    <a:pt x="5374" y="4265"/>
                    <a:pt x="5386" y="4238"/>
                    <a:pt x="5400" y="4224"/>
                  </a:cubicBezTo>
                  <a:lnTo>
                    <a:pt x="5400" y="4212"/>
                  </a:lnTo>
                  <a:cubicBezTo>
                    <a:pt x="5413" y="4198"/>
                    <a:pt x="5413" y="4185"/>
                    <a:pt x="5427" y="4158"/>
                  </a:cubicBezTo>
                  <a:lnTo>
                    <a:pt x="5186" y="4037"/>
                  </a:lnTo>
                  <a:close/>
                  <a:moveTo>
                    <a:pt x="669" y="4251"/>
                  </a:moveTo>
                  <a:lnTo>
                    <a:pt x="441" y="4385"/>
                  </a:lnTo>
                  <a:cubicBezTo>
                    <a:pt x="455" y="4399"/>
                    <a:pt x="455" y="4399"/>
                    <a:pt x="455" y="4412"/>
                  </a:cubicBezTo>
                  <a:lnTo>
                    <a:pt x="468" y="4412"/>
                  </a:lnTo>
                  <a:lnTo>
                    <a:pt x="468" y="4425"/>
                  </a:lnTo>
                  <a:lnTo>
                    <a:pt x="468" y="4438"/>
                  </a:lnTo>
                  <a:lnTo>
                    <a:pt x="481" y="4438"/>
                  </a:lnTo>
                  <a:lnTo>
                    <a:pt x="481" y="4452"/>
                  </a:lnTo>
                  <a:lnTo>
                    <a:pt x="494" y="4452"/>
                  </a:lnTo>
                  <a:lnTo>
                    <a:pt x="494" y="4465"/>
                  </a:lnTo>
                  <a:lnTo>
                    <a:pt x="494" y="4479"/>
                  </a:lnTo>
                  <a:lnTo>
                    <a:pt x="508" y="4479"/>
                  </a:lnTo>
                  <a:cubicBezTo>
                    <a:pt x="508" y="4492"/>
                    <a:pt x="521" y="4492"/>
                    <a:pt x="521" y="4506"/>
                  </a:cubicBezTo>
                  <a:lnTo>
                    <a:pt x="735" y="4345"/>
                  </a:lnTo>
                  <a:cubicBezTo>
                    <a:pt x="722" y="4319"/>
                    <a:pt x="695" y="4278"/>
                    <a:pt x="669" y="4251"/>
                  </a:cubicBezTo>
                  <a:close/>
                  <a:moveTo>
                    <a:pt x="5066" y="4251"/>
                  </a:moveTo>
                  <a:cubicBezTo>
                    <a:pt x="5053" y="4292"/>
                    <a:pt x="5026" y="4319"/>
                    <a:pt x="4999" y="4358"/>
                  </a:cubicBezTo>
                  <a:lnTo>
                    <a:pt x="5226" y="4506"/>
                  </a:lnTo>
                  <a:cubicBezTo>
                    <a:pt x="5240" y="4492"/>
                    <a:pt x="5253" y="4465"/>
                    <a:pt x="5267" y="4438"/>
                  </a:cubicBezTo>
                  <a:cubicBezTo>
                    <a:pt x="5280" y="4425"/>
                    <a:pt x="5280" y="4412"/>
                    <a:pt x="5293" y="4399"/>
                  </a:cubicBezTo>
                  <a:lnTo>
                    <a:pt x="5066" y="4251"/>
                  </a:lnTo>
                  <a:close/>
                  <a:moveTo>
                    <a:pt x="815" y="4452"/>
                  </a:moveTo>
                  <a:lnTo>
                    <a:pt x="601" y="4613"/>
                  </a:lnTo>
                  <a:lnTo>
                    <a:pt x="601" y="4625"/>
                  </a:lnTo>
                  <a:lnTo>
                    <a:pt x="615" y="4625"/>
                  </a:lnTo>
                  <a:lnTo>
                    <a:pt x="615" y="4639"/>
                  </a:lnTo>
                  <a:lnTo>
                    <a:pt x="628" y="4639"/>
                  </a:lnTo>
                  <a:cubicBezTo>
                    <a:pt x="642" y="4666"/>
                    <a:pt x="669" y="4693"/>
                    <a:pt x="681" y="4720"/>
                  </a:cubicBezTo>
                  <a:lnTo>
                    <a:pt x="895" y="4545"/>
                  </a:lnTo>
                  <a:cubicBezTo>
                    <a:pt x="869" y="4506"/>
                    <a:pt x="842" y="4479"/>
                    <a:pt x="815" y="4452"/>
                  </a:cubicBezTo>
                  <a:close/>
                  <a:moveTo>
                    <a:pt x="4932" y="4452"/>
                  </a:moveTo>
                  <a:cubicBezTo>
                    <a:pt x="4905" y="4479"/>
                    <a:pt x="4879" y="4519"/>
                    <a:pt x="4852" y="4545"/>
                  </a:cubicBezTo>
                  <a:lnTo>
                    <a:pt x="5053" y="4720"/>
                  </a:lnTo>
                  <a:cubicBezTo>
                    <a:pt x="5080" y="4693"/>
                    <a:pt x="5119" y="4652"/>
                    <a:pt x="5146" y="4613"/>
                  </a:cubicBezTo>
                  <a:lnTo>
                    <a:pt x="4932" y="4452"/>
                  </a:lnTo>
                  <a:close/>
                  <a:moveTo>
                    <a:pt x="976" y="4639"/>
                  </a:moveTo>
                  <a:lnTo>
                    <a:pt x="776" y="4813"/>
                  </a:lnTo>
                  <a:cubicBezTo>
                    <a:pt x="802" y="4853"/>
                    <a:pt x="829" y="4880"/>
                    <a:pt x="869" y="4920"/>
                  </a:cubicBezTo>
                  <a:lnTo>
                    <a:pt x="1056" y="4720"/>
                  </a:lnTo>
                  <a:lnTo>
                    <a:pt x="976" y="4639"/>
                  </a:lnTo>
                  <a:close/>
                  <a:moveTo>
                    <a:pt x="4772" y="4639"/>
                  </a:moveTo>
                  <a:cubicBezTo>
                    <a:pt x="4745" y="4666"/>
                    <a:pt x="4718" y="4693"/>
                    <a:pt x="4679" y="4720"/>
                  </a:cubicBezTo>
                  <a:lnTo>
                    <a:pt x="4879" y="4920"/>
                  </a:lnTo>
                  <a:lnTo>
                    <a:pt x="4879" y="4907"/>
                  </a:lnTo>
                  <a:lnTo>
                    <a:pt x="4892" y="4907"/>
                  </a:lnTo>
                  <a:lnTo>
                    <a:pt x="4892" y="4893"/>
                  </a:lnTo>
                  <a:lnTo>
                    <a:pt x="4905" y="4893"/>
                  </a:lnTo>
                  <a:lnTo>
                    <a:pt x="4905" y="4880"/>
                  </a:lnTo>
                  <a:lnTo>
                    <a:pt x="4919" y="4880"/>
                  </a:lnTo>
                  <a:lnTo>
                    <a:pt x="4919" y="4866"/>
                  </a:lnTo>
                  <a:lnTo>
                    <a:pt x="4932" y="4866"/>
                  </a:lnTo>
                  <a:lnTo>
                    <a:pt x="4973" y="4826"/>
                  </a:lnTo>
                  <a:lnTo>
                    <a:pt x="4772" y="4639"/>
                  </a:lnTo>
                  <a:close/>
                  <a:moveTo>
                    <a:pt x="1150" y="4800"/>
                  </a:moveTo>
                  <a:lnTo>
                    <a:pt x="963" y="5000"/>
                  </a:lnTo>
                  <a:lnTo>
                    <a:pt x="1016" y="5053"/>
                  </a:lnTo>
                  <a:lnTo>
                    <a:pt x="1029" y="5053"/>
                  </a:lnTo>
                  <a:lnTo>
                    <a:pt x="1029" y="5067"/>
                  </a:lnTo>
                  <a:lnTo>
                    <a:pt x="1043" y="5067"/>
                  </a:lnTo>
                  <a:lnTo>
                    <a:pt x="1043" y="5080"/>
                  </a:lnTo>
                  <a:lnTo>
                    <a:pt x="1056" y="5080"/>
                  </a:lnTo>
                  <a:lnTo>
                    <a:pt x="1070" y="5094"/>
                  </a:lnTo>
                  <a:lnTo>
                    <a:pt x="1243" y="4880"/>
                  </a:lnTo>
                  <a:cubicBezTo>
                    <a:pt x="1203" y="4853"/>
                    <a:pt x="1177" y="4826"/>
                    <a:pt x="1150" y="4800"/>
                  </a:cubicBezTo>
                  <a:close/>
                  <a:moveTo>
                    <a:pt x="4598" y="4813"/>
                  </a:moveTo>
                  <a:cubicBezTo>
                    <a:pt x="4572" y="4839"/>
                    <a:pt x="4531" y="4866"/>
                    <a:pt x="4504" y="4893"/>
                  </a:cubicBezTo>
                  <a:lnTo>
                    <a:pt x="4665" y="5094"/>
                  </a:lnTo>
                  <a:lnTo>
                    <a:pt x="4679" y="5094"/>
                  </a:lnTo>
                  <a:lnTo>
                    <a:pt x="4679" y="5080"/>
                  </a:lnTo>
                  <a:cubicBezTo>
                    <a:pt x="4705" y="5067"/>
                    <a:pt x="4718" y="5053"/>
                    <a:pt x="4732" y="5040"/>
                  </a:cubicBezTo>
                  <a:lnTo>
                    <a:pt x="4745" y="5040"/>
                  </a:lnTo>
                  <a:lnTo>
                    <a:pt x="4745" y="5026"/>
                  </a:lnTo>
                  <a:lnTo>
                    <a:pt x="4759" y="5026"/>
                  </a:lnTo>
                  <a:lnTo>
                    <a:pt x="4759" y="5014"/>
                  </a:lnTo>
                  <a:lnTo>
                    <a:pt x="4772" y="5014"/>
                  </a:lnTo>
                  <a:lnTo>
                    <a:pt x="4598" y="4813"/>
                  </a:lnTo>
                  <a:close/>
                  <a:moveTo>
                    <a:pt x="1337" y="4960"/>
                  </a:moveTo>
                  <a:lnTo>
                    <a:pt x="1177" y="5174"/>
                  </a:lnTo>
                  <a:cubicBezTo>
                    <a:pt x="1216" y="5201"/>
                    <a:pt x="1243" y="5227"/>
                    <a:pt x="1283" y="5254"/>
                  </a:cubicBezTo>
                  <a:lnTo>
                    <a:pt x="1430" y="5026"/>
                  </a:lnTo>
                  <a:cubicBezTo>
                    <a:pt x="1403" y="5000"/>
                    <a:pt x="1364" y="4987"/>
                    <a:pt x="1337" y="4960"/>
                  </a:cubicBezTo>
                  <a:close/>
                  <a:moveTo>
                    <a:pt x="4411" y="4960"/>
                  </a:moveTo>
                  <a:cubicBezTo>
                    <a:pt x="4371" y="4987"/>
                    <a:pt x="4344" y="5014"/>
                    <a:pt x="4304" y="5026"/>
                  </a:cubicBezTo>
                  <a:lnTo>
                    <a:pt x="4451" y="5254"/>
                  </a:lnTo>
                  <a:cubicBezTo>
                    <a:pt x="4478" y="5240"/>
                    <a:pt x="4491" y="5227"/>
                    <a:pt x="4504" y="5214"/>
                  </a:cubicBezTo>
                  <a:lnTo>
                    <a:pt x="4518" y="5214"/>
                  </a:lnTo>
                  <a:lnTo>
                    <a:pt x="4531" y="5201"/>
                  </a:lnTo>
                  <a:cubicBezTo>
                    <a:pt x="4545" y="5201"/>
                    <a:pt x="4558" y="5187"/>
                    <a:pt x="4572" y="5174"/>
                  </a:cubicBezTo>
                  <a:lnTo>
                    <a:pt x="4411" y="4960"/>
                  </a:lnTo>
                  <a:close/>
                  <a:moveTo>
                    <a:pt x="1537" y="5094"/>
                  </a:moveTo>
                  <a:lnTo>
                    <a:pt x="1403" y="5321"/>
                  </a:lnTo>
                  <a:cubicBezTo>
                    <a:pt x="1430" y="5347"/>
                    <a:pt x="1471" y="5374"/>
                    <a:pt x="1510" y="5388"/>
                  </a:cubicBezTo>
                  <a:lnTo>
                    <a:pt x="1644" y="5147"/>
                  </a:lnTo>
                  <a:cubicBezTo>
                    <a:pt x="1604" y="5133"/>
                    <a:pt x="1564" y="5107"/>
                    <a:pt x="1537" y="5094"/>
                  </a:cubicBezTo>
                  <a:close/>
                  <a:moveTo>
                    <a:pt x="4197" y="5094"/>
                  </a:moveTo>
                  <a:cubicBezTo>
                    <a:pt x="4171" y="5121"/>
                    <a:pt x="4130" y="5133"/>
                    <a:pt x="4103" y="5160"/>
                  </a:cubicBezTo>
                  <a:lnTo>
                    <a:pt x="4224" y="5388"/>
                  </a:lnTo>
                  <a:lnTo>
                    <a:pt x="4251" y="5388"/>
                  </a:lnTo>
                  <a:lnTo>
                    <a:pt x="4251" y="5374"/>
                  </a:lnTo>
                  <a:lnTo>
                    <a:pt x="4264" y="5374"/>
                  </a:lnTo>
                  <a:lnTo>
                    <a:pt x="4264" y="5361"/>
                  </a:lnTo>
                  <a:lnTo>
                    <a:pt x="4290" y="5361"/>
                  </a:lnTo>
                  <a:lnTo>
                    <a:pt x="4290" y="5347"/>
                  </a:lnTo>
                  <a:lnTo>
                    <a:pt x="4304" y="5347"/>
                  </a:lnTo>
                  <a:cubicBezTo>
                    <a:pt x="4317" y="5334"/>
                    <a:pt x="4331" y="5334"/>
                    <a:pt x="4344" y="5321"/>
                  </a:cubicBezTo>
                  <a:lnTo>
                    <a:pt x="4197" y="5094"/>
                  </a:lnTo>
                  <a:close/>
                  <a:moveTo>
                    <a:pt x="1751" y="5214"/>
                  </a:moveTo>
                  <a:lnTo>
                    <a:pt x="1631" y="5454"/>
                  </a:lnTo>
                  <a:lnTo>
                    <a:pt x="1644" y="5454"/>
                  </a:lnTo>
                  <a:cubicBezTo>
                    <a:pt x="1684" y="5468"/>
                    <a:pt x="1724" y="5495"/>
                    <a:pt x="1751" y="5508"/>
                  </a:cubicBezTo>
                  <a:lnTo>
                    <a:pt x="1858" y="5254"/>
                  </a:lnTo>
                  <a:cubicBezTo>
                    <a:pt x="1818" y="5240"/>
                    <a:pt x="1791" y="5227"/>
                    <a:pt x="1751" y="5214"/>
                  </a:cubicBezTo>
                  <a:close/>
                  <a:moveTo>
                    <a:pt x="3984" y="5214"/>
                  </a:moveTo>
                  <a:cubicBezTo>
                    <a:pt x="3957" y="5227"/>
                    <a:pt x="3916" y="5240"/>
                    <a:pt x="3877" y="5254"/>
                  </a:cubicBezTo>
                  <a:lnTo>
                    <a:pt x="3984" y="5508"/>
                  </a:lnTo>
                  <a:cubicBezTo>
                    <a:pt x="3984" y="5508"/>
                    <a:pt x="3996" y="5508"/>
                    <a:pt x="3996" y="5495"/>
                  </a:cubicBezTo>
                  <a:lnTo>
                    <a:pt x="4023" y="5495"/>
                  </a:lnTo>
                  <a:lnTo>
                    <a:pt x="4023" y="5481"/>
                  </a:lnTo>
                  <a:lnTo>
                    <a:pt x="4050" y="5481"/>
                  </a:lnTo>
                  <a:lnTo>
                    <a:pt x="4064" y="5468"/>
                  </a:lnTo>
                  <a:lnTo>
                    <a:pt x="4090" y="5468"/>
                  </a:lnTo>
                  <a:lnTo>
                    <a:pt x="4090" y="5454"/>
                  </a:lnTo>
                  <a:lnTo>
                    <a:pt x="4103" y="5454"/>
                  </a:lnTo>
                  <a:lnTo>
                    <a:pt x="3984" y="5214"/>
                  </a:lnTo>
                  <a:close/>
                  <a:moveTo>
                    <a:pt x="1979" y="5308"/>
                  </a:moveTo>
                  <a:lnTo>
                    <a:pt x="1884" y="5561"/>
                  </a:lnTo>
                  <a:lnTo>
                    <a:pt x="2005" y="5602"/>
                  </a:lnTo>
                  <a:lnTo>
                    <a:pt x="2085" y="5347"/>
                  </a:lnTo>
                  <a:cubicBezTo>
                    <a:pt x="2045" y="5334"/>
                    <a:pt x="2018" y="5321"/>
                    <a:pt x="1979" y="5308"/>
                  </a:cubicBezTo>
                  <a:close/>
                  <a:moveTo>
                    <a:pt x="3770" y="5308"/>
                  </a:moveTo>
                  <a:lnTo>
                    <a:pt x="3649" y="5347"/>
                  </a:lnTo>
                  <a:lnTo>
                    <a:pt x="3729" y="5602"/>
                  </a:lnTo>
                  <a:cubicBezTo>
                    <a:pt x="3770" y="5588"/>
                    <a:pt x="3796" y="5575"/>
                    <a:pt x="3836" y="5561"/>
                  </a:cubicBezTo>
                  <a:lnTo>
                    <a:pt x="3850" y="5561"/>
                  </a:lnTo>
                  <a:lnTo>
                    <a:pt x="3770" y="5308"/>
                  </a:lnTo>
                  <a:close/>
                  <a:moveTo>
                    <a:pt x="2205" y="5374"/>
                  </a:moveTo>
                  <a:lnTo>
                    <a:pt x="2139" y="5641"/>
                  </a:lnTo>
                  <a:lnTo>
                    <a:pt x="2152" y="5641"/>
                  </a:lnTo>
                  <a:cubicBezTo>
                    <a:pt x="2179" y="5641"/>
                    <a:pt x="2192" y="5655"/>
                    <a:pt x="2219" y="5655"/>
                  </a:cubicBezTo>
                  <a:lnTo>
                    <a:pt x="2232" y="5655"/>
                  </a:lnTo>
                  <a:cubicBezTo>
                    <a:pt x="2246" y="5655"/>
                    <a:pt x="2259" y="5668"/>
                    <a:pt x="2273" y="5668"/>
                  </a:cubicBezTo>
                  <a:lnTo>
                    <a:pt x="2326" y="5401"/>
                  </a:lnTo>
                  <a:cubicBezTo>
                    <a:pt x="2285" y="5401"/>
                    <a:pt x="2246" y="5388"/>
                    <a:pt x="2205" y="5374"/>
                  </a:cubicBezTo>
                  <a:close/>
                  <a:moveTo>
                    <a:pt x="3529" y="5374"/>
                  </a:moveTo>
                  <a:cubicBezTo>
                    <a:pt x="3488" y="5388"/>
                    <a:pt x="3449" y="5401"/>
                    <a:pt x="3408" y="5401"/>
                  </a:cubicBezTo>
                  <a:lnTo>
                    <a:pt x="3476" y="5668"/>
                  </a:lnTo>
                  <a:cubicBezTo>
                    <a:pt x="3488" y="5668"/>
                    <a:pt x="3502" y="5655"/>
                    <a:pt x="3515" y="5655"/>
                  </a:cubicBezTo>
                  <a:lnTo>
                    <a:pt x="3556" y="5655"/>
                  </a:lnTo>
                  <a:cubicBezTo>
                    <a:pt x="3556" y="5641"/>
                    <a:pt x="3569" y="5641"/>
                    <a:pt x="3569" y="5641"/>
                  </a:cubicBezTo>
                  <a:lnTo>
                    <a:pt x="3595" y="5641"/>
                  </a:lnTo>
                  <a:lnTo>
                    <a:pt x="3529" y="5374"/>
                  </a:lnTo>
                  <a:close/>
                  <a:moveTo>
                    <a:pt x="2446" y="5427"/>
                  </a:moveTo>
                  <a:lnTo>
                    <a:pt x="2406" y="5695"/>
                  </a:lnTo>
                  <a:lnTo>
                    <a:pt x="2419" y="5695"/>
                  </a:lnTo>
                  <a:cubicBezTo>
                    <a:pt x="2460" y="5695"/>
                    <a:pt x="2499" y="5709"/>
                    <a:pt x="2540" y="5709"/>
                  </a:cubicBezTo>
                  <a:lnTo>
                    <a:pt x="2567" y="5441"/>
                  </a:lnTo>
                  <a:cubicBezTo>
                    <a:pt x="2526" y="5441"/>
                    <a:pt x="2486" y="5427"/>
                    <a:pt x="2446" y="5427"/>
                  </a:cubicBezTo>
                  <a:close/>
                  <a:moveTo>
                    <a:pt x="3288" y="5427"/>
                  </a:moveTo>
                  <a:cubicBezTo>
                    <a:pt x="3248" y="5441"/>
                    <a:pt x="3208" y="5441"/>
                    <a:pt x="3168" y="5441"/>
                  </a:cubicBezTo>
                  <a:lnTo>
                    <a:pt x="3208" y="5709"/>
                  </a:lnTo>
                  <a:cubicBezTo>
                    <a:pt x="3235" y="5709"/>
                    <a:pt x="3275" y="5709"/>
                    <a:pt x="3315" y="5695"/>
                  </a:cubicBezTo>
                  <a:lnTo>
                    <a:pt x="3342" y="5695"/>
                  </a:lnTo>
                  <a:lnTo>
                    <a:pt x="3288" y="5427"/>
                  </a:lnTo>
                  <a:close/>
                  <a:moveTo>
                    <a:pt x="2686" y="5454"/>
                  </a:moveTo>
                  <a:lnTo>
                    <a:pt x="2674" y="5722"/>
                  </a:lnTo>
                  <a:lnTo>
                    <a:pt x="2754" y="5722"/>
                  </a:lnTo>
                  <a:lnTo>
                    <a:pt x="2754" y="5735"/>
                  </a:lnTo>
                  <a:lnTo>
                    <a:pt x="2807" y="5735"/>
                  </a:lnTo>
                  <a:lnTo>
                    <a:pt x="2807" y="5468"/>
                  </a:lnTo>
                  <a:cubicBezTo>
                    <a:pt x="2767" y="5454"/>
                    <a:pt x="2727" y="5454"/>
                    <a:pt x="2686" y="5454"/>
                  </a:cubicBezTo>
                  <a:close/>
                  <a:moveTo>
                    <a:pt x="3048" y="5454"/>
                  </a:moveTo>
                  <a:cubicBezTo>
                    <a:pt x="3007" y="5454"/>
                    <a:pt x="2968" y="5454"/>
                    <a:pt x="2927" y="5468"/>
                  </a:cubicBezTo>
                  <a:lnTo>
                    <a:pt x="2941" y="5735"/>
                  </a:lnTo>
                  <a:cubicBezTo>
                    <a:pt x="2980" y="5735"/>
                    <a:pt x="3021" y="5722"/>
                    <a:pt x="3075" y="5722"/>
                  </a:cubicBezTo>
                  <a:lnTo>
                    <a:pt x="3048" y="5454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429;p62">
              <a:extLst>
                <a:ext uri="{FF2B5EF4-FFF2-40B4-BE49-F238E27FC236}">
                  <a16:creationId xmlns:a16="http://schemas.microsoft.com/office/drawing/2014/main" id="{0657CF07-14EB-3546-A78D-DEF76016F61A}"/>
                </a:ext>
              </a:extLst>
            </p:cNvPr>
            <p:cNvSpPr/>
            <p:nvPr/>
          </p:nvSpPr>
          <p:spPr>
            <a:xfrm>
              <a:off x="6521110" y="1522427"/>
              <a:ext cx="262903" cy="248598"/>
            </a:xfrm>
            <a:custGeom>
              <a:avLst/>
              <a:gdLst/>
              <a:ahLst/>
              <a:cxnLst/>
              <a:rect l="l" t="t" r="r" b="b"/>
              <a:pathLst>
                <a:path w="5495" h="5196" extrusionOk="0">
                  <a:moveTo>
                    <a:pt x="2764" y="0"/>
                  </a:moveTo>
                  <a:cubicBezTo>
                    <a:pt x="1455" y="0"/>
                    <a:pt x="324" y="972"/>
                    <a:pt x="174" y="2302"/>
                  </a:cubicBezTo>
                  <a:cubicBezTo>
                    <a:pt x="0" y="3719"/>
                    <a:pt x="1030" y="5016"/>
                    <a:pt x="2447" y="5176"/>
                  </a:cubicBezTo>
                  <a:cubicBezTo>
                    <a:pt x="2552" y="5189"/>
                    <a:pt x="2657" y="5195"/>
                    <a:pt x="2761" y="5195"/>
                  </a:cubicBezTo>
                  <a:cubicBezTo>
                    <a:pt x="4060" y="5195"/>
                    <a:pt x="5172" y="4216"/>
                    <a:pt x="5334" y="2904"/>
                  </a:cubicBezTo>
                  <a:cubicBezTo>
                    <a:pt x="5494" y="1473"/>
                    <a:pt x="4478" y="190"/>
                    <a:pt x="3062" y="17"/>
                  </a:cubicBezTo>
                  <a:cubicBezTo>
                    <a:pt x="2962" y="6"/>
                    <a:pt x="2863" y="0"/>
                    <a:pt x="2764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430;p62">
              <a:extLst>
                <a:ext uri="{FF2B5EF4-FFF2-40B4-BE49-F238E27FC236}">
                  <a16:creationId xmlns:a16="http://schemas.microsoft.com/office/drawing/2014/main" id="{DA06481D-EE9E-C541-89FB-8E486F19AB20}"/>
                </a:ext>
              </a:extLst>
            </p:cNvPr>
            <p:cNvSpPr/>
            <p:nvPr/>
          </p:nvSpPr>
          <p:spPr>
            <a:xfrm>
              <a:off x="6521110" y="1522427"/>
              <a:ext cx="262903" cy="248598"/>
            </a:xfrm>
            <a:custGeom>
              <a:avLst/>
              <a:gdLst/>
              <a:ahLst/>
              <a:cxnLst/>
              <a:rect l="l" t="t" r="r" b="b"/>
              <a:pathLst>
                <a:path w="5495" h="5196" extrusionOk="0">
                  <a:moveTo>
                    <a:pt x="2764" y="0"/>
                  </a:moveTo>
                  <a:cubicBezTo>
                    <a:pt x="1455" y="0"/>
                    <a:pt x="324" y="972"/>
                    <a:pt x="174" y="2302"/>
                  </a:cubicBezTo>
                  <a:cubicBezTo>
                    <a:pt x="0" y="3719"/>
                    <a:pt x="1030" y="5016"/>
                    <a:pt x="2447" y="5176"/>
                  </a:cubicBezTo>
                  <a:cubicBezTo>
                    <a:pt x="2552" y="5189"/>
                    <a:pt x="2657" y="5195"/>
                    <a:pt x="2761" y="5195"/>
                  </a:cubicBezTo>
                  <a:cubicBezTo>
                    <a:pt x="4060" y="5195"/>
                    <a:pt x="5172" y="4216"/>
                    <a:pt x="5334" y="2904"/>
                  </a:cubicBezTo>
                  <a:cubicBezTo>
                    <a:pt x="5494" y="1473"/>
                    <a:pt x="4478" y="190"/>
                    <a:pt x="3062" y="17"/>
                  </a:cubicBezTo>
                  <a:cubicBezTo>
                    <a:pt x="2962" y="6"/>
                    <a:pt x="2863" y="0"/>
                    <a:pt x="2764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431;p62">
              <a:extLst>
                <a:ext uri="{FF2B5EF4-FFF2-40B4-BE49-F238E27FC236}">
                  <a16:creationId xmlns:a16="http://schemas.microsoft.com/office/drawing/2014/main" id="{41DD6A83-5134-8A44-BC21-948347127939}"/>
                </a:ext>
              </a:extLst>
            </p:cNvPr>
            <p:cNvSpPr/>
            <p:nvPr/>
          </p:nvSpPr>
          <p:spPr>
            <a:xfrm>
              <a:off x="6533884" y="1531326"/>
              <a:ext cx="241182" cy="200419"/>
            </a:xfrm>
            <a:custGeom>
              <a:avLst/>
              <a:gdLst/>
              <a:ahLst/>
              <a:cxnLst/>
              <a:rect l="l" t="t" r="r" b="b"/>
              <a:pathLst>
                <a:path w="5041" h="4189" extrusionOk="0">
                  <a:moveTo>
                    <a:pt x="2476" y="0"/>
                  </a:moveTo>
                  <a:cubicBezTo>
                    <a:pt x="1271" y="0"/>
                    <a:pt x="230" y="904"/>
                    <a:pt x="94" y="2130"/>
                  </a:cubicBezTo>
                  <a:cubicBezTo>
                    <a:pt x="0" y="2932"/>
                    <a:pt x="294" y="3680"/>
                    <a:pt x="843" y="4188"/>
                  </a:cubicBezTo>
                  <a:cubicBezTo>
                    <a:pt x="335" y="3680"/>
                    <a:pt x="41" y="2959"/>
                    <a:pt x="134" y="2196"/>
                  </a:cubicBezTo>
                  <a:cubicBezTo>
                    <a:pt x="282" y="997"/>
                    <a:pt x="1300" y="107"/>
                    <a:pt x="2478" y="107"/>
                  </a:cubicBezTo>
                  <a:cubicBezTo>
                    <a:pt x="2574" y="107"/>
                    <a:pt x="2670" y="113"/>
                    <a:pt x="2768" y="125"/>
                  </a:cubicBezTo>
                  <a:cubicBezTo>
                    <a:pt x="4078" y="271"/>
                    <a:pt x="4999" y="1448"/>
                    <a:pt x="4853" y="2758"/>
                  </a:cubicBezTo>
                  <a:cubicBezTo>
                    <a:pt x="4812" y="3066"/>
                    <a:pt x="4719" y="3360"/>
                    <a:pt x="4572" y="3627"/>
                  </a:cubicBezTo>
                  <a:cubicBezTo>
                    <a:pt x="4732" y="3346"/>
                    <a:pt x="4839" y="3039"/>
                    <a:pt x="4880" y="2691"/>
                  </a:cubicBezTo>
                  <a:cubicBezTo>
                    <a:pt x="5040" y="1367"/>
                    <a:pt x="4091" y="178"/>
                    <a:pt x="2768" y="18"/>
                  </a:cubicBezTo>
                  <a:cubicBezTo>
                    <a:pt x="2670" y="6"/>
                    <a:pt x="2572" y="0"/>
                    <a:pt x="247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432;p62">
              <a:extLst>
                <a:ext uri="{FF2B5EF4-FFF2-40B4-BE49-F238E27FC236}">
                  <a16:creationId xmlns:a16="http://schemas.microsoft.com/office/drawing/2014/main" id="{F7CDB0A1-CB4B-6745-B829-C20CE110045C}"/>
                </a:ext>
              </a:extLst>
            </p:cNvPr>
            <p:cNvSpPr/>
            <p:nvPr/>
          </p:nvSpPr>
          <p:spPr>
            <a:xfrm>
              <a:off x="6533884" y="1531326"/>
              <a:ext cx="241182" cy="200419"/>
            </a:xfrm>
            <a:custGeom>
              <a:avLst/>
              <a:gdLst/>
              <a:ahLst/>
              <a:cxnLst/>
              <a:rect l="l" t="t" r="r" b="b"/>
              <a:pathLst>
                <a:path w="5041" h="4189" extrusionOk="0">
                  <a:moveTo>
                    <a:pt x="2476" y="0"/>
                  </a:moveTo>
                  <a:cubicBezTo>
                    <a:pt x="1271" y="0"/>
                    <a:pt x="230" y="904"/>
                    <a:pt x="94" y="2130"/>
                  </a:cubicBezTo>
                  <a:cubicBezTo>
                    <a:pt x="0" y="2932"/>
                    <a:pt x="294" y="3680"/>
                    <a:pt x="843" y="4188"/>
                  </a:cubicBezTo>
                  <a:cubicBezTo>
                    <a:pt x="335" y="3680"/>
                    <a:pt x="41" y="2959"/>
                    <a:pt x="134" y="2196"/>
                  </a:cubicBezTo>
                  <a:cubicBezTo>
                    <a:pt x="282" y="997"/>
                    <a:pt x="1300" y="107"/>
                    <a:pt x="2478" y="107"/>
                  </a:cubicBezTo>
                  <a:cubicBezTo>
                    <a:pt x="2574" y="107"/>
                    <a:pt x="2670" y="113"/>
                    <a:pt x="2768" y="125"/>
                  </a:cubicBezTo>
                  <a:cubicBezTo>
                    <a:pt x="4078" y="271"/>
                    <a:pt x="4999" y="1448"/>
                    <a:pt x="4853" y="2758"/>
                  </a:cubicBezTo>
                  <a:cubicBezTo>
                    <a:pt x="4812" y="3066"/>
                    <a:pt x="4719" y="3360"/>
                    <a:pt x="4572" y="3627"/>
                  </a:cubicBezTo>
                  <a:cubicBezTo>
                    <a:pt x="4732" y="3346"/>
                    <a:pt x="4839" y="3039"/>
                    <a:pt x="4880" y="2691"/>
                  </a:cubicBezTo>
                  <a:cubicBezTo>
                    <a:pt x="5040" y="1367"/>
                    <a:pt x="4091" y="178"/>
                    <a:pt x="2768" y="18"/>
                  </a:cubicBezTo>
                  <a:cubicBezTo>
                    <a:pt x="2670" y="6"/>
                    <a:pt x="2572" y="0"/>
                    <a:pt x="247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433;p62">
              <a:extLst>
                <a:ext uri="{FF2B5EF4-FFF2-40B4-BE49-F238E27FC236}">
                  <a16:creationId xmlns:a16="http://schemas.microsoft.com/office/drawing/2014/main" id="{629348DC-5369-234E-BDEF-342656D455E2}"/>
                </a:ext>
              </a:extLst>
            </p:cNvPr>
            <p:cNvSpPr/>
            <p:nvPr/>
          </p:nvSpPr>
          <p:spPr>
            <a:xfrm>
              <a:off x="6585029" y="1567305"/>
              <a:ext cx="129227" cy="159943"/>
            </a:xfrm>
            <a:custGeom>
              <a:avLst/>
              <a:gdLst/>
              <a:ahLst/>
              <a:cxnLst/>
              <a:rect l="l" t="t" r="r" b="b"/>
              <a:pathLst>
                <a:path w="2701" h="3343" extrusionOk="0">
                  <a:moveTo>
                    <a:pt x="2447" y="1"/>
                  </a:moveTo>
                  <a:lnTo>
                    <a:pt x="2273" y="241"/>
                  </a:lnTo>
                  <a:cubicBezTo>
                    <a:pt x="2113" y="148"/>
                    <a:pt x="1966" y="108"/>
                    <a:pt x="1819" y="108"/>
                  </a:cubicBezTo>
                  <a:cubicBezTo>
                    <a:pt x="1765" y="108"/>
                    <a:pt x="1726" y="108"/>
                    <a:pt x="1685" y="121"/>
                  </a:cubicBezTo>
                  <a:cubicBezTo>
                    <a:pt x="1498" y="148"/>
                    <a:pt x="1325" y="268"/>
                    <a:pt x="1191" y="469"/>
                  </a:cubicBezTo>
                  <a:cubicBezTo>
                    <a:pt x="1097" y="615"/>
                    <a:pt x="1043" y="749"/>
                    <a:pt x="1030" y="883"/>
                  </a:cubicBezTo>
                  <a:cubicBezTo>
                    <a:pt x="1004" y="1016"/>
                    <a:pt x="1017" y="1150"/>
                    <a:pt x="1057" y="1311"/>
                  </a:cubicBezTo>
                  <a:lnTo>
                    <a:pt x="1204" y="1859"/>
                  </a:lnTo>
                  <a:cubicBezTo>
                    <a:pt x="1218" y="1925"/>
                    <a:pt x="1230" y="1993"/>
                    <a:pt x="1244" y="2046"/>
                  </a:cubicBezTo>
                  <a:cubicBezTo>
                    <a:pt x="1257" y="2100"/>
                    <a:pt x="1257" y="2153"/>
                    <a:pt x="1257" y="2207"/>
                  </a:cubicBezTo>
                  <a:cubicBezTo>
                    <a:pt x="1257" y="2273"/>
                    <a:pt x="1244" y="2326"/>
                    <a:pt x="1230" y="2380"/>
                  </a:cubicBezTo>
                  <a:cubicBezTo>
                    <a:pt x="1218" y="2433"/>
                    <a:pt x="1177" y="2487"/>
                    <a:pt x="1150" y="2540"/>
                  </a:cubicBezTo>
                  <a:cubicBezTo>
                    <a:pt x="1097" y="2620"/>
                    <a:pt x="1030" y="2674"/>
                    <a:pt x="963" y="2688"/>
                  </a:cubicBezTo>
                  <a:cubicBezTo>
                    <a:pt x="950" y="2701"/>
                    <a:pt x="936" y="2701"/>
                    <a:pt x="910" y="2701"/>
                  </a:cubicBezTo>
                  <a:cubicBezTo>
                    <a:pt x="856" y="2701"/>
                    <a:pt x="817" y="2688"/>
                    <a:pt x="763" y="2647"/>
                  </a:cubicBezTo>
                  <a:cubicBezTo>
                    <a:pt x="562" y="2514"/>
                    <a:pt x="589" y="2273"/>
                    <a:pt x="817" y="1913"/>
                  </a:cubicBezTo>
                  <a:lnTo>
                    <a:pt x="335" y="1712"/>
                  </a:lnTo>
                  <a:lnTo>
                    <a:pt x="335" y="1712"/>
                  </a:lnTo>
                  <a:cubicBezTo>
                    <a:pt x="1" y="2260"/>
                    <a:pt x="54" y="2674"/>
                    <a:pt x="469" y="2995"/>
                  </a:cubicBezTo>
                  <a:lnTo>
                    <a:pt x="295" y="3249"/>
                  </a:lnTo>
                  <a:lnTo>
                    <a:pt x="428" y="3342"/>
                  </a:lnTo>
                  <a:lnTo>
                    <a:pt x="616" y="3089"/>
                  </a:lnTo>
                  <a:cubicBezTo>
                    <a:pt x="736" y="3155"/>
                    <a:pt x="870" y="3182"/>
                    <a:pt x="990" y="3182"/>
                  </a:cubicBezTo>
                  <a:cubicBezTo>
                    <a:pt x="1057" y="3182"/>
                    <a:pt x="1111" y="3182"/>
                    <a:pt x="1177" y="3169"/>
                  </a:cubicBezTo>
                  <a:cubicBezTo>
                    <a:pt x="1351" y="3116"/>
                    <a:pt x="1512" y="3009"/>
                    <a:pt x="1631" y="2834"/>
                  </a:cubicBezTo>
                  <a:cubicBezTo>
                    <a:pt x="1685" y="2741"/>
                    <a:pt x="1726" y="2661"/>
                    <a:pt x="1765" y="2567"/>
                  </a:cubicBezTo>
                  <a:cubicBezTo>
                    <a:pt x="1792" y="2474"/>
                    <a:pt x="1819" y="2394"/>
                    <a:pt x="1819" y="2300"/>
                  </a:cubicBezTo>
                  <a:cubicBezTo>
                    <a:pt x="1819" y="2207"/>
                    <a:pt x="1819" y="2126"/>
                    <a:pt x="1806" y="2046"/>
                  </a:cubicBezTo>
                  <a:cubicBezTo>
                    <a:pt x="1792" y="1966"/>
                    <a:pt x="1779" y="1886"/>
                    <a:pt x="1765" y="1792"/>
                  </a:cubicBezTo>
                  <a:lnTo>
                    <a:pt x="1619" y="1257"/>
                  </a:lnTo>
                  <a:cubicBezTo>
                    <a:pt x="1592" y="1150"/>
                    <a:pt x="1578" y="1043"/>
                    <a:pt x="1592" y="977"/>
                  </a:cubicBezTo>
                  <a:cubicBezTo>
                    <a:pt x="1592" y="897"/>
                    <a:pt x="1619" y="817"/>
                    <a:pt x="1685" y="722"/>
                  </a:cubicBezTo>
                  <a:cubicBezTo>
                    <a:pt x="1726" y="656"/>
                    <a:pt x="1792" y="615"/>
                    <a:pt x="1859" y="589"/>
                  </a:cubicBezTo>
                  <a:lnTo>
                    <a:pt x="1913" y="589"/>
                  </a:lnTo>
                  <a:cubicBezTo>
                    <a:pt x="1966" y="589"/>
                    <a:pt x="2020" y="603"/>
                    <a:pt x="2073" y="629"/>
                  </a:cubicBezTo>
                  <a:cubicBezTo>
                    <a:pt x="2113" y="656"/>
                    <a:pt x="2139" y="696"/>
                    <a:pt x="2166" y="722"/>
                  </a:cubicBezTo>
                  <a:cubicBezTo>
                    <a:pt x="2193" y="763"/>
                    <a:pt x="2193" y="803"/>
                    <a:pt x="2193" y="843"/>
                  </a:cubicBezTo>
                  <a:cubicBezTo>
                    <a:pt x="2193" y="870"/>
                    <a:pt x="2193" y="923"/>
                    <a:pt x="2180" y="963"/>
                  </a:cubicBezTo>
                  <a:cubicBezTo>
                    <a:pt x="2166" y="1016"/>
                    <a:pt x="2139" y="1057"/>
                    <a:pt x="2113" y="1111"/>
                  </a:cubicBezTo>
                  <a:cubicBezTo>
                    <a:pt x="2100" y="1150"/>
                    <a:pt x="2073" y="1191"/>
                    <a:pt x="2032" y="1244"/>
                  </a:cubicBezTo>
                  <a:lnTo>
                    <a:pt x="2501" y="1458"/>
                  </a:lnTo>
                  <a:cubicBezTo>
                    <a:pt x="2567" y="1351"/>
                    <a:pt x="2608" y="1244"/>
                    <a:pt x="2647" y="1164"/>
                  </a:cubicBezTo>
                  <a:cubicBezTo>
                    <a:pt x="2674" y="1070"/>
                    <a:pt x="2688" y="977"/>
                    <a:pt x="2701" y="883"/>
                  </a:cubicBezTo>
                  <a:cubicBezTo>
                    <a:pt x="2701" y="776"/>
                    <a:pt x="2674" y="683"/>
                    <a:pt x="2634" y="589"/>
                  </a:cubicBezTo>
                  <a:cubicBezTo>
                    <a:pt x="2581" y="509"/>
                    <a:pt x="2514" y="416"/>
                    <a:pt x="2407" y="335"/>
                  </a:cubicBezTo>
                  <a:lnTo>
                    <a:pt x="2581" y="95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434;p62">
              <a:extLst>
                <a:ext uri="{FF2B5EF4-FFF2-40B4-BE49-F238E27FC236}">
                  <a16:creationId xmlns:a16="http://schemas.microsoft.com/office/drawing/2014/main" id="{0587F12C-819B-8249-AD48-B6C471E7BA93}"/>
                </a:ext>
              </a:extLst>
            </p:cNvPr>
            <p:cNvSpPr/>
            <p:nvPr/>
          </p:nvSpPr>
          <p:spPr>
            <a:xfrm>
              <a:off x="7653674" y="4173707"/>
              <a:ext cx="470068" cy="412177"/>
            </a:xfrm>
            <a:custGeom>
              <a:avLst/>
              <a:gdLst/>
              <a:ahLst/>
              <a:cxnLst/>
              <a:rect l="l" t="t" r="r" b="b"/>
              <a:pathLst>
                <a:path w="9825" h="8615" extrusionOk="0">
                  <a:moveTo>
                    <a:pt x="4906" y="0"/>
                  </a:moveTo>
                  <a:cubicBezTo>
                    <a:pt x="4209" y="0"/>
                    <a:pt x="3502" y="170"/>
                    <a:pt x="2847" y="527"/>
                  </a:cubicBezTo>
                  <a:cubicBezTo>
                    <a:pt x="762" y="1677"/>
                    <a:pt x="1" y="4297"/>
                    <a:pt x="1136" y="6382"/>
                  </a:cubicBezTo>
                  <a:cubicBezTo>
                    <a:pt x="1922" y="7808"/>
                    <a:pt x="3390" y="8615"/>
                    <a:pt x="4906" y="8615"/>
                  </a:cubicBezTo>
                  <a:cubicBezTo>
                    <a:pt x="5607" y="8615"/>
                    <a:pt x="6319" y="8442"/>
                    <a:pt x="6978" y="8079"/>
                  </a:cubicBezTo>
                  <a:cubicBezTo>
                    <a:pt x="9063" y="6943"/>
                    <a:pt x="9824" y="4323"/>
                    <a:pt x="8689" y="2238"/>
                  </a:cubicBezTo>
                  <a:cubicBezTo>
                    <a:pt x="7901" y="808"/>
                    <a:pt x="6427" y="0"/>
                    <a:pt x="490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435;p62">
              <a:extLst>
                <a:ext uri="{FF2B5EF4-FFF2-40B4-BE49-F238E27FC236}">
                  <a16:creationId xmlns:a16="http://schemas.microsoft.com/office/drawing/2014/main" id="{3EABE936-4711-F04A-B5AF-540577DAB801}"/>
                </a:ext>
              </a:extLst>
            </p:cNvPr>
            <p:cNvSpPr/>
            <p:nvPr/>
          </p:nvSpPr>
          <p:spPr>
            <a:xfrm>
              <a:off x="7653674" y="4173707"/>
              <a:ext cx="470068" cy="412177"/>
            </a:xfrm>
            <a:custGeom>
              <a:avLst/>
              <a:gdLst/>
              <a:ahLst/>
              <a:cxnLst/>
              <a:rect l="l" t="t" r="r" b="b"/>
              <a:pathLst>
                <a:path w="9825" h="8615" extrusionOk="0">
                  <a:moveTo>
                    <a:pt x="4906" y="0"/>
                  </a:moveTo>
                  <a:cubicBezTo>
                    <a:pt x="4209" y="0"/>
                    <a:pt x="3502" y="170"/>
                    <a:pt x="2847" y="527"/>
                  </a:cubicBezTo>
                  <a:cubicBezTo>
                    <a:pt x="762" y="1677"/>
                    <a:pt x="1" y="4297"/>
                    <a:pt x="1136" y="6382"/>
                  </a:cubicBezTo>
                  <a:cubicBezTo>
                    <a:pt x="1922" y="7808"/>
                    <a:pt x="3390" y="8615"/>
                    <a:pt x="4906" y="8615"/>
                  </a:cubicBezTo>
                  <a:cubicBezTo>
                    <a:pt x="5607" y="8615"/>
                    <a:pt x="6319" y="8442"/>
                    <a:pt x="6978" y="8079"/>
                  </a:cubicBezTo>
                  <a:cubicBezTo>
                    <a:pt x="9063" y="6943"/>
                    <a:pt x="9824" y="4323"/>
                    <a:pt x="8689" y="2238"/>
                  </a:cubicBezTo>
                  <a:cubicBezTo>
                    <a:pt x="7901" y="808"/>
                    <a:pt x="6427" y="0"/>
                    <a:pt x="490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436;p62">
              <a:extLst>
                <a:ext uri="{FF2B5EF4-FFF2-40B4-BE49-F238E27FC236}">
                  <a16:creationId xmlns:a16="http://schemas.microsoft.com/office/drawing/2014/main" id="{0BBD3CA7-D6BA-A24C-BDE1-21DAE2AA7D5E}"/>
                </a:ext>
              </a:extLst>
            </p:cNvPr>
            <p:cNvSpPr/>
            <p:nvPr/>
          </p:nvSpPr>
          <p:spPr>
            <a:xfrm>
              <a:off x="7631953" y="4171123"/>
              <a:ext cx="470690" cy="412225"/>
            </a:xfrm>
            <a:custGeom>
              <a:avLst/>
              <a:gdLst/>
              <a:ahLst/>
              <a:cxnLst/>
              <a:rect l="l" t="t" r="r" b="b"/>
              <a:pathLst>
                <a:path w="9838" h="8616" extrusionOk="0">
                  <a:moveTo>
                    <a:pt x="4913" y="1"/>
                  </a:moveTo>
                  <a:cubicBezTo>
                    <a:pt x="4217" y="1"/>
                    <a:pt x="3511" y="171"/>
                    <a:pt x="2861" y="528"/>
                  </a:cubicBezTo>
                  <a:cubicBezTo>
                    <a:pt x="775" y="1677"/>
                    <a:pt x="0" y="4297"/>
                    <a:pt x="1150" y="6382"/>
                  </a:cubicBezTo>
                  <a:cubicBezTo>
                    <a:pt x="1926" y="7808"/>
                    <a:pt x="3397" y="8615"/>
                    <a:pt x="4916" y="8615"/>
                  </a:cubicBezTo>
                  <a:cubicBezTo>
                    <a:pt x="5618" y="8615"/>
                    <a:pt x="6331" y="8443"/>
                    <a:pt x="6990" y="8079"/>
                  </a:cubicBezTo>
                  <a:cubicBezTo>
                    <a:pt x="9075" y="6944"/>
                    <a:pt x="9838" y="4324"/>
                    <a:pt x="8701" y="2239"/>
                  </a:cubicBezTo>
                  <a:cubicBezTo>
                    <a:pt x="7913" y="809"/>
                    <a:pt x="6433" y="1"/>
                    <a:pt x="4913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437;p62">
              <a:extLst>
                <a:ext uri="{FF2B5EF4-FFF2-40B4-BE49-F238E27FC236}">
                  <a16:creationId xmlns:a16="http://schemas.microsoft.com/office/drawing/2014/main" id="{7ADF913E-E60E-D641-A8CF-F9B43A56A369}"/>
                </a:ext>
              </a:extLst>
            </p:cNvPr>
            <p:cNvSpPr/>
            <p:nvPr/>
          </p:nvSpPr>
          <p:spPr>
            <a:xfrm>
              <a:off x="7661377" y="4171362"/>
              <a:ext cx="411890" cy="411890"/>
            </a:xfrm>
            <a:custGeom>
              <a:avLst/>
              <a:gdLst/>
              <a:ahLst/>
              <a:cxnLst/>
              <a:rect l="l" t="t" r="r" b="b"/>
              <a:pathLst>
                <a:path w="8609" h="8609" extrusionOk="0">
                  <a:moveTo>
                    <a:pt x="4050" y="1"/>
                  </a:moveTo>
                  <a:cubicBezTo>
                    <a:pt x="4037" y="1"/>
                    <a:pt x="4010" y="15"/>
                    <a:pt x="3983" y="15"/>
                  </a:cubicBezTo>
                  <a:lnTo>
                    <a:pt x="4010" y="416"/>
                  </a:lnTo>
                  <a:cubicBezTo>
                    <a:pt x="4063" y="402"/>
                    <a:pt x="4130" y="402"/>
                    <a:pt x="4197" y="402"/>
                  </a:cubicBezTo>
                  <a:lnTo>
                    <a:pt x="4183" y="1"/>
                  </a:lnTo>
                  <a:close/>
                  <a:moveTo>
                    <a:pt x="4384" y="1"/>
                  </a:moveTo>
                  <a:lnTo>
                    <a:pt x="4370" y="402"/>
                  </a:lnTo>
                  <a:cubicBezTo>
                    <a:pt x="4438" y="402"/>
                    <a:pt x="4491" y="402"/>
                    <a:pt x="4557" y="416"/>
                  </a:cubicBezTo>
                  <a:lnTo>
                    <a:pt x="4584" y="1"/>
                  </a:lnTo>
                  <a:close/>
                  <a:moveTo>
                    <a:pt x="3782" y="28"/>
                  </a:moveTo>
                  <a:cubicBezTo>
                    <a:pt x="3729" y="42"/>
                    <a:pt x="3689" y="42"/>
                    <a:pt x="3649" y="54"/>
                  </a:cubicBezTo>
                  <a:lnTo>
                    <a:pt x="3582" y="54"/>
                  </a:lnTo>
                  <a:lnTo>
                    <a:pt x="3649" y="455"/>
                  </a:lnTo>
                  <a:cubicBezTo>
                    <a:pt x="3702" y="443"/>
                    <a:pt x="3769" y="443"/>
                    <a:pt x="3823" y="429"/>
                  </a:cubicBezTo>
                  <a:lnTo>
                    <a:pt x="3782" y="28"/>
                  </a:lnTo>
                  <a:close/>
                  <a:moveTo>
                    <a:pt x="4785" y="28"/>
                  </a:moveTo>
                  <a:lnTo>
                    <a:pt x="4732" y="429"/>
                  </a:lnTo>
                  <a:cubicBezTo>
                    <a:pt x="4798" y="429"/>
                    <a:pt x="4865" y="443"/>
                    <a:pt x="4919" y="455"/>
                  </a:cubicBezTo>
                  <a:lnTo>
                    <a:pt x="4985" y="54"/>
                  </a:lnTo>
                  <a:cubicBezTo>
                    <a:pt x="4958" y="54"/>
                    <a:pt x="4946" y="42"/>
                    <a:pt x="4932" y="42"/>
                  </a:cubicBezTo>
                  <a:lnTo>
                    <a:pt x="4892" y="42"/>
                  </a:lnTo>
                  <a:cubicBezTo>
                    <a:pt x="4852" y="28"/>
                    <a:pt x="4825" y="28"/>
                    <a:pt x="4785" y="28"/>
                  </a:cubicBezTo>
                  <a:close/>
                  <a:moveTo>
                    <a:pt x="5186" y="95"/>
                  </a:moveTo>
                  <a:lnTo>
                    <a:pt x="5092" y="482"/>
                  </a:lnTo>
                  <a:cubicBezTo>
                    <a:pt x="5159" y="496"/>
                    <a:pt x="5213" y="509"/>
                    <a:pt x="5279" y="523"/>
                  </a:cubicBezTo>
                  <a:lnTo>
                    <a:pt x="5373" y="135"/>
                  </a:lnTo>
                  <a:cubicBezTo>
                    <a:pt x="5306" y="122"/>
                    <a:pt x="5253" y="108"/>
                    <a:pt x="5186" y="95"/>
                  </a:cubicBezTo>
                  <a:close/>
                  <a:moveTo>
                    <a:pt x="3381" y="95"/>
                  </a:moveTo>
                  <a:cubicBezTo>
                    <a:pt x="3315" y="108"/>
                    <a:pt x="3248" y="135"/>
                    <a:pt x="3181" y="148"/>
                  </a:cubicBezTo>
                  <a:lnTo>
                    <a:pt x="3288" y="536"/>
                  </a:lnTo>
                  <a:cubicBezTo>
                    <a:pt x="3342" y="523"/>
                    <a:pt x="3408" y="509"/>
                    <a:pt x="3461" y="496"/>
                  </a:cubicBezTo>
                  <a:lnTo>
                    <a:pt x="3381" y="95"/>
                  </a:lnTo>
                  <a:close/>
                  <a:moveTo>
                    <a:pt x="5573" y="188"/>
                  </a:moveTo>
                  <a:lnTo>
                    <a:pt x="5454" y="576"/>
                  </a:lnTo>
                  <a:cubicBezTo>
                    <a:pt x="5507" y="589"/>
                    <a:pt x="5573" y="616"/>
                    <a:pt x="5627" y="630"/>
                  </a:cubicBezTo>
                  <a:lnTo>
                    <a:pt x="5760" y="255"/>
                  </a:lnTo>
                  <a:lnTo>
                    <a:pt x="5748" y="242"/>
                  </a:lnTo>
                  <a:lnTo>
                    <a:pt x="5734" y="242"/>
                  </a:lnTo>
                  <a:cubicBezTo>
                    <a:pt x="5680" y="229"/>
                    <a:pt x="5627" y="202"/>
                    <a:pt x="5573" y="188"/>
                  </a:cubicBezTo>
                  <a:close/>
                  <a:moveTo>
                    <a:pt x="2994" y="202"/>
                  </a:moveTo>
                  <a:cubicBezTo>
                    <a:pt x="2967" y="215"/>
                    <a:pt x="2941" y="215"/>
                    <a:pt x="2914" y="229"/>
                  </a:cubicBezTo>
                  <a:lnTo>
                    <a:pt x="2900" y="229"/>
                  </a:lnTo>
                  <a:lnTo>
                    <a:pt x="2900" y="242"/>
                  </a:lnTo>
                  <a:lnTo>
                    <a:pt x="2887" y="242"/>
                  </a:lnTo>
                  <a:cubicBezTo>
                    <a:pt x="2860" y="255"/>
                    <a:pt x="2834" y="255"/>
                    <a:pt x="2793" y="268"/>
                  </a:cubicBezTo>
                  <a:lnTo>
                    <a:pt x="2941" y="643"/>
                  </a:lnTo>
                  <a:cubicBezTo>
                    <a:pt x="2994" y="630"/>
                    <a:pt x="3060" y="603"/>
                    <a:pt x="3114" y="589"/>
                  </a:cubicBezTo>
                  <a:lnTo>
                    <a:pt x="2994" y="202"/>
                  </a:lnTo>
                  <a:close/>
                  <a:moveTo>
                    <a:pt x="5948" y="322"/>
                  </a:moveTo>
                  <a:lnTo>
                    <a:pt x="5801" y="696"/>
                  </a:lnTo>
                  <a:lnTo>
                    <a:pt x="5961" y="776"/>
                  </a:lnTo>
                  <a:lnTo>
                    <a:pt x="6135" y="402"/>
                  </a:lnTo>
                  <a:cubicBezTo>
                    <a:pt x="6108" y="389"/>
                    <a:pt x="6068" y="375"/>
                    <a:pt x="6042" y="362"/>
                  </a:cubicBezTo>
                  <a:lnTo>
                    <a:pt x="6028" y="362"/>
                  </a:lnTo>
                  <a:lnTo>
                    <a:pt x="6028" y="348"/>
                  </a:lnTo>
                  <a:lnTo>
                    <a:pt x="6001" y="348"/>
                  </a:lnTo>
                  <a:lnTo>
                    <a:pt x="5988" y="336"/>
                  </a:lnTo>
                  <a:cubicBezTo>
                    <a:pt x="5974" y="336"/>
                    <a:pt x="5961" y="336"/>
                    <a:pt x="5948" y="322"/>
                  </a:cubicBezTo>
                  <a:close/>
                  <a:moveTo>
                    <a:pt x="2606" y="348"/>
                  </a:moveTo>
                  <a:cubicBezTo>
                    <a:pt x="2593" y="362"/>
                    <a:pt x="2566" y="362"/>
                    <a:pt x="2540" y="375"/>
                  </a:cubicBezTo>
                  <a:lnTo>
                    <a:pt x="2526" y="375"/>
                  </a:lnTo>
                  <a:lnTo>
                    <a:pt x="2526" y="389"/>
                  </a:lnTo>
                  <a:lnTo>
                    <a:pt x="2499" y="389"/>
                  </a:lnTo>
                  <a:lnTo>
                    <a:pt x="2499" y="402"/>
                  </a:lnTo>
                  <a:lnTo>
                    <a:pt x="2472" y="402"/>
                  </a:lnTo>
                  <a:cubicBezTo>
                    <a:pt x="2459" y="416"/>
                    <a:pt x="2446" y="429"/>
                    <a:pt x="2433" y="429"/>
                  </a:cubicBezTo>
                  <a:lnTo>
                    <a:pt x="2606" y="790"/>
                  </a:lnTo>
                  <a:cubicBezTo>
                    <a:pt x="2659" y="763"/>
                    <a:pt x="2713" y="737"/>
                    <a:pt x="2766" y="723"/>
                  </a:cubicBezTo>
                  <a:lnTo>
                    <a:pt x="2606" y="348"/>
                  </a:lnTo>
                  <a:close/>
                  <a:moveTo>
                    <a:pt x="6322" y="496"/>
                  </a:moveTo>
                  <a:lnTo>
                    <a:pt x="6135" y="856"/>
                  </a:lnTo>
                  <a:cubicBezTo>
                    <a:pt x="6188" y="883"/>
                    <a:pt x="6242" y="910"/>
                    <a:pt x="6282" y="937"/>
                  </a:cubicBezTo>
                  <a:lnTo>
                    <a:pt x="6496" y="589"/>
                  </a:lnTo>
                  <a:cubicBezTo>
                    <a:pt x="6469" y="589"/>
                    <a:pt x="6455" y="576"/>
                    <a:pt x="6443" y="562"/>
                  </a:cubicBezTo>
                  <a:lnTo>
                    <a:pt x="6429" y="562"/>
                  </a:lnTo>
                  <a:lnTo>
                    <a:pt x="6429" y="549"/>
                  </a:lnTo>
                  <a:lnTo>
                    <a:pt x="6402" y="549"/>
                  </a:lnTo>
                  <a:lnTo>
                    <a:pt x="6402" y="536"/>
                  </a:lnTo>
                  <a:lnTo>
                    <a:pt x="6375" y="536"/>
                  </a:lnTo>
                  <a:lnTo>
                    <a:pt x="6375" y="523"/>
                  </a:lnTo>
                  <a:cubicBezTo>
                    <a:pt x="6349" y="509"/>
                    <a:pt x="6336" y="509"/>
                    <a:pt x="6322" y="496"/>
                  </a:cubicBezTo>
                  <a:close/>
                  <a:moveTo>
                    <a:pt x="2246" y="523"/>
                  </a:moveTo>
                  <a:lnTo>
                    <a:pt x="2232" y="536"/>
                  </a:lnTo>
                  <a:lnTo>
                    <a:pt x="2219" y="536"/>
                  </a:lnTo>
                  <a:lnTo>
                    <a:pt x="2219" y="549"/>
                  </a:lnTo>
                  <a:lnTo>
                    <a:pt x="2192" y="549"/>
                  </a:lnTo>
                  <a:lnTo>
                    <a:pt x="2192" y="562"/>
                  </a:lnTo>
                  <a:lnTo>
                    <a:pt x="2165" y="562"/>
                  </a:lnTo>
                  <a:lnTo>
                    <a:pt x="2165" y="576"/>
                  </a:lnTo>
                  <a:lnTo>
                    <a:pt x="2139" y="576"/>
                  </a:lnTo>
                  <a:lnTo>
                    <a:pt x="2139" y="589"/>
                  </a:lnTo>
                  <a:lnTo>
                    <a:pt x="2125" y="589"/>
                  </a:lnTo>
                  <a:cubicBezTo>
                    <a:pt x="2098" y="603"/>
                    <a:pt x="2085" y="616"/>
                    <a:pt x="2058" y="630"/>
                  </a:cubicBezTo>
                  <a:lnTo>
                    <a:pt x="2272" y="977"/>
                  </a:lnTo>
                  <a:cubicBezTo>
                    <a:pt x="2326" y="937"/>
                    <a:pt x="2379" y="910"/>
                    <a:pt x="2433" y="883"/>
                  </a:cubicBezTo>
                  <a:lnTo>
                    <a:pt x="2446" y="883"/>
                  </a:lnTo>
                  <a:lnTo>
                    <a:pt x="2246" y="523"/>
                  </a:lnTo>
                  <a:lnTo>
                    <a:pt x="2246" y="523"/>
                  </a:lnTo>
                  <a:close/>
                  <a:moveTo>
                    <a:pt x="6669" y="696"/>
                  </a:moveTo>
                  <a:lnTo>
                    <a:pt x="6443" y="1044"/>
                  </a:lnTo>
                  <a:cubicBezTo>
                    <a:pt x="6496" y="1070"/>
                    <a:pt x="6550" y="1111"/>
                    <a:pt x="6589" y="1138"/>
                  </a:cubicBezTo>
                  <a:lnTo>
                    <a:pt x="6830" y="817"/>
                  </a:lnTo>
                  <a:cubicBezTo>
                    <a:pt x="6817" y="803"/>
                    <a:pt x="6817" y="803"/>
                    <a:pt x="6803" y="803"/>
                  </a:cubicBezTo>
                  <a:lnTo>
                    <a:pt x="6803" y="790"/>
                  </a:lnTo>
                  <a:cubicBezTo>
                    <a:pt x="6763" y="763"/>
                    <a:pt x="6710" y="737"/>
                    <a:pt x="6669" y="710"/>
                  </a:cubicBezTo>
                  <a:lnTo>
                    <a:pt x="6669" y="696"/>
                  </a:lnTo>
                  <a:close/>
                  <a:moveTo>
                    <a:pt x="1898" y="737"/>
                  </a:moveTo>
                  <a:cubicBezTo>
                    <a:pt x="1845" y="776"/>
                    <a:pt x="1804" y="803"/>
                    <a:pt x="1750" y="830"/>
                  </a:cubicBezTo>
                  <a:lnTo>
                    <a:pt x="1750" y="844"/>
                  </a:lnTo>
                  <a:lnTo>
                    <a:pt x="1738" y="844"/>
                  </a:lnTo>
                  <a:cubicBezTo>
                    <a:pt x="1738" y="844"/>
                    <a:pt x="1738" y="856"/>
                    <a:pt x="1724" y="856"/>
                  </a:cubicBezTo>
                  <a:lnTo>
                    <a:pt x="1964" y="1177"/>
                  </a:lnTo>
                  <a:cubicBezTo>
                    <a:pt x="2018" y="1138"/>
                    <a:pt x="2071" y="1111"/>
                    <a:pt x="2125" y="1070"/>
                  </a:cubicBezTo>
                  <a:lnTo>
                    <a:pt x="1898" y="737"/>
                  </a:lnTo>
                  <a:close/>
                  <a:moveTo>
                    <a:pt x="6990" y="937"/>
                  </a:moveTo>
                  <a:lnTo>
                    <a:pt x="6737" y="1257"/>
                  </a:lnTo>
                  <a:cubicBezTo>
                    <a:pt x="6790" y="1284"/>
                    <a:pt x="6830" y="1325"/>
                    <a:pt x="6883" y="1364"/>
                  </a:cubicBezTo>
                  <a:lnTo>
                    <a:pt x="7151" y="1070"/>
                  </a:lnTo>
                  <a:cubicBezTo>
                    <a:pt x="7138" y="1057"/>
                    <a:pt x="7124" y="1057"/>
                    <a:pt x="7124" y="1044"/>
                  </a:cubicBezTo>
                  <a:lnTo>
                    <a:pt x="7111" y="1044"/>
                  </a:lnTo>
                  <a:lnTo>
                    <a:pt x="7111" y="1031"/>
                  </a:lnTo>
                  <a:lnTo>
                    <a:pt x="7097" y="1031"/>
                  </a:lnTo>
                  <a:lnTo>
                    <a:pt x="7097" y="1017"/>
                  </a:lnTo>
                  <a:lnTo>
                    <a:pt x="7084" y="1017"/>
                  </a:lnTo>
                  <a:cubicBezTo>
                    <a:pt x="7058" y="990"/>
                    <a:pt x="7031" y="963"/>
                    <a:pt x="6990" y="937"/>
                  </a:cubicBezTo>
                  <a:close/>
                  <a:moveTo>
                    <a:pt x="1577" y="977"/>
                  </a:moveTo>
                  <a:cubicBezTo>
                    <a:pt x="1563" y="990"/>
                    <a:pt x="1563" y="990"/>
                    <a:pt x="1551" y="990"/>
                  </a:cubicBezTo>
                  <a:lnTo>
                    <a:pt x="1551" y="1004"/>
                  </a:lnTo>
                  <a:lnTo>
                    <a:pt x="1537" y="1004"/>
                  </a:lnTo>
                  <a:cubicBezTo>
                    <a:pt x="1497" y="1044"/>
                    <a:pt x="1456" y="1070"/>
                    <a:pt x="1417" y="1111"/>
                  </a:cubicBezTo>
                  <a:lnTo>
                    <a:pt x="1684" y="1405"/>
                  </a:lnTo>
                  <a:cubicBezTo>
                    <a:pt x="1738" y="1364"/>
                    <a:pt x="1777" y="1325"/>
                    <a:pt x="1831" y="1298"/>
                  </a:cubicBezTo>
                  <a:lnTo>
                    <a:pt x="1577" y="977"/>
                  </a:lnTo>
                  <a:close/>
                  <a:moveTo>
                    <a:pt x="7298" y="1204"/>
                  </a:moveTo>
                  <a:lnTo>
                    <a:pt x="7017" y="1498"/>
                  </a:lnTo>
                  <a:lnTo>
                    <a:pt x="7138" y="1619"/>
                  </a:lnTo>
                  <a:lnTo>
                    <a:pt x="7432" y="1351"/>
                  </a:lnTo>
                  <a:cubicBezTo>
                    <a:pt x="7418" y="1325"/>
                    <a:pt x="7405" y="1311"/>
                    <a:pt x="7391" y="1298"/>
                  </a:cubicBezTo>
                  <a:lnTo>
                    <a:pt x="7378" y="1284"/>
                  </a:lnTo>
                  <a:lnTo>
                    <a:pt x="7364" y="1284"/>
                  </a:lnTo>
                  <a:lnTo>
                    <a:pt x="7364" y="1271"/>
                  </a:lnTo>
                  <a:lnTo>
                    <a:pt x="7352" y="1271"/>
                  </a:lnTo>
                  <a:lnTo>
                    <a:pt x="7352" y="1257"/>
                  </a:lnTo>
                  <a:lnTo>
                    <a:pt x="7338" y="1245"/>
                  </a:lnTo>
                  <a:lnTo>
                    <a:pt x="7325" y="1245"/>
                  </a:lnTo>
                  <a:lnTo>
                    <a:pt x="7325" y="1231"/>
                  </a:lnTo>
                  <a:lnTo>
                    <a:pt x="7298" y="1204"/>
                  </a:lnTo>
                  <a:close/>
                  <a:moveTo>
                    <a:pt x="1269" y="1245"/>
                  </a:moveTo>
                  <a:cubicBezTo>
                    <a:pt x="1243" y="1284"/>
                    <a:pt x="1216" y="1311"/>
                    <a:pt x="1189" y="1338"/>
                  </a:cubicBezTo>
                  <a:lnTo>
                    <a:pt x="1176" y="1338"/>
                  </a:lnTo>
                  <a:cubicBezTo>
                    <a:pt x="1162" y="1364"/>
                    <a:pt x="1150" y="1378"/>
                    <a:pt x="1136" y="1391"/>
                  </a:cubicBezTo>
                  <a:lnTo>
                    <a:pt x="1430" y="1672"/>
                  </a:lnTo>
                  <a:cubicBezTo>
                    <a:pt x="1470" y="1619"/>
                    <a:pt x="1510" y="1578"/>
                    <a:pt x="1551" y="1539"/>
                  </a:cubicBezTo>
                  <a:lnTo>
                    <a:pt x="1269" y="1245"/>
                  </a:lnTo>
                  <a:close/>
                  <a:moveTo>
                    <a:pt x="7565" y="1498"/>
                  </a:moveTo>
                  <a:lnTo>
                    <a:pt x="7271" y="1752"/>
                  </a:lnTo>
                  <a:cubicBezTo>
                    <a:pt x="7311" y="1806"/>
                    <a:pt x="7338" y="1846"/>
                    <a:pt x="7378" y="1899"/>
                  </a:cubicBezTo>
                  <a:lnTo>
                    <a:pt x="7699" y="1658"/>
                  </a:lnTo>
                  <a:lnTo>
                    <a:pt x="7699" y="1646"/>
                  </a:lnTo>
                  <a:lnTo>
                    <a:pt x="7685" y="1646"/>
                  </a:lnTo>
                  <a:lnTo>
                    <a:pt x="7685" y="1632"/>
                  </a:lnTo>
                  <a:cubicBezTo>
                    <a:pt x="7646" y="1592"/>
                    <a:pt x="7605" y="1539"/>
                    <a:pt x="7565" y="1498"/>
                  </a:cubicBezTo>
                  <a:close/>
                  <a:moveTo>
                    <a:pt x="1002" y="1551"/>
                  </a:moveTo>
                  <a:cubicBezTo>
                    <a:pt x="962" y="1605"/>
                    <a:pt x="909" y="1646"/>
                    <a:pt x="868" y="1699"/>
                  </a:cubicBezTo>
                  <a:lnTo>
                    <a:pt x="1189" y="1952"/>
                  </a:lnTo>
                  <a:cubicBezTo>
                    <a:pt x="1230" y="1899"/>
                    <a:pt x="1269" y="1846"/>
                    <a:pt x="1310" y="1806"/>
                  </a:cubicBezTo>
                  <a:lnTo>
                    <a:pt x="1002" y="1551"/>
                  </a:lnTo>
                  <a:close/>
                  <a:moveTo>
                    <a:pt x="7819" y="1819"/>
                  </a:moveTo>
                  <a:lnTo>
                    <a:pt x="7485" y="2047"/>
                  </a:lnTo>
                  <a:cubicBezTo>
                    <a:pt x="7525" y="2100"/>
                    <a:pt x="7565" y="2153"/>
                    <a:pt x="7592" y="2193"/>
                  </a:cubicBezTo>
                  <a:lnTo>
                    <a:pt x="7926" y="1979"/>
                  </a:lnTo>
                  <a:lnTo>
                    <a:pt x="7926" y="1966"/>
                  </a:lnTo>
                  <a:cubicBezTo>
                    <a:pt x="7886" y="1913"/>
                    <a:pt x="7859" y="1872"/>
                    <a:pt x="7819" y="1819"/>
                  </a:cubicBezTo>
                  <a:close/>
                  <a:moveTo>
                    <a:pt x="749" y="1872"/>
                  </a:moveTo>
                  <a:lnTo>
                    <a:pt x="749" y="1886"/>
                  </a:lnTo>
                  <a:cubicBezTo>
                    <a:pt x="735" y="1913"/>
                    <a:pt x="708" y="1940"/>
                    <a:pt x="695" y="1966"/>
                  </a:cubicBezTo>
                  <a:lnTo>
                    <a:pt x="681" y="1979"/>
                  </a:lnTo>
                  <a:lnTo>
                    <a:pt x="681" y="1993"/>
                  </a:lnTo>
                  <a:lnTo>
                    <a:pt x="668" y="1993"/>
                  </a:lnTo>
                  <a:lnTo>
                    <a:pt x="668" y="2006"/>
                  </a:lnTo>
                  <a:lnTo>
                    <a:pt x="668" y="2020"/>
                  </a:lnTo>
                  <a:lnTo>
                    <a:pt x="654" y="2020"/>
                  </a:lnTo>
                  <a:lnTo>
                    <a:pt x="654" y="2033"/>
                  </a:lnTo>
                  <a:lnTo>
                    <a:pt x="642" y="2033"/>
                  </a:lnTo>
                  <a:lnTo>
                    <a:pt x="989" y="2246"/>
                  </a:lnTo>
                  <a:cubicBezTo>
                    <a:pt x="1016" y="2193"/>
                    <a:pt x="1055" y="2153"/>
                    <a:pt x="1082" y="2100"/>
                  </a:cubicBezTo>
                  <a:lnTo>
                    <a:pt x="761" y="1872"/>
                  </a:lnTo>
                  <a:close/>
                  <a:moveTo>
                    <a:pt x="8033" y="2153"/>
                  </a:moveTo>
                  <a:lnTo>
                    <a:pt x="7685" y="2353"/>
                  </a:lnTo>
                  <a:lnTo>
                    <a:pt x="7726" y="2434"/>
                  </a:lnTo>
                  <a:cubicBezTo>
                    <a:pt x="7739" y="2460"/>
                    <a:pt x="7765" y="2487"/>
                    <a:pt x="7779" y="2514"/>
                  </a:cubicBezTo>
                  <a:lnTo>
                    <a:pt x="8140" y="2327"/>
                  </a:lnTo>
                  <a:lnTo>
                    <a:pt x="8127" y="2327"/>
                  </a:lnTo>
                  <a:lnTo>
                    <a:pt x="8127" y="2314"/>
                  </a:lnTo>
                  <a:cubicBezTo>
                    <a:pt x="8113" y="2300"/>
                    <a:pt x="8100" y="2273"/>
                    <a:pt x="8086" y="2260"/>
                  </a:cubicBezTo>
                  <a:lnTo>
                    <a:pt x="8086" y="2246"/>
                  </a:lnTo>
                  <a:lnTo>
                    <a:pt x="8086" y="2234"/>
                  </a:lnTo>
                  <a:lnTo>
                    <a:pt x="8073" y="2234"/>
                  </a:lnTo>
                  <a:lnTo>
                    <a:pt x="8073" y="2220"/>
                  </a:lnTo>
                  <a:lnTo>
                    <a:pt x="8073" y="2207"/>
                  </a:lnTo>
                  <a:lnTo>
                    <a:pt x="8059" y="2207"/>
                  </a:lnTo>
                  <a:lnTo>
                    <a:pt x="8059" y="2193"/>
                  </a:lnTo>
                  <a:lnTo>
                    <a:pt x="8059" y="2180"/>
                  </a:lnTo>
                  <a:lnTo>
                    <a:pt x="8047" y="2180"/>
                  </a:lnTo>
                  <a:lnTo>
                    <a:pt x="8047" y="2166"/>
                  </a:lnTo>
                  <a:lnTo>
                    <a:pt x="8033" y="2153"/>
                  </a:lnTo>
                  <a:close/>
                  <a:moveTo>
                    <a:pt x="548" y="2207"/>
                  </a:moveTo>
                  <a:cubicBezTo>
                    <a:pt x="535" y="2246"/>
                    <a:pt x="508" y="2273"/>
                    <a:pt x="494" y="2300"/>
                  </a:cubicBezTo>
                  <a:lnTo>
                    <a:pt x="494" y="2314"/>
                  </a:lnTo>
                  <a:lnTo>
                    <a:pt x="454" y="2394"/>
                  </a:lnTo>
                  <a:lnTo>
                    <a:pt x="815" y="2567"/>
                  </a:lnTo>
                  <a:lnTo>
                    <a:pt x="895" y="2407"/>
                  </a:lnTo>
                  <a:lnTo>
                    <a:pt x="548" y="2207"/>
                  </a:lnTo>
                  <a:close/>
                  <a:moveTo>
                    <a:pt x="8220" y="2514"/>
                  </a:moveTo>
                  <a:lnTo>
                    <a:pt x="7859" y="2674"/>
                  </a:lnTo>
                  <a:cubicBezTo>
                    <a:pt x="7886" y="2742"/>
                    <a:pt x="7899" y="2795"/>
                    <a:pt x="7926" y="2849"/>
                  </a:cubicBezTo>
                  <a:lnTo>
                    <a:pt x="8300" y="2701"/>
                  </a:lnTo>
                  <a:cubicBezTo>
                    <a:pt x="8287" y="2661"/>
                    <a:pt x="8273" y="2621"/>
                    <a:pt x="8247" y="2581"/>
                  </a:cubicBezTo>
                  <a:cubicBezTo>
                    <a:pt x="8247" y="2554"/>
                    <a:pt x="8234" y="2541"/>
                    <a:pt x="8220" y="2514"/>
                  </a:cubicBezTo>
                  <a:close/>
                  <a:moveTo>
                    <a:pt x="360" y="2567"/>
                  </a:moveTo>
                  <a:lnTo>
                    <a:pt x="360" y="2581"/>
                  </a:lnTo>
                  <a:lnTo>
                    <a:pt x="360" y="2594"/>
                  </a:lnTo>
                  <a:lnTo>
                    <a:pt x="348" y="2608"/>
                  </a:lnTo>
                  <a:lnTo>
                    <a:pt x="348" y="2621"/>
                  </a:lnTo>
                  <a:lnTo>
                    <a:pt x="348" y="2635"/>
                  </a:lnTo>
                  <a:lnTo>
                    <a:pt x="334" y="2635"/>
                  </a:lnTo>
                  <a:lnTo>
                    <a:pt x="334" y="2647"/>
                  </a:lnTo>
                  <a:cubicBezTo>
                    <a:pt x="321" y="2688"/>
                    <a:pt x="307" y="2728"/>
                    <a:pt x="294" y="2754"/>
                  </a:cubicBezTo>
                  <a:lnTo>
                    <a:pt x="668" y="2902"/>
                  </a:lnTo>
                  <a:cubicBezTo>
                    <a:pt x="681" y="2849"/>
                    <a:pt x="708" y="2795"/>
                    <a:pt x="735" y="2742"/>
                  </a:cubicBezTo>
                  <a:lnTo>
                    <a:pt x="360" y="2567"/>
                  </a:lnTo>
                  <a:close/>
                  <a:moveTo>
                    <a:pt x="8367" y="2888"/>
                  </a:moveTo>
                  <a:lnTo>
                    <a:pt x="7993" y="3022"/>
                  </a:lnTo>
                  <a:cubicBezTo>
                    <a:pt x="8006" y="3075"/>
                    <a:pt x="8033" y="3129"/>
                    <a:pt x="8047" y="3196"/>
                  </a:cubicBezTo>
                  <a:lnTo>
                    <a:pt x="8434" y="3075"/>
                  </a:lnTo>
                  <a:cubicBezTo>
                    <a:pt x="8434" y="3062"/>
                    <a:pt x="8434" y="3062"/>
                    <a:pt x="8421" y="3048"/>
                  </a:cubicBezTo>
                  <a:cubicBezTo>
                    <a:pt x="8407" y="2995"/>
                    <a:pt x="8394" y="2942"/>
                    <a:pt x="8367" y="2888"/>
                  </a:cubicBezTo>
                  <a:close/>
                  <a:moveTo>
                    <a:pt x="227" y="2955"/>
                  </a:moveTo>
                  <a:cubicBezTo>
                    <a:pt x="214" y="2955"/>
                    <a:pt x="214" y="2968"/>
                    <a:pt x="214" y="2982"/>
                  </a:cubicBezTo>
                  <a:lnTo>
                    <a:pt x="214" y="2995"/>
                  </a:lnTo>
                  <a:lnTo>
                    <a:pt x="200" y="2995"/>
                  </a:lnTo>
                  <a:cubicBezTo>
                    <a:pt x="200" y="3036"/>
                    <a:pt x="187" y="3075"/>
                    <a:pt x="173" y="3116"/>
                  </a:cubicBezTo>
                  <a:lnTo>
                    <a:pt x="173" y="3129"/>
                  </a:lnTo>
                  <a:lnTo>
                    <a:pt x="160" y="3129"/>
                  </a:lnTo>
                  <a:lnTo>
                    <a:pt x="160" y="3143"/>
                  </a:lnTo>
                  <a:lnTo>
                    <a:pt x="548" y="3250"/>
                  </a:lnTo>
                  <a:cubicBezTo>
                    <a:pt x="561" y="3196"/>
                    <a:pt x="588" y="3129"/>
                    <a:pt x="601" y="3075"/>
                  </a:cubicBezTo>
                  <a:lnTo>
                    <a:pt x="227" y="2955"/>
                  </a:lnTo>
                  <a:close/>
                  <a:moveTo>
                    <a:pt x="8487" y="3276"/>
                  </a:moveTo>
                  <a:lnTo>
                    <a:pt x="8100" y="3369"/>
                  </a:lnTo>
                  <a:cubicBezTo>
                    <a:pt x="8113" y="3423"/>
                    <a:pt x="8127" y="3490"/>
                    <a:pt x="8140" y="3544"/>
                  </a:cubicBezTo>
                  <a:lnTo>
                    <a:pt x="8528" y="3476"/>
                  </a:lnTo>
                  <a:lnTo>
                    <a:pt x="8487" y="3276"/>
                  </a:lnTo>
                  <a:close/>
                  <a:moveTo>
                    <a:pt x="107" y="3343"/>
                  </a:moveTo>
                  <a:cubicBezTo>
                    <a:pt x="107" y="3356"/>
                    <a:pt x="107" y="3383"/>
                    <a:pt x="93" y="3396"/>
                  </a:cubicBezTo>
                  <a:lnTo>
                    <a:pt x="93" y="3410"/>
                  </a:lnTo>
                  <a:lnTo>
                    <a:pt x="93" y="3423"/>
                  </a:lnTo>
                  <a:lnTo>
                    <a:pt x="93" y="3437"/>
                  </a:lnTo>
                  <a:lnTo>
                    <a:pt x="93" y="3449"/>
                  </a:lnTo>
                  <a:lnTo>
                    <a:pt x="93" y="3463"/>
                  </a:lnTo>
                  <a:lnTo>
                    <a:pt x="80" y="3463"/>
                  </a:lnTo>
                  <a:lnTo>
                    <a:pt x="80" y="3476"/>
                  </a:lnTo>
                  <a:lnTo>
                    <a:pt x="80" y="3490"/>
                  </a:lnTo>
                  <a:lnTo>
                    <a:pt x="80" y="3503"/>
                  </a:lnTo>
                  <a:cubicBezTo>
                    <a:pt x="80" y="3517"/>
                    <a:pt x="80" y="3530"/>
                    <a:pt x="66" y="3544"/>
                  </a:cubicBezTo>
                  <a:lnTo>
                    <a:pt x="467" y="3610"/>
                  </a:lnTo>
                  <a:cubicBezTo>
                    <a:pt x="481" y="3544"/>
                    <a:pt x="494" y="3490"/>
                    <a:pt x="508" y="3423"/>
                  </a:cubicBezTo>
                  <a:lnTo>
                    <a:pt x="107" y="3343"/>
                  </a:lnTo>
                  <a:close/>
                  <a:moveTo>
                    <a:pt x="8567" y="3663"/>
                  </a:moveTo>
                  <a:lnTo>
                    <a:pt x="8166" y="3731"/>
                  </a:lnTo>
                  <a:cubicBezTo>
                    <a:pt x="8180" y="3784"/>
                    <a:pt x="8180" y="3850"/>
                    <a:pt x="8193" y="3904"/>
                  </a:cubicBezTo>
                  <a:lnTo>
                    <a:pt x="8594" y="3864"/>
                  </a:lnTo>
                  <a:cubicBezTo>
                    <a:pt x="8581" y="3838"/>
                    <a:pt x="8581" y="3797"/>
                    <a:pt x="8581" y="3770"/>
                  </a:cubicBezTo>
                  <a:lnTo>
                    <a:pt x="8581" y="3757"/>
                  </a:lnTo>
                  <a:cubicBezTo>
                    <a:pt x="8567" y="3731"/>
                    <a:pt x="8567" y="3690"/>
                    <a:pt x="8567" y="3663"/>
                  </a:cubicBezTo>
                  <a:close/>
                  <a:moveTo>
                    <a:pt x="40" y="3731"/>
                  </a:moveTo>
                  <a:cubicBezTo>
                    <a:pt x="27" y="3797"/>
                    <a:pt x="27" y="3864"/>
                    <a:pt x="13" y="3931"/>
                  </a:cubicBezTo>
                  <a:lnTo>
                    <a:pt x="428" y="3971"/>
                  </a:lnTo>
                  <a:cubicBezTo>
                    <a:pt x="428" y="3918"/>
                    <a:pt x="428" y="3850"/>
                    <a:pt x="441" y="3784"/>
                  </a:cubicBezTo>
                  <a:lnTo>
                    <a:pt x="40" y="3731"/>
                  </a:lnTo>
                  <a:close/>
                  <a:moveTo>
                    <a:pt x="8608" y="4064"/>
                  </a:moveTo>
                  <a:lnTo>
                    <a:pt x="8207" y="4091"/>
                  </a:lnTo>
                  <a:lnTo>
                    <a:pt x="8207" y="4278"/>
                  </a:lnTo>
                  <a:lnTo>
                    <a:pt x="8608" y="4278"/>
                  </a:lnTo>
                  <a:lnTo>
                    <a:pt x="8608" y="4158"/>
                  </a:lnTo>
                  <a:lnTo>
                    <a:pt x="8608" y="4145"/>
                  </a:lnTo>
                  <a:lnTo>
                    <a:pt x="8608" y="4064"/>
                  </a:lnTo>
                  <a:close/>
                  <a:moveTo>
                    <a:pt x="0" y="4132"/>
                  </a:moveTo>
                  <a:lnTo>
                    <a:pt x="0" y="4145"/>
                  </a:lnTo>
                  <a:lnTo>
                    <a:pt x="0" y="4158"/>
                  </a:lnTo>
                  <a:lnTo>
                    <a:pt x="0" y="4171"/>
                  </a:lnTo>
                  <a:lnTo>
                    <a:pt x="0" y="4185"/>
                  </a:lnTo>
                  <a:lnTo>
                    <a:pt x="0" y="4198"/>
                  </a:lnTo>
                  <a:lnTo>
                    <a:pt x="0" y="4212"/>
                  </a:lnTo>
                  <a:lnTo>
                    <a:pt x="0" y="4225"/>
                  </a:lnTo>
                  <a:lnTo>
                    <a:pt x="0" y="4346"/>
                  </a:lnTo>
                  <a:lnTo>
                    <a:pt x="401" y="4332"/>
                  </a:lnTo>
                  <a:cubicBezTo>
                    <a:pt x="401" y="4278"/>
                    <a:pt x="401" y="4212"/>
                    <a:pt x="414" y="4158"/>
                  </a:cubicBezTo>
                  <a:lnTo>
                    <a:pt x="0" y="4132"/>
                  </a:lnTo>
                  <a:close/>
                  <a:moveTo>
                    <a:pt x="8207" y="4452"/>
                  </a:moveTo>
                  <a:cubicBezTo>
                    <a:pt x="8207" y="4519"/>
                    <a:pt x="8193" y="4586"/>
                    <a:pt x="8193" y="4640"/>
                  </a:cubicBezTo>
                  <a:lnTo>
                    <a:pt x="8594" y="4679"/>
                  </a:lnTo>
                  <a:cubicBezTo>
                    <a:pt x="8608" y="4613"/>
                    <a:pt x="8608" y="4546"/>
                    <a:pt x="8608" y="4479"/>
                  </a:cubicBezTo>
                  <a:lnTo>
                    <a:pt x="8207" y="4452"/>
                  </a:lnTo>
                  <a:close/>
                  <a:moveTo>
                    <a:pt x="414" y="4519"/>
                  </a:moveTo>
                  <a:lnTo>
                    <a:pt x="13" y="4546"/>
                  </a:lnTo>
                  <a:lnTo>
                    <a:pt x="13" y="4652"/>
                  </a:lnTo>
                  <a:lnTo>
                    <a:pt x="13" y="4666"/>
                  </a:lnTo>
                  <a:cubicBezTo>
                    <a:pt x="27" y="4693"/>
                    <a:pt x="27" y="4720"/>
                    <a:pt x="27" y="4747"/>
                  </a:cubicBezTo>
                  <a:lnTo>
                    <a:pt x="428" y="4706"/>
                  </a:lnTo>
                  <a:cubicBezTo>
                    <a:pt x="414" y="4640"/>
                    <a:pt x="414" y="4586"/>
                    <a:pt x="414" y="4519"/>
                  </a:cubicBezTo>
                  <a:close/>
                  <a:moveTo>
                    <a:pt x="8180" y="4827"/>
                  </a:moveTo>
                  <a:cubicBezTo>
                    <a:pt x="8166" y="4880"/>
                    <a:pt x="8154" y="4947"/>
                    <a:pt x="8140" y="5000"/>
                  </a:cubicBezTo>
                  <a:lnTo>
                    <a:pt x="8541" y="5080"/>
                  </a:lnTo>
                  <a:lnTo>
                    <a:pt x="8541" y="5053"/>
                  </a:lnTo>
                  <a:lnTo>
                    <a:pt x="8541" y="5041"/>
                  </a:lnTo>
                  <a:lnTo>
                    <a:pt x="8555" y="5041"/>
                  </a:lnTo>
                  <a:lnTo>
                    <a:pt x="8555" y="5027"/>
                  </a:lnTo>
                  <a:lnTo>
                    <a:pt x="8555" y="5014"/>
                  </a:lnTo>
                  <a:lnTo>
                    <a:pt x="8555" y="5000"/>
                  </a:lnTo>
                  <a:lnTo>
                    <a:pt x="8555" y="4987"/>
                  </a:lnTo>
                  <a:lnTo>
                    <a:pt x="8555" y="4973"/>
                  </a:lnTo>
                  <a:lnTo>
                    <a:pt x="8555" y="4960"/>
                  </a:lnTo>
                  <a:lnTo>
                    <a:pt x="8567" y="4960"/>
                  </a:lnTo>
                  <a:lnTo>
                    <a:pt x="8567" y="4880"/>
                  </a:lnTo>
                  <a:lnTo>
                    <a:pt x="8180" y="4827"/>
                  </a:lnTo>
                  <a:close/>
                  <a:moveTo>
                    <a:pt x="454" y="4880"/>
                  </a:moveTo>
                  <a:lnTo>
                    <a:pt x="53" y="4947"/>
                  </a:lnTo>
                  <a:cubicBezTo>
                    <a:pt x="53" y="4960"/>
                    <a:pt x="53" y="4987"/>
                    <a:pt x="66" y="5014"/>
                  </a:cubicBezTo>
                  <a:lnTo>
                    <a:pt x="66" y="5027"/>
                  </a:lnTo>
                  <a:cubicBezTo>
                    <a:pt x="66" y="5067"/>
                    <a:pt x="80" y="5107"/>
                    <a:pt x="80" y="5148"/>
                  </a:cubicBezTo>
                  <a:lnTo>
                    <a:pt x="481" y="5067"/>
                  </a:lnTo>
                  <a:cubicBezTo>
                    <a:pt x="467" y="5000"/>
                    <a:pt x="454" y="4947"/>
                    <a:pt x="454" y="4880"/>
                  </a:cubicBezTo>
                  <a:close/>
                  <a:moveTo>
                    <a:pt x="8113" y="5187"/>
                  </a:moveTo>
                  <a:cubicBezTo>
                    <a:pt x="8100" y="5241"/>
                    <a:pt x="8073" y="5294"/>
                    <a:pt x="8059" y="5361"/>
                  </a:cubicBezTo>
                  <a:lnTo>
                    <a:pt x="8448" y="5468"/>
                  </a:lnTo>
                  <a:lnTo>
                    <a:pt x="8448" y="5454"/>
                  </a:lnTo>
                  <a:lnTo>
                    <a:pt x="8460" y="5454"/>
                  </a:lnTo>
                  <a:lnTo>
                    <a:pt x="8460" y="5442"/>
                  </a:lnTo>
                  <a:cubicBezTo>
                    <a:pt x="8460" y="5415"/>
                    <a:pt x="8474" y="5388"/>
                    <a:pt x="8487" y="5348"/>
                  </a:cubicBezTo>
                  <a:lnTo>
                    <a:pt x="8487" y="5335"/>
                  </a:lnTo>
                  <a:lnTo>
                    <a:pt x="8487" y="5321"/>
                  </a:lnTo>
                  <a:lnTo>
                    <a:pt x="8487" y="5308"/>
                  </a:lnTo>
                  <a:lnTo>
                    <a:pt x="8501" y="5294"/>
                  </a:lnTo>
                  <a:lnTo>
                    <a:pt x="8501" y="5281"/>
                  </a:lnTo>
                  <a:lnTo>
                    <a:pt x="8501" y="5267"/>
                  </a:lnTo>
                  <a:lnTo>
                    <a:pt x="8113" y="5187"/>
                  </a:lnTo>
                  <a:close/>
                  <a:moveTo>
                    <a:pt x="521" y="5241"/>
                  </a:moveTo>
                  <a:lnTo>
                    <a:pt x="134" y="5335"/>
                  </a:lnTo>
                  <a:cubicBezTo>
                    <a:pt x="134" y="5361"/>
                    <a:pt x="134" y="5374"/>
                    <a:pt x="147" y="5388"/>
                  </a:cubicBezTo>
                  <a:lnTo>
                    <a:pt x="147" y="5401"/>
                  </a:lnTo>
                  <a:cubicBezTo>
                    <a:pt x="160" y="5442"/>
                    <a:pt x="173" y="5481"/>
                    <a:pt x="187" y="5535"/>
                  </a:cubicBezTo>
                  <a:lnTo>
                    <a:pt x="574" y="5415"/>
                  </a:lnTo>
                  <a:cubicBezTo>
                    <a:pt x="548" y="5361"/>
                    <a:pt x="535" y="5294"/>
                    <a:pt x="521" y="5241"/>
                  </a:cubicBezTo>
                  <a:close/>
                  <a:moveTo>
                    <a:pt x="8006" y="5535"/>
                  </a:moveTo>
                  <a:cubicBezTo>
                    <a:pt x="7993" y="5588"/>
                    <a:pt x="7966" y="5655"/>
                    <a:pt x="7953" y="5709"/>
                  </a:cubicBezTo>
                  <a:lnTo>
                    <a:pt x="8327" y="5855"/>
                  </a:lnTo>
                  <a:cubicBezTo>
                    <a:pt x="8341" y="5816"/>
                    <a:pt x="8354" y="5789"/>
                    <a:pt x="8354" y="5749"/>
                  </a:cubicBezTo>
                  <a:lnTo>
                    <a:pt x="8367" y="5749"/>
                  </a:lnTo>
                  <a:lnTo>
                    <a:pt x="8367" y="5736"/>
                  </a:lnTo>
                  <a:cubicBezTo>
                    <a:pt x="8380" y="5709"/>
                    <a:pt x="8380" y="5682"/>
                    <a:pt x="8394" y="5655"/>
                  </a:cubicBezTo>
                  <a:lnTo>
                    <a:pt x="8006" y="5535"/>
                  </a:lnTo>
                  <a:close/>
                  <a:moveTo>
                    <a:pt x="628" y="5588"/>
                  </a:moveTo>
                  <a:lnTo>
                    <a:pt x="241" y="5722"/>
                  </a:lnTo>
                  <a:cubicBezTo>
                    <a:pt x="253" y="5736"/>
                    <a:pt x="253" y="5749"/>
                    <a:pt x="253" y="5762"/>
                  </a:cubicBezTo>
                  <a:lnTo>
                    <a:pt x="253" y="5775"/>
                  </a:lnTo>
                  <a:lnTo>
                    <a:pt x="267" y="5775"/>
                  </a:lnTo>
                  <a:cubicBezTo>
                    <a:pt x="280" y="5816"/>
                    <a:pt x="294" y="5869"/>
                    <a:pt x="321" y="5909"/>
                  </a:cubicBezTo>
                  <a:lnTo>
                    <a:pt x="695" y="5762"/>
                  </a:lnTo>
                  <a:cubicBezTo>
                    <a:pt x="668" y="5709"/>
                    <a:pt x="642" y="5642"/>
                    <a:pt x="628" y="5588"/>
                  </a:cubicBezTo>
                  <a:close/>
                  <a:moveTo>
                    <a:pt x="7872" y="5869"/>
                  </a:moveTo>
                  <a:cubicBezTo>
                    <a:pt x="7859" y="5936"/>
                    <a:pt x="7833" y="5989"/>
                    <a:pt x="7806" y="6043"/>
                  </a:cubicBezTo>
                  <a:lnTo>
                    <a:pt x="8166" y="6217"/>
                  </a:lnTo>
                  <a:lnTo>
                    <a:pt x="8166" y="6203"/>
                  </a:lnTo>
                  <a:lnTo>
                    <a:pt x="8180" y="6190"/>
                  </a:lnTo>
                  <a:lnTo>
                    <a:pt x="8180" y="6176"/>
                  </a:lnTo>
                  <a:lnTo>
                    <a:pt x="8180" y="6163"/>
                  </a:lnTo>
                  <a:lnTo>
                    <a:pt x="8193" y="6163"/>
                  </a:lnTo>
                  <a:lnTo>
                    <a:pt x="8193" y="6150"/>
                  </a:lnTo>
                  <a:lnTo>
                    <a:pt x="8193" y="6137"/>
                  </a:lnTo>
                  <a:lnTo>
                    <a:pt x="8207" y="6137"/>
                  </a:lnTo>
                  <a:lnTo>
                    <a:pt x="8207" y="6123"/>
                  </a:lnTo>
                  <a:lnTo>
                    <a:pt x="8207" y="6110"/>
                  </a:lnTo>
                  <a:lnTo>
                    <a:pt x="8220" y="6110"/>
                  </a:lnTo>
                  <a:lnTo>
                    <a:pt x="8220" y="6096"/>
                  </a:lnTo>
                  <a:lnTo>
                    <a:pt x="8220" y="6083"/>
                  </a:lnTo>
                  <a:cubicBezTo>
                    <a:pt x="8234" y="6069"/>
                    <a:pt x="8234" y="6056"/>
                    <a:pt x="8247" y="6043"/>
                  </a:cubicBezTo>
                  <a:lnTo>
                    <a:pt x="7872" y="5869"/>
                  </a:lnTo>
                  <a:close/>
                  <a:moveTo>
                    <a:pt x="761" y="5936"/>
                  </a:moveTo>
                  <a:lnTo>
                    <a:pt x="401" y="6096"/>
                  </a:lnTo>
                  <a:cubicBezTo>
                    <a:pt x="414" y="6123"/>
                    <a:pt x="414" y="6150"/>
                    <a:pt x="428" y="6176"/>
                  </a:cubicBezTo>
                  <a:lnTo>
                    <a:pt x="441" y="6176"/>
                  </a:lnTo>
                  <a:lnTo>
                    <a:pt x="441" y="6190"/>
                  </a:lnTo>
                  <a:cubicBezTo>
                    <a:pt x="454" y="6217"/>
                    <a:pt x="467" y="6256"/>
                    <a:pt x="481" y="6283"/>
                  </a:cubicBezTo>
                  <a:lnTo>
                    <a:pt x="842" y="6096"/>
                  </a:lnTo>
                  <a:lnTo>
                    <a:pt x="761" y="5936"/>
                  </a:lnTo>
                  <a:close/>
                  <a:moveTo>
                    <a:pt x="7712" y="6203"/>
                  </a:moveTo>
                  <a:cubicBezTo>
                    <a:pt x="7685" y="6256"/>
                    <a:pt x="7658" y="6310"/>
                    <a:pt x="7619" y="6363"/>
                  </a:cubicBezTo>
                  <a:lnTo>
                    <a:pt x="7966" y="6577"/>
                  </a:lnTo>
                  <a:cubicBezTo>
                    <a:pt x="7966" y="6564"/>
                    <a:pt x="7979" y="6551"/>
                    <a:pt x="7979" y="6551"/>
                  </a:cubicBezTo>
                  <a:lnTo>
                    <a:pt x="7979" y="6538"/>
                  </a:lnTo>
                  <a:lnTo>
                    <a:pt x="7993" y="6538"/>
                  </a:lnTo>
                  <a:lnTo>
                    <a:pt x="7993" y="6524"/>
                  </a:lnTo>
                  <a:lnTo>
                    <a:pt x="8006" y="6511"/>
                  </a:lnTo>
                  <a:lnTo>
                    <a:pt x="8006" y="6497"/>
                  </a:lnTo>
                  <a:lnTo>
                    <a:pt x="8020" y="6497"/>
                  </a:lnTo>
                  <a:lnTo>
                    <a:pt x="8020" y="6484"/>
                  </a:lnTo>
                  <a:lnTo>
                    <a:pt x="8020" y="6470"/>
                  </a:lnTo>
                  <a:lnTo>
                    <a:pt x="8033" y="6470"/>
                  </a:lnTo>
                  <a:lnTo>
                    <a:pt x="8033" y="6457"/>
                  </a:lnTo>
                  <a:lnTo>
                    <a:pt x="8033" y="6444"/>
                  </a:lnTo>
                  <a:lnTo>
                    <a:pt x="8047" y="6444"/>
                  </a:lnTo>
                  <a:lnTo>
                    <a:pt x="8047" y="6431"/>
                  </a:lnTo>
                  <a:lnTo>
                    <a:pt x="8059" y="6417"/>
                  </a:lnTo>
                  <a:lnTo>
                    <a:pt x="8059" y="6404"/>
                  </a:lnTo>
                  <a:lnTo>
                    <a:pt x="8073" y="6404"/>
                  </a:lnTo>
                  <a:lnTo>
                    <a:pt x="7712" y="6203"/>
                  </a:lnTo>
                  <a:close/>
                  <a:moveTo>
                    <a:pt x="936" y="6256"/>
                  </a:moveTo>
                  <a:lnTo>
                    <a:pt x="588" y="6457"/>
                  </a:lnTo>
                  <a:cubicBezTo>
                    <a:pt x="615" y="6511"/>
                    <a:pt x="654" y="6577"/>
                    <a:pt x="681" y="6631"/>
                  </a:cubicBezTo>
                  <a:lnTo>
                    <a:pt x="1029" y="6417"/>
                  </a:lnTo>
                  <a:cubicBezTo>
                    <a:pt x="989" y="6363"/>
                    <a:pt x="962" y="6310"/>
                    <a:pt x="936" y="6256"/>
                  </a:cubicBezTo>
                  <a:close/>
                  <a:moveTo>
                    <a:pt x="7525" y="6511"/>
                  </a:moveTo>
                  <a:cubicBezTo>
                    <a:pt x="7485" y="6564"/>
                    <a:pt x="7459" y="6618"/>
                    <a:pt x="7418" y="6657"/>
                  </a:cubicBezTo>
                  <a:lnTo>
                    <a:pt x="7739" y="6898"/>
                  </a:lnTo>
                  <a:cubicBezTo>
                    <a:pt x="7765" y="6858"/>
                    <a:pt x="7806" y="6818"/>
                    <a:pt x="7833" y="6764"/>
                  </a:cubicBezTo>
                  <a:lnTo>
                    <a:pt x="7846" y="6764"/>
                  </a:lnTo>
                  <a:lnTo>
                    <a:pt x="7846" y="6752"/>
                  </a:lnTo>
                  <a:lnTo>
                    <a:pt x="7859" y="6738"/>
                  </a:lnTo>
                  <a:lnTo>
                    <a:pt x="7525" y="6511"/>
                  </a:lnTo>
                  <a:close/>
                  <a:moveTo>
                    <a:pt x="1123" y="6564"/>
                  </a:moveTo>
                  <a:lnTo>
                    <a:pt x="802" y="6791"/>
                  </a:lnTo>
                  <a:cubicBezTo>
                    <a:pt x="842" y="6845"/>
                    <a:pt x="882" y="6912"/>
                    <a:pt x="922" y="6965"/>
                  </a:cubicBezTo>
                  <a:lnTo>
                    <a:pt x="1243" y="6711"/>
                  </a:lnTo>
                  <a:cubicBezTo>
                    <a:pt x="1203" y="6657"/>
                    <a:pt x="1162" y="6618"/>
                    <a:pt x="1123" y="6564"/>
                  </a:cubicBezTo>
                  <a:close/>
                  <a:moveTo>
                    <a:pt x="7298" y="6805"/>
                  </a:moveTo>
                  <a:cubicBezTo>
                    <a:pt x="7257" y="6845"/>
                    <a:pt x="7218" y="6898"/>
                    <a:pt x="7177" y="6939"/>
                  </a:cubicBezTo>
                  <a:lnTo>
                    <a:pt x="7485" y="7219"/>
                  </a:lnTo>
                  <a:cubicBezTo>
                    <a:pt x="7498" y="7192"/>
                    <a:pt x="7512" y="7179"/>
                    <a:pt x="7539" y="7153"/>
                  </a:cubicBezTo>
                  <a:lnTo>
                    <a:pt x="7539" y="7139"/>
                  </a:lnTo>
                  <a:lnTo>
                    <a:pt x="7552" y="7139"/>
                  </a:lnTo>
                  <a:lnTo>
                    <a:pt x="7552" y="7126"/>
                  </a:lnTo>
                  <a:lnTo>
                    <a:pt x="7565" y="7126"/>
                  </a:lnTo>
                  <a:lnTo>
                    <a:pt x="7565" y="7112"/>
                  </a:lnTo>
                  <a:cubicBezTo>
                    <a:pt x="7565" y="7112"/>
                    <a:pt x="7578" y="7112"/>
                    <a:pt x="7578" y="7099"/>
                  </a:cubicBezTo>
                  <a:lnTo>
                    <a:pt x="7592" y="7099"/>
                  </a:lnTo>
                  <a:lnTo>
                    <a:pt x="7592" y="7085"/>
                  </a:lnTo>
                  <a:cubicBezTo>
                    <a:pt x="7592" y="7085"/>
                    <a:pt x="7605" y="7072"/>
                    <a:pt x="7605" y="7058"/>
                  </a:cubicBezTo>
                  <a:lnTo>
                    <a:pt x="7298" y="6805"/>
                  </a:lnTo>
                  <a:close/>
                  <a:moveTo>
                    <a:pt x="1349" y="6845"/>
                  </a:moveTo>
                  <a:lnTo>
                    <a:pt x="1043" y="7112"/>
                  </a:lnTo>
                  <a:cubicBezTo>
                    <a:pt x="1096" y="7165"/>
                    <a:pt x="1136" y="7219"/>
                    <a:pt x="1176" y="7259"/>
                  </a:cubicBezTo>
                  <a:lnTo>
                    <a:pt x="1470" y="6992"/>
                  </a:lnTo>
                  <a:cubicBezTo>
                    <a:pt x="1430" y="6939"/>
                    <a:pt x="1390" y="6898"/>
                    <a:pt x="1349" y="6845"/>
                  </a:cubicBezTo>
                  <a:close/>
                  <a:moveTo>
                    <a:pt x="7058" y="7072"/>
                  </a:moveTo>
                  <a:cubicBezTo>
                    <a:pt x="7017" y="7112"/>
                    <a:pt x="6963" y="7153"/>
                    <a:pt x="6924" y="7192"/>
                  </a:cubicBezTo>
                  <a:lnTo>
                    <a:pt x="7191" y="7500"/>
                  </a:lnTo>
                  <a:cubicBezTo>
                    <a:pt x="7231" y="7459"/>
                    <a:pt x="7271" y="7433"/>
                    <a:pt x="7311" y="7393"/>
                  </a:cubicBezTo>
                  <a:lnTo>
                    <a:pt x="7311" y="7379"/>
                  </a:lnTo>
                  <a:cubicBezTo>
                    <a:pt x="7325" y="7379"/>
                    <a:pt x="7325" y="7366"/>
                    <a:pt x="7338" y="7366"/>
                  </a:cubicBezTo>
                  <a:lnTo>
                    <a:pt x="7058" y="7072"/>
                  </a:lnTo>
                  <a:close/>
                  <a:moveTo>
                    <a:pt x="1604" y="7112"/>
                  </a:moveTo>
                  <a:lnTo>
                    <a:pt x="1323" y="7406"/>
                  </a:lnTo>
                  <a:cubicBezTo>
                    <a:pt x="1337" y="7406"/>
                    <a:pt x="1337" y="7420"/>
                    <a:pt x="1337" y="7420"/>
                  </a:cubicBezTo>
                  <a:lnTo>
                    <a:pt x="1349" y="7420"/>
                  </a:lnTo>
                  <a:lnTo>
                    <a:pt x="1470" y="7540"/>
                  </a:lnTo>
                  <a:lnTo>
                    <a:pt x="1738" y="7246"/>
                  </a:lnTo>
                  <a:lnTo>
                    <a:pt x="1604" y="7112"/>
                  </a:lnTo>
                  <a:close/>
                  <a:moveTo>
                    <a:pt x="6790" y="7313"/>
                  </a:moveTo>
                  <a:cubicBezTo>
                    <a:pt x="6737" y="7352"/>
                    <a:pt x="6683" y="7393"/>
                    <a:pt x="6643" y="7433"/>
                  </a:cubicBezTo>
                  <a:lnTo>
                    <a:pt x="6883" y="7753"/>
                  </a:lnTo>
                  <a:lnTo>
                    <a:pt x="7044" y="7634"/>
                  </a:lnTo>
                  <a:lnTo>
                    <a:pt x="6790" y="7313"/>
                  </a:lnTo>
                  <a:close/>
                  <a:moveTo>
                    <a:pt x="1884" y="7352"/>
                  </a:moveTo>
                  <a:lnTo>
                    <a:pt x="1631" y="7673"/>
                  </a:lnTo>
                  <a:cubicBezTo>
                    <a:pt x="1631" y="7673"/>
                    <a:pt x="1644" y="7673"/>
                    <a:pt x="1644" y="7687"/>
                  </a:cubicBezTo>
                  <a:cubicBezTo>
                    <a:pt x="1697" y="7727"/>
                    <a:pt x="1738" y="7767"/>
                    <a:pt x="1791" y="7794"/>
                  </a:cubicBezTo>
                  <a:lnTo>
                    <a:pt x="2032" y="7473"/>
                  </a:lnTo>
                  <a:cubicBezTo>
                    <a:pt x="1978" y="7433"/>
                    <a:pt x="1925" y="7393"/>
                    <a:pt x="1884" y="7352"/>
                  </a:cubicBezTo>
                  <a:close/>
                  <a:moveTo>
                    <a:pt x="6496" y="7540"/>
                  </a:moveTo>
                  <a:cubicBezTo>
                    <a:pt x="6443" y="7566"/>
                    <a:pt x="6389" y="7607"/>
                    <a:pt x="6336" y="7634"/>
                  </a:cubicBezTo>
                  <a:lnTo>
                    <a:pt x="6550" y="7981"/>
                  </a:lnTo>
                  <a:cubicBezTo>
                    <a:pt x="6576" y="7955"/>
                    <a:pt x="6616" y="7941"/>
                    <a:pt x="6643" y="7914"/>
                  </a:cubicBezTo>
                  <a:lnTo>
                    <a:pt x="6657" y="7914"/>
                  </a:lnTo>
                  <a:cubicBezTo>
                    <a:pt x="6683" y="7901"/>
                    <a:pt x="6696" y="7887"/>
                    <a:pt x="6710" y="7874"/>
                  </a:cubicBezTo>
                  <a:lnTo>
                    <a:pt x="6496" y="7540"/>
                  </a:lnTo>
                  <a:close/>
                  <a:moveTo>
                    <a:pt x="2178" y="7566"/>
                  </a:moveTo>
                  <a:lnTo>
                    <a:pt x="1952" y="7914"/>
                  </a:lnTo>
                  <a:cubicBezTo>
                    <a:pt x="2005" y="7941"/>
                    <a:pt x="2045" y="7967"/>
                    <a:pt x="2085" y="7994"/>
                  </a:cubicBezTo>
                  <a:lnTo>
                    <a:pt x="2098" y="7994"/>
                  </a:lnTo>
                  <a:cubicBezTo>
                    <a:pt x="2112" y="8008"/>
                    <a:pt x="2112" y="8008"/>
                    <a:pt x="2125" y="8008"/>
                  </a:cubicBezTo>
                  <a:lnTo>
                    <a:pt x="2326" y="7660"/>
                  </a:lnTo>
                  <a:cubicBezTo>
                    <a:pt x="2272" y="7634"/>
                    <a:pt x="2232" y="7607"/>
                    <a:pt x="2178" y="7566"/>
                  </a:cubicBezTo>
                  <a:close/>
                  <a:moveTo>
                    <a:pt x="6175" y="7727"/>
                  </a:moveTo>
                  <a:lnTo>
                    <a:pt x="6015" y="7807"/>
                  </a:lnTo>
                  <a:lnTo>
                    <a:pt x="6188" y="8168"/>
                  </a:lnTo>
                  <a:lnTo>
                    <a:pt x="6215" y="8168"/>
                  </a:lnTo>
                  <a:cubicBezTo>
                    <a:pt x="6268" y="8142"/>
                    <a:pt x="6322" y="8115"/>
                    <a:pt x="6375" y="8074"/>
                  </a:cubicBezTo>
                  <a:lnTo>
                    <a:pt x="6175" y="7727"/>
                  </a:lnTo>
                  <a:close/>
                  <a:moveTo>
                    <a:pt x="2486" y="7753"/>
                  </a:moveTo>
                  <a:lnTo>
                    <a:pt x="2299" y="8115"/>
                  </a:lnTo>
                  <a:cubicBezTo>
                    <a:pt x="2353" y="8142"/>
                    <a:pt x="2392" y="8154"/>
                    <a:pt x="2446" y="8181"/>
                  </a:cubicBezTo>
                  <a:lnTo>
                    <a:pt x="2459" y="8181"/>
                  </a:lnTo>
                  <a:cubicBezTo>
                    <a:pt x="2459" y="8195"/>
                    <a:pt x="2472" y="8195"/>
                    <a:pt x="2486" y="8208"/>
                  </a:cubicBezTo>
                  <a:lnTo>
                    <a:pt x="2659" y="7834"/>
                  </a:lnTo>
                  <a:cubicBezTo>
                    <a:pt x="2606" y="7807"/>
                    <a:pt x="2540" y="7780"/>
                    <a:pt x="2486" y="7753"/>
                  </a:cubicBezTo>
                  <a:close/>
                  <a:moveTo>
                    <a:pt x="5855" y="7887"/>
                  </a:moveTo>
                  <a:cubicBezTo>
                    <a:pt x="5787" y="7914"/>
                    <a:pt x="5734" y="7928"/>
                    <a:pt x="5680" y="7955"/>
                  </a:cubicBezTo>
                  <a:lnTo>
                    <a:pt x="5828" y="8329"/>
                  </a:lnTo>
                  <a:lnTo>
                    <a:pt x="5841" y="8329"/>
                  </a:lnTo>
                  <a:cubicBezTo>
                    <a:pt x="5881" y="8315"/>
                    <a:pt x="5908" y="8302"/>
                    <a:pt x="5948" y="8288"/>
                  </a:cubicBezTo>
                  <a:lnTo>
                    <a:pt x="5948" y="8275"/>
                  </a:lnTo>
                  <a:cubicBezTo>
                    <a:pt x="5974" y="8275"/>
                    <a:pt x="5988" y="8261"/>
                    <a:pt x="6015" y="8261"/>
                  </a:cubicBezTo>
                  <a:lnTo>
                    <a:pt x="5855" y="7887"/>
                  </a:lnTo>
                  <a:close/>
                  <a:moveTo>
                    <a:pt x="2820" y="7914"/>
                  </a:moveTo>
                  <a:lnTo>
                    <a:pt x="2673" y="8288"/>
                  </a:lnTo>
                  <a:lnTo>
                    <a:pt x="2700" y="8288"/>
                  </a:lnTo>
                  <a:lnTo>
                    <a:pt x="2700" y="8302"/>
                  </a:lnTo>
                  <a:lnTo>
                    <a:pt x="2727" y="8302"/>
                  </a:lnTo>
                  <a:lnTo>
                    <a:pt x="2740" y="8315"/>
                  </a:lnTo>
                  <a:lnTo>
                    <a:pt x="2766" y="8315"/>
                  </a:lnTo>
                  <a:lnTo>
                    <a:pt x="2766" y="8329"/>
                  </a:lnTo>
                  <a:lnTo>
                    <a:pt x="2807" y="8329"/>
                  </a:lnTo>
                  <a:lnTo>
                    <a:pt x="2807" y="8342"/>
                  </a:lnTo>
                  <a:lnTo>
                    <a:pt x="2820" y="8342"/>
                  </a:lnTo>
                  <a:cubicBezTo>
                    <a:pt x="2834" y="8342"/>
                    <a:pt x="2847" y="8356"/>
                    <a:pt x="2860" y="8356"/>
                  </a:cubicBezTo>
                  <a:lnTo>
                    <a:pt x="2994" y="7981"/>
                  </a:lnTo>
                  <a:cubicBezTo>
                    <a:pt x="2941" y="7955"/>
                    <a:pt x="2873" y="7928"/>
                    <a:pt x="2820" y="7914"/>
                  </a:cubicBezTo>
                  <a:close/>
                  <a:moveTo>
                    <a:pt x="5507" y="8021"/>
                  </a:moveTo>
                  <a:cubicBezTo>
                    <a:pt x="5454" y="8035"/>
                    <a:pt x="5386" y="8048"/>
                    <a:pt x="5333" y="8061"/>
                  </a:cubicBezTo>
                  <a:lnTo>
                    <a:pt x="5440" y="8462"/>
                  </a:lnTo>
                  <a:cubicBezTo>
                    <a:pt x="5507" y="8436"/>
                    <a:pt x="5560" y="8422"/>
                    <a:pt x="5627" y="8395"/>
                  </a:cubicBezTo>
                  <a:lnTo>
                    <a:pt x="5507" y="8021"/>
                  </a:lnTo>
                  <a:close/>
                  <a:moveTo>
                    <a:pt x="3167" y="8035"/>
                  </a:moveTo>
                  <a:lnTo>
                    <a:pt x="3048" y="8422"/>
                  </a:lnTo>
                  <a:lnTo>
                    <a:pt x="3074" y="8422"/>
                  </a:lnTo>
                  <a:cubicBezTo>
                    <a:pt x="3087" y="8422"/>
                    <a:pt x="3087" y="8436"/>
                    <a:pt x="3087" y="8436"/>
                  </a:cubicBezTo>
                  <a:lnTo>
                    <a:pt x="3101" y="8436"/>
                  </a:lnTo>
                  <a:cubicBezTo>
                    <a:pt x="3155" y="8449"/>
                    <a:pt x="3194" y="8462"/>
                    <a:pt x="3248" y="8475"/>
                  </a:cubicBezTo>
                  <a:lnTo>
                    <a:pt x="3342" y="8088"/>
                  </a:lnTo>
                  <a:cubicBezTo>
                    <a:pt x="3288" y="8061"/>
                    <a:pt x="3221" y="8048"/>
                    <a:pt x="3167" y="8035"/>
                  </a:cubicBezTo>
                  <a:close/>
                  <a:moveTo>
                    <a:pt x="5159" y="8115"/>
                  </a:moveTo>
                  <a:cubicBezTo>
                    <a:pt x="5092" y="8128"/>
                    <a:pt x="5039" y="8142"/>
                    <a:pt x="4972" y="8142"/>
                  </a:cubicBezTo>
                  <a:lnTo>
                    <a:pt x="5039" y="8543"/>
                  </a:lnTo>
                  <a:lnTo>
                    <a:pt x="5065" y="8543"/>
                  </a:lnTo>
                  <a:cubicBezTo>
                    <a:pt x="5133" y="8529"/>
                    <a:pt x="5186" y="8516"/>
                    <a:pt x="5240" y="8502"/>
                  </a:cubicBezTo>
                  <a:lnTo>
                    <a:pt x="5159" y="8115"/>
                  </a:lnTo>
                  <a:close/>
                  <a:moveTo>
                    <a:pt x="3515" y="8128"/>
                  </a:moveTo>
                  <a:lnTo>
                    <a:pt x="3435" y="8516"/>
                  </a:lnTo>
                  <a:lnTo>
                    <a:pt x="3636" y="8555"/>
                  </a:lnTo>
                  <a:lnTo>
                    <a:pt x="3702" y="8154"/>
                  </a:lnTo>
                  <a:cubicBezTo>
                    <a:pt x="3636" y="8142"/>
                    <a:pt x="3582" y="8142"/>
                    <a:pt x="3515" y="8128"/>
                  </a:cubicBezTo>
                  <a:close/>
                  <a:moveTo>
                    <a:pt x="3876" y="8181"/>
                  </a:moveTo>
                  <a:lnTo>
                    <a:pt x="3836" y="8582"/>
                  </a:lnTo>
                  <a:cubicBezTo>
                    <a:pt x="3876" y="8582"/>
                    <a:pt x="3916" y="8582"/>
                    <a:pt x="3956" y="8596"/>
                  </a:cubicBezTo>
                  <a:lnTo>
                    <a:pt x="4037" y="8596"/>
                  </a:lnTo>
                  <a:lnTo>
                    <a:pt x="4063" y="8195"/>
                  </a:lnTo>
                  <a:cubicBezTo>
                    <a:pt x="4010" y="8195"/>
                    <a:pt x="3943" y="8181"/>
                    <a:pt x="3876" y="8181"/>
                  </a:cubicBezTo>
                  <a:close/>
                  <a:moveTo>
                    <a:pt x="4798" y="8168"/>
                  </a:moveTo>
                  <a:cubicBezTo>
                    <a:pt x="4732" y="8181"/>
                    <a:pt x="4678" y="8181"/>
                    <a:pt x="4611" y="8195"/>
                  </a:cubicBezTo>
                  <a:lnTo>
                    <a:pt x="4638" y="8596"/>
                  </a:lnTo>
                  <a:cubicBezTo>
                    <a:pt x="4705" y="8596"/>
                    <a:pt x="4771" y="8582"/>
                    <a:pt x="4839" y="8569"/>
                  </a:cubicBezTo>
                  <a:lnTo>
                    <a:pt x="4798" y="8168"/>
                  </a:lnTo>
                  <a:close/>
                  <a:moveTo>
                    <a:pt x="4251" y="8208"/>
                  </a:moveTo>
                  <a:lnTo>
                    <a:pt x="4237" y="8609"/>
                  </a:lnTo>
                  <a:lnTo>
                    <a:pt x="4438" y="8609"/>
                  </a:lnTo>
                  <a:lnTo>
                    <a:pt x="4424" y="8208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438;p62">
              <a:extLst>
                <a:ext uri="{FF2B5EF4-FFF2-40B4-BE49-F238E27FC236}">
                  <a16:creationId xmlns:a16="http://schemas.microsoft.com/office/drawing/2014/main" id="{10B17E68-8581-9745-A05D-806E7FA079DC}"/>
                </a:ext>
              </a:extLst>
            </p:cNvPr>
            <p:cNvSpPr/>
            <p:nvPr/>
          </p:nvSpPr>
          <p:spPr>
            <a:xfrm>
              <a:off x="7654296" y="4190404"/>
              <a:ext cx="426626" cy="373471"/>
            </a:xfrm>
            <a:custGeom>
              <a:avLst/>
              <a:gdLst/>
              <a:ahLst/>
              <a:cxnLst/>
              <a:rect l="l" t="t" r="r" b="b"/>
              <a:pathLst>
                <a:path w="8917" h="7806" extrusionOk="0">
                  <a:moveTo>
                    <a:pt x="4453" y="0"/>
                  </a:moveTo>
                  <a:cubicBezTo>
                    <a:pt x="3818" y="0"/>
                    <a:pt x="3175" y="156"/>
                    <a:pt x="2581" y="485"/>
                  </a:cubicBezTo>
                  <a:cubicBezTo>
                    <a:pt x="696" y="1515"/>
                    <a:pt x="0" y="3894"/>
                    <a:pt x="1030" y="5778"/>
                  </a:cubicBezTo>
                  <a:cubicBezTo>
                    <a:pt x="1746" y="7072"/>
                    <a:pt x="3084" y="7805"/>
                    <a:pt x="4467" y="7805"/>
                  </a:cubicBezTo>
                  <a:cubicBezTo>
                    <a:pt x="5099" y="7805"/>
                    <a:pt x="5741" y="7652"/>
                    <a:pt x="6336" y="7329"/>
                  </a:cubicBezTo>
                  <a:cubicBezTo>
                    <a:pt x="8221" y="6286"/>
                    <a:pt x="8916" y="3921"/>
                    <a:pt x="7874" y="2036"/>
                  </a:cubicBezTo>
                  <a:cubicBezTo>
                    <a:pt x="7169" y="736"/>
                    <a:pt x="5831" y="0"/>
                    <a:pt x="4453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439;p62">
              <a:extLst>
                <a:ext uri="{FF2B5EF4-FFF2-40B4-BE49-F238E27FC236}">
                  <a16:creationId xmlns:a16="http://schemas.microsoft.com/office/drawing/2014/main" id="{E4551895-4CDC-5540-9AFA-0C58C00BF057}"/>
                </a:ext>
              </a:extLst>
            </p:cNvPr>
            <p:cNvSpPr/>
            <p:nvPr/>
          </p:nvSpPr>
          <p:spPr>
            <a:xfrm>
              <a:off x="7654296" y="4190404"/>
              <a:ext cx="426626" cy="373471"/>
            </a:xfrm>
            <a:custGeom>
              <a:avLst/>
              <a:gdLst/>
              <a:ahLst/>
              <a:cxnLst/>
              <a:rect l="l" t="t" r="r" b="b"/>
              <a:pathLst>
                <a:path w="8917" h="7806" extrusionOk="0">
                  <a:moveTo>
                    <a:pt x="4453" y="0"/>
                  </a:moveTo>
                  <a:cubicBezTo>
                    <a:pt x="3818" y="0"/>
                    <a:pt x="3175" y="156"/>
                    <a:pt x="2581" y="485"/>
                  </a:cubicBezTo>
                  <a:cubicBezTo>
                    <a:pt x="696" y="1515"/>
                    <a:pt x="0" y="3894"/>
                    <a:pt x="1030" y="5778"/>
                  </a:cubicBezTo>
                  <a:cubicBezTo>
                    <a:pt x="1746" y="7072"/>
                    <a:pt x="3084" y="7805"/>
                    <a:pt x="4467" y="7805"/>
                  </a:cubicBezTo>
                  <a:cubicBezTo>
                    <a:pt x="5099" y="7805"/>
                    <a:pt x="5741" y="7652"/>
                    <a:pt x="6336" y="7329"/>
                  </a:cubicBezTo>
                  <a:cubicBezTo>
                    <a:pt x="8221" y="6286"/>
                    <a:pt x="8916" y="3921"/>
                    <a:pt x="7874" y="2036"/>
                  </a:cubicBezTo>
                  <a:cubicBezTo>
                    <a:pt x="7169" y="736"/>
                    <a:pt x="5831" y="0"/>
                    <a:pt x="445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440;p62">
              <a:extLst>
                <a:ext uri="{FF2B5EF4-FFF2-40B4-BE49-F238E27FC236}">
                  <a16:creationId xmlns:a16="http://schemas.microsoft.com/office/drawing/2014/main" id="{859C3EB7-60E0-7041-8490-E0D8578376F0}"/>
                </a:ext>
              </a:extLst>
            </p:cNvPr>
            <p:cNvSpPr/>
            <p:nvPr/>
          </p:nvSpPr>
          <p:spPr>
            <a:xfrm>
              <a:off x="7669654" y="4203705"/>
              <a:ext cx="370313" cy="345721"/>
            </a:xfrm>
            <a:custGeom>
              <a:avLst/>
              <a:gdLst/>
              <a:ahLst/>
              <a:cxnLst/>
              <a:rect l="l" t="t" r="r" b="b"/>
              <a:pathLst>
                <a:path w="7740" h="7226" extrusionOk="0">
                  <a:moveTo>
                    <a:pt x="4129" y="1"/>
                  </a:moveTo>
                  <a:cubicBezTo>
                    <a:pt x="3541" y="1"/>
                    <a:pt x="2945" y="145"/>
                    <a:pt x="2393" y="448"/>
                  </a:cubicBezTo>
                  <a:cubicBezTo>
                    <a:pt x="642" y="1410"/>
                    <a:pt x="0" y="3616"/>
                    <a:pt x="963" y="5367"/>
                  </a:cubicBezTo>
                  <a:cubicBezTo>
                    <a:pt x="1538" y="6423"/>
                    <a:pt x="2554" y="7077"/>
                    <a:pt x="3663" y="7225"/>
                  </a:cubicBezTo>
                  <a:cubicBezTo>
                    <a:pt x="2607" y="7051"/>
                    <a:pt x="1631" y="6423"/>
                    <a:pt x="1070" y="5407"/>
                  </a:cubicBezTo>
                  <a:cubicBezTo>
                    <a:pt x="134" y="3682"/>
                    <a:pt x="763" y="1517"/>
                    <a:pt x="2486" y="569"/>
                  </a:cubicBezTo>
                  <a:cubicBezTo>
                    <a:pt x="3028" y="270"/>
                    <a:pt x="3614" y="129"/>
                    <a:pt x="4191" y="129"/>
                  </a:cubicBezTo>
                  <a:cubicBezTo>
                    <a:pt x="5452" y="129"/>
                    <a:pt x="6675" y="802"/>
                    <a:pt x="7325" y="1985"/>
                  </a:cubicBezTo>
                  <a:cubicBezTo>
                    <a:pt x="7553" y="2399"/>
                    <a:pt x="7686" y="2841"/>
                    <a:pt x="7740" y="3281"/>
                  </a:cubicBezTo>
                  <a:cubicBezTo>
                    <a:pt x="7699" y="2814"/>
                    <a:pt x="7553" y="2333"/>
                    <a:pt x="7312" y="1891"/>
                  </a:cubicBezTo>
                  <a:cubicBezTo>
                    <a:pt x="6653" y="682"/>
                    <a:pt x="5410" y="1"/>
                    <a:pt x="412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441;p62">
              <a:extLst>
                <a:ext uri="{FF2B5EF4-FFF2-40B4-BE49-F238E27FC236}">
                  <a16:creationId xmlns:a16="http://schemas.microsoft.com/office/drawing/2014/main" id="{74F7983A-3C2A-7248-A2A5-5D9F89254422}"/>
                </a:ext>
              </a:extLst>
            </p:cNvPr>
            <p:cNvSpPr/>
            <p:nvPr/>
          </p:nvSpPr>
          <p:spPr>
            <a:xfrm>
              <a:off x="7669654" y="4203705"/>
              <a:ext cx="370313" cy="345721"/>
            </a:xfrm>
            <a:custGeom>
              <a:avLst/>
              <a:gdLst/>
              <a:ahLst/>
              <a:cxnLst/>
              <a:rect l="l" t="t" r="r" b="b"/>
              <a:pathLst>
                <a:path w="7740" h="7226" extrusionOk="0">
                  <a:moveTo>
                    <a:pt x="4129" y="1"/>
                  </a:moveTo>
                  <a:cubicBezTo>
                    <a:pt x="3541" y="1"/>
                    <a:pt x="2945" y="145"/>
                    <a:pt x="2393" y="448"/>
                  </a:cubicBezTo>
                  <a:cubicBezTo>
                    <a:pt x="642" y="1410"/>
                    <a:pt x="0" y="3616"/>
                    <a:pt x="963" y="5367"/>
                  </a:cubicBezTo>
                  <a:cubicBezTo>
                    <a:pt x="1538" y="6423"/>
                    <a:pt x="2554" y="7077"/>
                    <a:pt x="3663" y="7225"/>
                  </a:cubicBezTo>
                  <a:cubicBezTo>
                    <a:pt x="2607" y="7051"/>
                    <a:pt x="1631" y="6423"/>
                    <a:pt x="1070" y="5407"/>
                  </a:cubicBezTo>
                  <a:cubicBezTo>
                    <a:pt x="134" y="3682"/>
                    <a:pt x="763" y="1517"/>
                    <a:pt x="2486" y="569"/>
                  </a:cubicBezTo>
                  <a:cubicBezTo>
                    <a:pt x="3028" y="270"/>
                    <a:pt x="3614" y="129"/>
                    <a:pt x="4191" y="129"/>
                  </a:cubicBezTo>
                  <a:cubicBezTo>
                    <a:pt x="5452" y="129"/>
                    <a:pt x="6675" y="802"/>
                    <a:pt x="7325" y="1985"/>
                  </a:cubicBezTo>
                  <a:cubicBezTo>
                    <a:pt x="7553" y="2399"/>
                    <a:pt x="7686" y="2841"/>
                    <a:pt x="7740" y="3281"/>
                  </a:cubicBezTo>
                  <a:cubicBezTo>
                    <a:pt x="7699" y="2814"/>
                    <a:pt x="7553" y="2333"/>
                    <a:pt x="7312" y="1891"/>
                  </a:cubicBezTo>
                  <a:cubicBezTo>
                    <a:pt x="6653" y="682"/>
                    <a:pt x="5410" y="1"/>
                    <a:pt x="412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442;p62">
              <a:extLst>
                <a:ext uri="{FF2B5EF4-FFF2-40B4-BE49-F238E27FC236}">
                  <a16:creationId xmlns:a16="http://schemas.microsoft.com/office/drawing/2014/main" id="{D4B71CDD-5AB0-AA43-9C49-C7DA389A3F27}"/>
                </a:ext>
              </a:extLst>
            </p:cNvPr>
            <p:cNvSpPr/>
            <p:nvPr/>
          </p:nvSpPr>
          <p:spPr>
            <a:xfrm>
              <a:off x="7804622" y="4237291"/>
              <a:ext cx="124108" cy="280127"/>
            </a:xfrm>
            <a:custGeom>
              <a:avLst/>
              <a:gdLst/>
              <a:ahLst/>
              <a:cxnLst/>
              <a:rect l="l" t="t" r="r" b="b"/>
              <a:pathLst>
                <a:path w="2594" h="5855" extrusionOk="0">
                  <a:moveTo>
                    <a:pt x="1123" y="0"/>
                  </a:moveTo>
                  <a:lnTo>
                    <a:pt x="1136" y="441"/>
                  </a:lnTo>
                  <a:cubicBezTo>
                    <a:pt x="775" y="468"/>
                    <a:pt x="494" y="588"/>
                    <a:pt x="294" y="802"/>
                  </a:cubicBezTo>
                  <a:cubicBezTo>
                    <a:pt x="93" y="1016"/>
                    <a:pt x="0" y="1296"/>
                    <a:pt x="0" y="1658"/>
                  </a:cubicBezTo>
                  <a:cubicBezTo>
                    <a:pt x="13" y="1911"/>
                    <a:pt x="66" y="2139"/>
                    <a:pt x="161" y="2312"/>
                  </a:cubicBezTo>
                  <a:cubicBezTo>
                    <a:pt x="254" y="2486"/>
                    <a:pt x="387" y="2647"/>
                    <a:pt x="574" y="2807"/>
                  </a:cubicBezTo>
                  <a:lnTo>
                    <a:pt x="1216" y="3355"/>
                  </a:lnTo>
                  <a:cubicBezTo>
                    <a:pt x="1310" y="3422"/>
                    <a:pt x="1390" y="3488"/>
                    <a:pt x="1444" y="3542"/>
                  </a:cubicBezTo>
                  <a:cubicBezTo>
                    <a:pt x="1497" y="3595"/>
                    <a:pt x="1537" y="3663"/>
                    <a:pt x="1590" y="3729"/>
                  </a:cubicBezTo>
                  <a:cubicBezTo>
                    <a:pt x="1644" y="3809"/>
                    <a:pt x="1684" y="3876"/>
                    <a:pt x="1711" y="3970"/>
                  </a:cubicBezTo>
                  <a:cubicBezTo>
                    <a:pt x="1738" y="4050"/>
                    <a:pt x="1751" y="4144"/>
                    <a:pt x="1751" y="4237"/>
                  </a:cubicBezTo>
                  <a:cubicBezTo>
                    <a:pt x="1751" y="4384"/>
                    <a:pt x="1724" y="4491"/>
                    <a:pt x="1658" y="4572"/>
                  </a:cubicBezTo>
                  <a:cubicBezTo>
                    <a:pt x="1604" y="4652"/>
                    <a:pt x="1497" y="4705"/>
                    <a:pt x="1363" y="4705"/>
                  </a:cubicBezTo>
                  <a:cubicBezTo>
                    <a:pt x="1016" y="4705"/>
                    <a:pt x="829" y="4384"/>
                    <a:pt x="802" y="3756"/>
                  </a:cubicBezTo>
                  <a:lnTo>
                    <a:pt x="40" y="3930"/>
                  </a:lnTo>
                  <a:cubicBezTo>
                    <a:pt x="93" y="4878"/>
                    <a:pt x="521" y="5360"/>
                    <a:pt x="1323" y="5374"/>
                  </a:cubicBezTo>
                  <a:lnTo>
                    <a:pt x="1337" y="5855"/>
                  </a:lnTo>
                  <a:lnTo>
                    <a:pt x="1577" y="5841"/>
                  </a:lnTo>
                  <a:lnTo>
                    <a:pt x="1563" y="5360"/>
                  </a:lnTo>
                  <a:cubicBezTo>
                    <a:pt x="1884" y="5320"/>
                    <a:pt x="2139" y="5199"/>
                    <a:pt x="2326" y="4973"/>
                  </a:cubicBezTo>
                  <a:cubicBezTo>
                    <a:pt x="2513" y="4759"/>
                    <a:pt x="2593" y="4491"/>
                    <a:pt x="2593" y="4171"/>
                  </a:cubicBezTo>
                  <a:cubicBezTo>
                    <a:pt x="2593" y="4023"/>
                    <a:pt x="2566" y="3876"/>
                    <a:pt x="2526" y="3729"/>
                  </a:cubicBezTo>
                  <a:cubicBezTo>
                    <a:pt x="2486" y="3595"/>
                    <a:pt x="2433" y="3475"/>
                    <a:pt x="2365" y="3355"/>
                  </a:cubicBezTo>
                  <a:cubicBezTo>
                    <a:pt x="2285" y="3248"/>
                    <a:pt x="2205" y="3141"/>
                    <a:pt x="2125" y="3061"/>
                  </a:cubicBezTo>
                  <a:cubicBezTo>
                    <a:pt x="2045" y="2968"/>
                    <a:pt x="1952" y="2873"/>
                    <a:pt x="1845" y="2793"/>
                  </a:cubicBezTo>
                  <a:lnTo>
                    <a:pt x="1216" y="2246"/>
                  </a:lnTo>
                  <a:cubicBezTo>
                    <a:pt x="1082" y="2139"/>
                    <a:pt x="989" y="2032"/>
                    <a:pt x="922" y="1938"/>
                  </a:cubicBezTo>
                  <a:cubicBezTo>
                    <a:pt x="856" y="1831"/>
                    <a:pt x="829" y="1711"/>
                    <a:pt x="829" y="1551"/>
                  </a:cubicBezTo>
                  <a:cubicBezTo>
                    <a:pt x="815" y="1417"/>
                    <a:pt x="856" y="1323"/>
                    <a:pt x="922" y="1243"/>
                  </a:cubicBezTo>
                  <a:cubicBezTo>
                    <a:pt x="989" y="1163"/>
                    <a:pt x="1082" y="1109"/>
                    <a:pt x="1216" y="1109"/>
                  </a:cubicBezTo>
                  <a:cubicBezTo>
                    <a:pt x="1230" y="1096"/>
                    <a:pt x="1257" y="1096"/>
                    <a:pt x="1269" y="1096"/>
                  </a:cubicBezTo>
                  <a:cubicBezTo>
                    <a:pt x="1323" y="1096"/>
                    <a:pt x="1376" y="1109"/>
                    <a:pt x="1417" y="1136"/>
                  </a:cubicBezTo>
                  <a:cubicBezTo>
                    <a:pt x="1470" y="1163"/>
                    <a:pt x="1524" y="1189"/>
                    <a:pt x="1551" y="1243"/>
                  </a:cubicBezTo>
                  <a:cubicBezTo>
                    <a:pt x="1590" y="1283"/>
                    <a:pt x="1617" y="1337"/>
                    <a:pt x="1644" y="1417"/>
                  </a:cubicBezTo>
                  <a:cubicBezTo>
                    <a:pt x="1658" y="1483"/>
                    <a:pt x="1684" y="1564"/>
                    <a:pt x="1684" y="1631"/>
                  </a:cubicBezTo>
                  <a:cubicBezTo>
                    <a:pt x="1697" y="1697"/>
                    <a:pt x="1711" y="1791"/>
                    <a:pt x="1711" y="1884"/>
                  </a:cubicBezTo>
                  <a:lnTo>
                    <a:pt x="2460" y="1724"/>
                  </a:lnTo>
                  <a:cubicBezTo>
                    <a:pt x="2446" y="1537"/>
                    <a:pt x="2419" y="1376"/>
                    <a:pt x="2379" y="1243"/>
                  </a:cubicBezTo>
                  <a:cubicBezTo>
                    <a:pt x="2339" y="1109"/>
                    <a:pt x="2272" y="975"/>
                    <a:pt x="2192" y="856"/>
                  </a:cubicBezTo>
                  <a:cubicBezTo>
                    <a:pt x="2112" y="735"/>
                    <a:pt x="2005" y="628"/>
                    <a:pt x="1871" y="562"/>
                  </a:cubicBezTo>
                  <a:cubicBezTo>
                    <a:pt x="1738" y="494"/>
                    <a:pt x="1577" y="455"/>
                    <a:pt x="1376" y="441"/>
                  </a:cubicBezTo>
                  <a:lnTo>
                    <a:pt x="1376" y="0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443;p62">
              <a:extLst>
                <a:ext uri="{FF2B5EF4-FFF2-40B4-BE49-F238E27FC236}">
                  <a16:creationId xmlns:a16="http://schemas.microsoft.com/office/drawing/2014/main" id="{98AC5D5E-82DE-CA4C-98A6-1D80DF96560D}"/>
                </a:ext>
              </a:extLst>
            </p:cNvPr>
            <p:cNvSpPr/>
            <p:nvPr/>
          </p:nvSpPr>
          <p:spPr>
            <a:xfrm>
              <a:off x="5084161" y="3279309"/>
              <a:ext cx="739287" cy="340889"/>
            </a:xfrm>
            <a:custGeom>
              <a:avLst/>
              <a:gdLst/>
              <a:ahLst/>
              <a:cxnLst/>
              <a:rect l="l" t="t" r="r" b="b"/>
              <a:pathLst>
                <a:path w="15452" h="7125" extrusionOk="0">
                  <a:moveTo>
                    <a:pt x="6576" y="0"/>
                  </a:moveTo>
                  <a:cubicBezTo>
                    <a:pt x="3743" y="0"/>
                    <a:pt x="5213" y="5841"/>
                    <a:pt x="5213" y="5841"/>
                  </a:cubicBezTo>
                  <a:cubicBezTo>
                    <a:pt x="5213" y="5841"/>
                    <a:pt x="4384" y="3381"/>
                    <a:pt x="2834" y="3381"/>
                  </a:cubicBezTo>
                  <a:cubicBezTo>
                    <a:pt x="1283" y="3381"/>
                    <a:pt x="2647" y="6482"/>
                    <a:pt x="2647" y="6482"/>
                  </a:cubicBezTo>
                  <a:lnTo>
                    <a:pt x="0" y="7124"/>
                  </a:lnTo>
                  <a:lnTo>
                    <a:pt x="15452" y="7124"/>
                  </a:lnTo>
                  <a:cubicBezTo>
                    <a:pt x="15452" y="7124"/>
                    <a:pt x="14386" y="6382"/>
                    <a:pt x="13026" y="6382"/>
                  </a:cubicBezTo>
                  <a:cubicBezTo>
                    <a:pt x="12948" y="6382"/>
                    <a:pt x="12870" y="6384"/>
                    <a:pt x="12791" y="6389"/>
                  </a:cubicBezTo>
                  <a:cubicBezTo>
                    <a:pt x="12791" y="6389"/>
                    <a:pt x="13506" y="3286"/>
                    <a:pt x="11863" y="3286"/>
                  </a:cubicBezTo>
                  <a:cubicBezTo>
                    <a:pt x="11839" y="3286"/>
                    <a:pt x="11815" y="3287"/>
                    <a:pt x="11789" y="3288"/>
                  </a:cubicBezTo>
                  <a:cubicBezTo>
                    <a:pt x="10052" y="3381"/>
                    <a:pt x="8769" y="5935"/>
                    <a:pt x="8769" y="5935"/>
                  </a:cubicBezTo>
                  <a:cubicBezTo>
                    <a:pt x="8769" y="5935"/>
                    <a:pt x="9410" y="0"/>
                    <a:pt x="6576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444;p62">
              <a:extLst>
                <a:ext uri="{FF2B5EF4-FFF2-40B4-BE49-F238E27FC236}">
                  <a16:creationId xmlns:a16="http://schemas.microsoft.com/office/drawing/2014/main" id="{55256766-9F88-FD44-A63F-079A45105818}"/>
                </a:ext>
              </a:extLst>
            </p:cNvPr>
            <p:cNvSpPr/>
            <p:nvPr/>
          </p:nvSpPr>
          <p:spPr>
            <a:xfrm>
              <a:off x="7992602" y="1715047"/>
              <a:ext cx="1023911" cy="472652"/>
            </a:xfrm>
            <a:custGeom>
              <a:avLst/>
              <a:gdLst/>
              <a:ahLst/>
              <a:cxnLst/>
              <a:rect l="l" t="t" r="r" b="b"/>
              <a:pathLst>
                <a:path w="21401" h="9879" extrusionOk="0">
                  <a:moveTo>
                    <a:pt x="9130" y="1"/>
                  </a:moveTo>
                  <a:cubicBezTo>
                    <a:pt x="5200" y="1"/>
                    <a:pt x="7219" y="8101"/>
                    <a:pt x="7219" y="8101"/>
                  </a:cubicBezTo>
                  <a:cubicBezTo>
                    <a:pt x="7219" y="8101"/>
                    <a:pt x="6082" y="4679"/>
                    <a:pt x="3931" y="4679"/>
                  </a:cubicBezTo>
                  <a:cubicBezTo>
                    <a:pt x="1778" y="4679"/>
                    <a:pt x="3676" y="8983"/>
                    <a:pt x="3676" y="8983"/>
                  </a:cubicBezTo>
                  <a:lnTo>
                    <a:pt x="1" y="9878"/>
                  </a:lnTo>
                  <a:lnTo>
                    <a:pt x="21400" y="9878"/>
                  </a:lnTo>
                  <a:cubicBezTo>
                    <a:pt x="21400" y="9878"/>
                    <a:pt x="19932" y="8851"/>
                    <a:pt x="18067" y="8851"/>
                  </a:cubicBezTo>
                  <a:cubicBezTo>
                    <a:pt x="17958" y="8851"/>
                    <a:pt x="17849" y="8855"/>
                    <a:pt x="17738" y="8862"/>
                  </a:cubicBezTo>
                  <a:cubicBezTo>
                    <a:pt x="17738" y="8862"/>
                    <a:pt x="18711" y="4555"/>
                    <a:pt x="16440" y="4555"/>
                  </a:cubicBezTo>
                  <a:cubicBezTo>
                    <a:pt x="16405" y="4555"/>
                    <a:pt x="16370" y="4556"/>
                    <a:pt x="16335" y="4558"/>
                  </a:cubicBezTo>
                  <a:cubicBezTo>
                    <a:pt x="13929" y="4679"/>
                    <a:pt x="12164" y="8221"/>
                    <a:pt x="12164" y="8221"/>
                  </a:cubicBezTo>
                  <a:cubicBezTo>
                    <a:pt x="12164" y="8221"/>
                    <a:pt x="13047" y="1"/>
                    <a:pt x="9130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445;p62">
              <a:extLst>
                <a:ext uri="{FF2B5EF4-FFF2-40B4-BE49-F238E27FC236}">
                  <a16:creationId xmlns:a16="http://schemas.microsoft.com/office/drawing/2014/main" id="{42B376BE-5EE9-9B4B-88AF-ABED16F35D87}"/>
                </a:ext>
              </a:extLst>
            </p:cNvPr>
            <p:cNvSpPr/>
            <p:nvPr/>
          </p:nvSpPr>
          <p:spPr>
            <a:xfrm>
              <a:off x="7992602" y="1715047"/>
              <a:ext cx="1023911" cy="472652"/>
            </a:xfrm>
            <a:custGeom>
              <a:avLst/>
              <a:gdLst/>
              <a:ahLst/>
              <a:cxnLst/>
              <a:rect l="l" t="t" r="r" b="b"/>
              <a:pathLst>
                <a:path w="21401" h="9879" extrusionOk="0">
                  <a:moveTo>
                    <a:pt x="9130" y="1"/>
                  </a:moveTo>
                  <a:cubicBezTo>
                    <a:pt x="5200" y="1"/>
                    <a:pt x="7219" y="8101"/>
                    <a:pt x="7219" y="8101"/>
                  </a:cubicBezTo>
                  <a:cubicBezTo>
                    <a:pt x="7219" y="8101"/>
                    <a:pt x="6082" y="4679"/>
                    <a:pt x="3931" y="4679"/>
                  </a:cubicBezTo>
                  <a:cubicBezTo>
                    <a:pt x="1778" y="4679"/>
                    <a:pt x="3676" y="8983"/>
                    <a:pt x="3676" y="8983"/>
                  </a:cubicBezTo>
                  <a:lnTo>
                    <a:pt x="1" y="9878"/>
                  </a:lnTo>
                  <a:lnTo>
                    <a:pt x="21400" y="9878"/>
                  </a:lnTo>
                  <a:cubicBezTo>
                    <a:pt x="21400" y="9878"/>
                    <a:pt x="19932" y="8851"/>
                    <a:pt x="18067" y="8851"/>
                  </a:cubicBezTo>
                  <a:cubicBezTo>
                    <a:pt x="17958" y="8851"/>
                    <a:pt x="17849" y="8855"/>
                    <a:pt x="17738" y="8862"/>
                  </a:cubicBezTo>
                  <a:cubicBezTo>
                    <a:pt x="17738" y="8862"/>
                    <a:pt x="18711" y="4555"/>
                    <a:pt x="16440" y="4555"/>
                  </a:cubicBezTo>
                  <a:cubicBezTo>
                    <a:pt x="16405" y="4555"/>
                    <a:pt x="16370" y="4556"/>
                    <a:pt x="16335" y="4558"/>
                  </a:cubicBezTo>
                  <a:cubicBezTo>
                    <a:pt x="13929" y="4679"/>
                    <a:pt x="12164" y="8221"/>
                    <a:pt x="12164" y="8221"/>
                  </a:cubicBezTo>
                  <a:cubicBezTo>
                    <a:pt x="12164" y="8221"/>
                    <a:pt x="13047" y="1"/>
                    <a:pt x="9130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446;p62">
              <a:extLst>
                <a:ext uri="{FF2B5EF4-FFF2-40B4-BE49-F238E27FC236}">
                  <a16:creationId xmlns:a16="http://schemas.microsoft.com/office/drawing/2014/main" id="{56DC2A26-7647-0443-9BA2-576FB133F367}"/>
                </a:ext>
              </a:extLst>
            </p:cNvPr>
            <p:cNvSpPr/>
            <p:nvPr/>
          </p:nvSpPr>
          <p:spPr>
            <a:xfrm>
              <a:off x="5219703" y="1529604"/>
              <a:ext cx="562838" cy="259698"/>
            </a:xfrm>
            <a:custGeom>
              <a:avLst/>
              <a:gdLst/>
              <a:ahLst/>
              <a:cxnLst/>
              <a:rect l="l" t="t" r="r" b="b"/>
              <a:pathLst>
                <a:path w="11764" h="5428" extrusionOk="0">
                  <a:moveTo>
                    <a:pt x="5013" y="1"/>
                  </a:moveTo>
                  <a:cubicBezTo>
                    <a:pt x="2861" y="1"/>
                    <a:pt x="3970" y="4451"/>
                    <a:pt x="3970" y="4451"/>
                  </a:cubicBezTo>
                  <a:cubicBezTo>
                    <a:pt x="3970" y="4451"/>
                    <a:pt x="3342" y="2580"/>
                    <a:pt x="2152" y="2580"/>
                  </a:cubicBezTo>
                  <a:cubicBezTo>
                    <a:pt x="976" y="2580"/>
                    <a:pt x="2019" y="4946"/>
                    <a:pt x="2019" y="4946"/>
                  </a:cubicBezTo>
                  <a:lnTo>
                    <a:pt x="1" y="5427"/>
                  </a:lnTo>
                  <a:lnTo>
                    <a:pt x="11763" y="5427"/>
                  </a:lnTo>
                  <a:cubicBezTo>
                    <a:pt x="11763" y="5427"/>
                    <a:pt x="10960" y="4872"/>
                    <a:pt x="9942" y="4872"/>
                  </a:cubicBezTo>
                  <a:cubicBezTo>
                    <a:pt x="9877" y="4872"/>
                    <a:pt x="9811" y="4874"/>
                    <a:pt x="9744" y="4879"/>
                  </a:cubicBezTo>
                  <a:cubicBezTo>
                    <a:pt x="9744" y="4879"/>
                    <a:pt x="10288" y="2512"/>
                    <a:pt x="9046" y="2512"/>
                  </a:cubicBezTo>
                  <a:cubicBezTo>
                    <a:pt x="9025" y="2512"/>
                    <a:pt x="9004" y="2512"/>
                    <a:pt x="8983" y="2513"/>
                  </a:cubicBezTo>
                  <a:cubicBezTo>
                    <a:pt x="7659" y="2580"/>
                    <a:pt x="6684" y="4531"/>
                    <a:pt x="6684" y="4531"/>
                  </a:cubicBezTo>
                  <a:cubicBezTo>
                    <a:pt x="6684" y="4531"/>
                    <a:pt x="7165" y="1"/>
                    <a:pt x="5013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447;p62">
              <a:extLst>
                <a:ext uri="{FF2B5EF4-FFF2-40B4-BE49-F238E27FC236}">
                  <a16:creationId xmlns:a16="http://schemas.microsoft.com/office/drawing/2014/main" id="{0EEBB04A-6D39-004D-AFF9-BC41A63DE9AC}"/>
                </a:ext>
              </a:extLst>
            </p:cNvPr>
            <p:cNvSpPr/>
            <p:nvPr/>
          </p:nvSpPr>
          <p:spPr>
            <a:xfrm>
              <a:off x="7958680" y="3753827"/>
              <a:ext cx="810335" cy="374093"/>
            </a:xfrm>
            <a:custGeom>
              <a:avLst/>
              <a:gdLst/>
              <a:ahLst/>
              <a:cxnLst/>
              <a:rect l="l" t="t" r="r" b="b"/>
              <a:pathLst>
                <a:path w="16937" h="7819" extrusionOk="0">
                  <a:moveTo>
                    <a:pt x="7219" y="0"/>
                  </a:moveTo>
                  <a:cubicBezTo>
                    <a:pt x="4118" y="0"/>
                    <a:pt x="5722" y="6416"/>
                    <a:pt x="5722" y="6416"/>
                  </a:cubicBezTo>
                  <a:cubicBezTo>
                    <a:pt x="5722" y="6416"/>
                    <a:pt x="4813" y="3702"/>
                    <a:pt x="3116" y="3702"/>
                  </a:cubicBezTo>
                  <a:cubicBezTo>
                    <a:pt x="1405" y="3702"/>
                    <a:pt x="2915" y="7111"/>
                    <a:pt x="2915" y="7111"/>
                  </a:cubicBezTo>
                  <a:lnTo>
                    <a:pt x="1" y="7819"/>
                  </a:lnTo>
                  <a:lnTo>
                    <a:pt x="16937" y="7819"/>
                  </a:lnTo>
                  <a:cubicBezTo>
                    <a:pt x="16937" y="7819"/>
                    <a:pt x="15780" y="7008"/>
                    <a:pt x="14300" y="7008"/>
                  </a:cubicBezTo>
                  <a:cubicBezTo>
                    <a:pt x="14213" y="7008"/>
                    <a:pt x="14125" y="7011"/>
                    <a:pt x="14036" y="7017"/>
                  </a:cubicBezTo>
                  <a:cubicBezTo>
                    <a:pt x="14036" y="7017"/>
                    <a:pt x="14814" y="3607"/>
                    <a:pt x="13023" y="3607"/>
                  </a:cubicBezTo>
                  <a:cubicBezTo>
                    <a:pt x="12996" y="3607"/>
                    <a:pt x="12968" y="3607"/>
                    <a:pt x="12940" y="3609"/>
                  </a:cubicBezTo>
                  <a:cubicBezTo>
                    <a:pt x="11029" y="3702"/>
                    <a:pt x="9625" y="6509"/>
                    <a:pt x="9625" y="6509"/>
                  </a:cubicBezTo>
                  <a:cubicBezTo>
                    <a:pt x="9625" y="6509"/>
                    <a:pt x="10334" y="0"/>
                    <a:pt x="721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448;p62">
              <a:extLst>
                <a:ext uri="{FF2B5EF4-FFF2-40B4-BE49-F238E27FC236}">
                  <a16:creationId xmlns:a16="http://schemas.microsoft.com/office/drawing/2014/main" id="{D54804FC-2DF2-CD4E-9147-7061C9A89ACD}"/>
                </a:ext>
              </a:extLst>
            </p:cNvPr>
            <p:cNvSpPr/>
            <p:nvPr/>
          </p:nvSpPr>
          <p:spPr>
            <a:xfrm>
              <a:off x="4880680" y="2485887"/>
              <a:ext cx="271180" cy="271180"/>
            </a:xfrm>
            <a:custGeom>
              <a:avLst/>
              <a:gdLst/>
              <a:ahLst/>
              <a:cxnLst/>
              <a:rect l="l" t="t" r="r" b="b"/>
              <a:pathLst>
                <a:path w="5668" h="5668" extrusionOk="0">
                  <a:moveTo>
                    <a:pt x="2834" y="0"/>
                  </a:moveTo>
                  <a:cubicBezTo>
                    <a:pt x="1271" y="0"/>
                    <a:pt x="0" y="1270"/>
                    <a:pt x="0" y="2834"/>
                  </a:cubicBezTo>
                  <a:cubicBezTo>
                    <a:pt x="0" y="4397"/>
                    <a:pt x="1271" y="5668"/>
                    <a:pt x="2834" y="5668"/>
                  </a:cubicBezTo>
                  <a:cubicBezTo>
                    <a:pt x="4398" y="5668"/>
                    <a:pt x="5668" y="4397"/>
                    <a:pt x="5668" y="2834"/>
                  </a:cubicBezTo>
                  <a:cubicBezTo>
                    <a:pt x="5668" y="1270"/>
                    <a:pt x="4398" y="0"/>
                    <a:pt x="283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449;p62">
              <a:extLst>
                <a:ext uri="{FF2B5EF4-FFF2-40B4-BE49-F238E27FC236}">
                  <a16:creationId xmlns:a16="http://schemas.microsoft.com/office/drawing/2014/main" id="{908CDDFE-0D01-9C46-8935-F9E3588BF635}"/>
                </a:ext>
              </a:extLst>
            </p:cNvPr>
            <p:cNvSpPr/>
            <p:nvPr/>
          </p:nvSpPr>
          <p:spPr>
            <a:xfrm>
              <a:off x="6040181" y="1652994"/>
              <a:ext cx="149082" cy="149082"/>
            </a:xfrm>
            <a:custGeom>
              <a:avLst/>
              <a:gdLst/>
              <a:ahLst/>
              <a:cxnLst/>
              <a:rect l="l" t="t" r="r" b="b"/>
              <a:pathLst>
                <a:path w="3116" h="3116" extrusionOk="0">
                  <a:moveTo>
                    <a:pt x="1565" y="1"/>
                  </a:moveTo>
                  <a:cubicBezTo>
                    <a:pt x="696" y="1"/>
                    <a:pt x="0" y="696"/>
                    <a:pt x="0" y="1551"/>
                  </a:cubicBezTo>
                  <a:cubicBezTo>
                    <a:pt x="0" y="2421"/>
                    <a:pt x="696" y="3116"/>
                    <a:pt x="1565" y="3116"/>
                  </a:cubicBezTo>
                  <a:cubicBezTo>
                    <a:pt x="2420" y="3116"/>
                    <a:pt x="3115" y="2421"/>
                    <a:pt x="3115" y="1551"/>
                  </a:cubicBezTo>
                  <a:cubicBezTo>
                    <a:pt x="3115" y="696"/>
                    <a:pt x="2420" y="1"/>
                    <a:pt x="156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450;p62">
              <a:extLst>
                <a:ext uri="{FF2B5EF4-FFF2-40B4-BE49-F238E27FC236}">
                  <a16:creationId xmlns:a16="http://schemas.microsoft.com/office/drawing/2014/main" id="{62123537-5F03-F44C-AC03-849AF2CDC627}"/>
                </a:ext>
              </a:extLst>
            </p:cNvPr>
            <p:cNvSpPr/>
            <p:nvPr/>
          </p:nvSpPr>
          <p:spPr>
            <a:xfrm>
              <a:off x="6528143" y="4446370"/>
              <a:ext cx="149704" cy="149082"/>
            </a:xfrm>
            <a:custGeom>
              <a:avLst/>
              <a:gdLst/>
              <a:ahLst/>
              <a:cxnLst/>
              <a:rect l="l" t="t" r="r" b="b"/>
              <a:pathLst>
                <a:path w="3129" h="3116" extrusionOk="0">
                  <a:moveTo>
                    <a:pt x="1564" y="1"/>
                  </a:moveTo>
                  <a:cubicBezTo>
                    <a:pt x="709" y="1"/>
                    <a:pt x="1" y="696"/>
                    <a:pt x="1" y="1551"/>
                  </a:cubicBezTo>
                  <a:cubicBezTo>
                    <a:pt x="1" y="2420"/>
                    <a:pt x="709" y="3115"/>
                    <a:pt x="1564" y="3115"/>
                  </a:cubicBezTo>
                  <a:cubicBezTo>
                    <a:pt x="2419" y="3115"/>
                    <a:pt x="3128" y="2420"/>
                    <a:pt x="3128" y="1551"/>
                  </a:cubicBezTo>
                  <a:cubicBezTo>
                    <a:pt x="3128" y="696"/>
                    <a:pt x="2419" y="1"/>
                    <a:pt x="156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451;p62">
              <a:extLst>
                <a:ext uri="{FF2B5EF4-FFF2-40B4-BE49-F238E27FC236}">
                  <a16:creationId xmlns:a16="http://schemas.microsoft.com/office/drawing/2014/main" id="{AE0CA1D9-D923-CC4E-AA01-AA79D2AB9918}"/>
                </a:ext>
              </a:extLst>
            </p:cNvPr>
            <p:cNvSpPr/>
            <p:nvPr/>
          </p:nvSpPr>
          <p:spPr>
            <a:xfrm>
              <a:off x="7708025" y="2432613"/>
              <a:ext cx="257784" cy="257736"/>
            </a:xfrm>
            <a:custGeom>
              <a:avLst/>
              <a:gdLst/>
              <a:ahLst/>
              <a:cxnLst/>
              <a:rect l="l" t="t" r="r" b="b"/>
              <a:pathLst>
                <a:path w="5388" h="5387" extrusionOk="0">
                  <a:moveTo>
                    <a:pt x="2700" y="0"/>
                  </a:moveTo>
                  <a:cubicBezTo>
                    <a:pt x="1203" y="0"/>
                    <a:pt x="0" y="1203"/>
                    <a:pt x="0" y="2686"/>
                  </a:cubicBezTo>
                  <a:cubicBezTo>
                    <a:pt x="0" y="4183"/>
                    <a:pt x="1203" y="5386"/>
                    <a:pt x="2700" y="5386"/>
                  </a:cubicBezTo>
                  <a:cubicBezTo>
                    <a:pt x="4184" y="5386"/>
                    <a:pt x="5387" y="4183"/>
                    <a:pt x="5387" y="2686"/>
                  </a:cubicBezTo>
                  <a:cubicBezTo>
                    <a:pt x="5387" y="1203"/>
                    <a:pt x="4184" y="0"/>
                    <a:pt x="27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452;p62">
              <a:extLst>
                <a:ext uri="{FF2B5EF4-FFF2-40B4-BE49-F238E27FC236}">
                  <a16:creationId xmlns:a16="http://schemas.microsoft.com/office/drawing/2014/main" id="{A0515C3D-5387-D446-8BEE-DFCB2A6A3071}"/>
                </a:ext>
              </a:extLst>
            </p:cNvPr>
            <p:cNvSpPr/>
            <p:nvPr/>
          </p:nvSpPr>
          <p:spPr>
            <a:xfrm>
              <a:off x="5748571" y="2852732"/>
              <a:ext cx="257784" cy="257784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88" y="0"/>
                  </a:moveTo>
                  <a:cubicBezTo>
                    <a:pt x="1203" y="0"/>
                    <a:pt x="0" y="1203"/>
                    <a:pt x="0" y="2700"/>
                  </a:cubicBezTo>
                  <a:cubicBezTo>
                    <a:pt x="0" y="4184"/>
                    <a:pt x="1203" y="5387"/>
                    <a:pt x="2688" y="5387"/>
                  </a:cubicBezTo>
                  <a:cubicBezTo>
                    <a:pt x="4185" y="5387"/>
                    <a:pt x="5388" y="4184"/>
                    <a:pt x="5388" y="2700"/>
                  </a:cubicBezTo>
                  <a:cubicBezTo>
                    <a:pt x="5388" y="1203"/>
                    <a:pt x="4185" y="0"/>
                    <a:pt x="268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453;p62">
              <a:extLst>
                <a:ext uri="{FF2B5EF4-FFF2-40B4-BE49-F238E27FC236}">
                  <a16:creationId xmlns:a16="http://schemas.microsoft.com/office/drawing/2014/main" id="{A456347C-4142-DB49-9344-AC09DEB4D7E6}"/>
                </a:ext>
              </a:extLst>
            </p:cNvPr>
            <p:cNvSpPr/>
            <p:nvPr/>
          </p:nvSpPr>
          <p:spPr>
            <a:xfrm>
              <a:off x="7897966" y="1198332"/>
              <a:ext cx="406770" cy="406770"/>
            </a:xfrm>
            <a:custGeom>
              <a:avLst/>
              <a:gdLst/>
              <a:ahLst/>
              <a:cxnLst/>
              <a:rect l="l" t="t" r="r" b="b"/>
              <a:pathLst>
                <a:path w="8502" h="8502" extrusionOk="0">
                  <a:moveTo>
                    <a:pt x="4251" y="1"/>
                  </a:moveTo>
                  <a:cubicBezTo>
                    <a:pt x="1899" y="1"/>
                    <a:pt x="1" y="1912"/>
                    <a:pt x="1" y="4251"/>
                  </a:cubicBezTo>
                  <a:cubicBezTo>
                    <a:pt x="1" y="6604"/>
                    <a:pt x="1899" y="8502"/>
                    <a:pt x="4251" y="8502"/>
                  </a:cubicBezTo>
                  <a:cubicBezTo>
                    <a:pt x="6604" y="8502"/>
                    <a:pt x="8502" y="6604"/>
                    <a:pt x="8502" y="4251"/>
                  </a:cubicBezTo>
                  <a:cubicBezTo>
                    <a:pt x="8502" y="1912"/>
                    <a:pt x="6604" y="1"/>
                    <a:pt x="425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3" name="Google Shape;2454;p62">
              <a:extLst>
                <a:ext uri="{FF2B5EF4-FFF2-40B4-BE49-F238E27FC236}">
                  <a16:creationId xmlns:a16="http://schemas.microsoft.com/office/drawing/2014/main" id="{648499FD-004F-0849-A47A-BA2C74CE2EB3}"/>
                </a:ext>
              </a:extLst>
            </p:cNvPr>
            <p:cNvGrpSpPr/>
            <p:nvPr/>
          </p:nvGrpSpPr>
          <p:grpSpPr>
            <a:xfrm>
              <a:off x="6297760" y="1840815"/>
              <a:ext cx="1539308" cy="2678457"/>
              <a:chOff x="6558189" y="2293913"/>
              <a:chExt cx="1278920" cy="2225371"/>
            </a:xfrm>
          </p:grpSpPr>
          <p:sp>
            <p:nvSpPr>
              <p:cNvPr id="504" name="Google Shape;2455;p62">
                <a:extLst>
                  <a:ext uri="{FF2B5EF4-FFF2-40B4-BE49-F238E27FC236}">
                    <a16:creationId xmlns:a16="http://schemas.microsoft.com/office/drawing/2014/main" id="{DA2C0BD6-379C-BB42-A294-0E3D095E5EDF}"/>
                  </a:ext>
                </a:extLst>
              </p:cNvPr>
              <p:cNvSpPr/>
              <p:nvPr/>
            </p:nvSpPr>
            <p:spPr>
              <a:xfrm>
                <a:off x="7362065" y="2865506"/>
                <a:ext cx="3875" cy="2009"/>
              </a:xfrm>
              <a:custGeom>
                <a:avLst/>
                <a:gdLst/>
                <a:ahLst/>
                <a:cxnLst/>
                <a:rect l="l" t="t" r="r" b="b"/>
                <a:pathLst>
                  <a:path w="81" h="42" extrusionOk="0">
                    <a:moveTo>
                      <a:pt x="1" y="1"/>
                    </a:moveTo>
                    <a:lnTo>
                      <a:pt x="1" y="14"/>
                    </a:lnTo>
                    <a:cubicBezTo>
                      <a:pt x="19" y="14"/>
                      <a:pt x="34" y="17"/>
                      <a:pt x="47" y="22"/>
                    </a:cubicBezTo>
                    <a:lnTo>
                      <a:pt x="47" y="22"/>
                    </a:lnTo>
                    <a:cubicBezTo>
                      <a:pt x="21" y="8"/>
                      <a:pt x="1" y="1"/>
                      <a:pt x="1" y="1"/>
                    </a:cubicBezTo>
                    <a:close/>
                    <a:moveTo>
                      <a:pt x="47" y="22"/>
                    </a:moveTo>
                    <a:cubicBezTo>
                      <a:pt x="58" y="27"/>
                      <a:pt x="69" y="34"/>
                      <a:pt x="81" y="41"/>
                    </a:cubicBezTo>
                    <a:cubicBezTo>
                      <a:pt x="73" y="34"/>
                      <a:pt x="62" y="27"/>
                      <a:pt x="47" y="22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2456;p62">
                <a:extLst>
                  <a:ext uri="{FF2B5EF4-FFF2-40B4-BE49-F238E27FC236}">
                    <a16:creationId xmlns:a16="http://schemas.microsoft.com/office/drawing/2014/main" id="{A118774D-EF91-5540-B12F-BF194F5EC319}"/>
                  </a:ext>
                </a:extLst>
              </p:cNvPr>
              <p:cNvSpPr/>
              <p:nvPr/>
            </p:nvSpPr>
            <p:spPr>
              <a:xfrm>
                <a:off x="7702906" y="3915588"/>
                <a:ext cx="134203" cy="202859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40" extrusionOk="0">
                    <a:moveTo>
                      <a:pt x="41" y="0"/>
                    </a:moveTo>
                    <a:lnTo>
                      <a:pt x="0" y="1711"/>
                    </a:lnTo>
                    <a:cubicBezTo>
                      <a:pt x="0" y="1711"/>
                      <a:pt x="1939" y="4158"/>
                      <a:pt x="2393" y="4238"/>
                    </a:cubicBezTo>
                    <a:cubicBezTo>
                      <a:pt x="2398" y="4239"/>
                      <a:pt x="2403" y="4240"/>
                      <a:pt x="2407" y="4240"/>
                    </a:cubicBezTo>
                    <a:cubicBezTo>
                      <a:pt x="2805" y="4240"/>
                      <a:pt x="1471" y="94"/>
                      <a:pt x="1471" y="94"/>
                    </a:cubicBez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2457;p62">
                <a:extLst>
                  <a:ext uri="{FF2B5EF4-FFF2-40B4-BE49-F238E27FC236}">
                    <a16:creationId xmlns:a16="http://schemas.microsoft.com/office/drawing/2014/main" id="{1230BEF8-E74A-BE45-9B9F-26108853183B}"/>
                  </a:ext>
                </a:extLst>
              </p:cNvPr>
              <p:cNvSpPr/>
              <p:nvPr/>
            </p:nvSpPr>
            <p:spPr>
              <a:xfrm>
                <a:off x="6957878" y="4343457"/>
                <a:ext cx="159943" cy="175827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675" extrusionOk="0">
                    <a:moveTo>
                      <a:pt x="2928" y="0"/>
                    </a:moveTo>
                    <a:lnTo>
                      <a:pt x="1418" y="307"/>
                    </a:lnTo>
                    <a:cubicBezTo>
                      <a:pt x="1418" y="307"/>
                      <a:pt x="1" y="3354"/>
                      <a:pt x="1" y="3649"/>
                    </a:cubicBezTo>
                    <a:cubicBezTo>
                      <a:pt x="1" y="3666"/>
                      <a:pt x="12" y="3674"/>
                      <a:pt x="32" y="3674"/>
                    </a:cubicBezTo>
                    <a:cubicBezTo>
                      <a:pt x="370" y="3674"/>
                      <a:pt x="3343" y="1403"/>
                      <a:pt x="3343" y="1403"/>
                    </a:cubicBezTo>
                    <a:lnTo>
                      <a:pt x="2928" y="0"/>
                    </a:ln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2458;p62">
                <a:extLst>
                  <a:ext uri="{FF2B5EF4-FFF2-40B4-BE49-F238E27FC236}">
                    <a16:creationId xmlns:a16="http://schemas.microsoft.com/office/drawing/2014/main" id="{FE802AE5-132B-C44C-9557-B51F71939B4B}"/>
                  </a:ext>
                </a:extLst>
              </p:cNvPr>
              <p:cNvSpPr/>
              <p:nvPr/>
            </p:nvSpPr>
            <p:spPr>
              <a:xfrm>
                <a:off x="6813963" y="3238355"/>
                <a:ext cx="897938" cy="1127493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3566" extrusionOk="0">
                    <a:moveTo>
                      <a:pt x="1712" y="1"/>
                    </a:moveTo>
                    <a:cubicBezTo>
                      <a:pt x="1712" y="1"/>
                      <a:pt x="1" y="13100"/>
                      <a:pt x="4185" y="23565"/>
                    </a:cubicBezTo>
                    <a:lnTo>
                      <a:pt x="6110" y="23178"/>
                    </a:lnTo>
                    <a:cubicBezTo>
                      <a:pt x="6110" y="23178"/>
                      <a:pt x="4640" y="10427"/>
                      <a:pt x="5709" y="4813"/>
                    </a:cubicBezTo>
                    <a:lnTo>
                      <a:pt x="5709" y="4813"/>
                    </a:lnTo>
                    <a:cubicBezTo>
                      <a:pt x="5709" y="4814"/>
                      <a:pt x="7300" y="14811"/>
                      <a:pt x="18634" y="16121"/>
                    </a:cubicBezTo>
                    <a:lnTo>
                      <a:pt x="18767" y="13968"/>
                    </a:lnTo>
                    <a:cubicBezTo>
                      <a:pt x="18767" y="13968"/>
                      <a:pt x="10373" y="11803"/>
                      <a:pt x="10052" y="1243"/>
                    </a:cubicBezTo>
                    <a:lnTo>
                      <a:pt x="1712" y="1"/>
                    </a:lnTo>
                    <a:close/>
                  </a:path>
                </a:pathLst>
              </a:custGeom>
              <a:solidFill>
                <a:srgbClr val="1455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2459;p62">
                <a:extLst>
                  <a:ext uri="{FF2B5EF4-FFF2-40B4-BE49-F238E27FC236}">
                    <a16:creationId xmlns:a16="http://schemas.microsoft.com/office/drawing/2014/main" id="{003A9D11-4647-D740-A558-6BA797C71C3C}"/>
                  </a:ext>
                </a:extLst>
              </p:cNvPr>
              <p:cNvSpPr/>
              <p:nvPr/>
            </p:nvSpPr>
            <p:spPr>
              <a:xfrm>
                <a:off x="6813963" y="3238355"/>
                <a:ext cx="897938" cy="1127493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3566" extrusionOk="0">
                    <a:moveTo>
                      <a:pt x="1712" y="1"/>
                    </a:moveTo>
                    <a:cubicBezTo>
                      <a:pt x="1712" y="1"/>
                      <a:pt x="1" y="13100"/>
                      <a:pt x="4185" y="23565"/>
                    </a:cubicBezTo>
                    <a:lnTo>
                      <a:pt x="6110" y="23178"/>
                    </a:lnTo>
                    <a:cubicBezTo>
                      <a:pt x="6110" y="23178"/>
                      <a:pt x="4640" y="10427"/>
                      <a:pt x="5709" y="4813"/>
                    </a:cubicBezTo>
                    <a:lnTo>
                      <a:pt x="5709" y="4813"/>
                    </a:lnTo>
                    <a:cubicBezTo>
                      <a:pt x="5709" y="4814"/>
                      <a:pt x="7300" y="14811"/>
                      <a:pt x="18634" y="16121"/>
                    </a:cubicBezTo>
                    <a:lnTo>
                      <a:pt x="18767" y="13968"/>
                    </a:lnTo>
                    <a:cubicBezTo>
                      <a:pt x="18767" y="13968"/>
                      <a:pt x="10373" y="11803"/>
                      <a:pt x="10052" y="1243"/>
                    </a:cubicBezTo>
                    <a:lnTo>
                      <a:pt x="1712" y="1"/>
                    </a:ln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2460;p62">
                <a:extLst>
                  <a:ext uri="{FF2B5EF4-FFF2-40B4-BE49-F238E27FC236}">
                    <a16:creationId xmlns:a16="http://schemas.microsoft.com/office/drawing/2014/main" id="{A9CB81D5-4E5C-7B46-A4CF-C494BBF18A70}"/>
                  </a:ext>
                </a:extLst>
              </p:cNvPr>
              <p:cNvSpPr/>
              <p:nvPr/>
            </p:nvSpPr>
            <p:spPr>
              <a:xfrm>
                <a:off x="7452203" y="3390547"/>
                <a:ext cx="136212" cy="138796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901" extrusionOk="0">
                    <a:moveTo>
                      <a:pt x="1271" y="1"/>
                    </a:moveTo>
                    <a:cubicBezTo>
                      <a:pt x="1271" y="1"/>
                      <a:pt x="389" y="268"/>
                      <a:pt x="241" y="522"/>
                    </a:cubicBezTo>
                    <a:cubicBezTo>
                      <a:pt x="198" y="608"/>
                      <a:pt x="272" y="637"/>
                      <a:pt x="392" y="637"/>
                    </a:cubicBezTo>
                    <a:cubicBezTo>
                      <a:pt x="643" y="637"/>
                      <a:pt x="1097" y="509"/>
                      <a:pt x="1097" y="509"/>
                    </a:cubicBezTo>
                    <a:lnTo>
                      <a:pt x="1097" y="509"/>
                    </a:lnTo>
                    <a:cubicBezTo>
                      <a:pt x="1097" y="509"/>
                      <a:pt x="1" y="1832"/>
                      <a:pt x="95" y="2166"/>
                    </a:cubicBezTo>
                    <a:cubicBezTo>
                      <a:pt x="103" y="2204"/>
                      <a:pt x="124" y="2220"/>
                      <a:pt x="155" y="2220"/>
                    </a:cubicBezTo>
                    <a:cubicBezTo>
                      <a:pt x="409" y="2220"/>
                      <a:pt x="1324" y="1071"/>
                      <a:pt x="1324" y="1070"/>
                    </a:cubicBezTo>
                    <a:lnTo>
                      <a:pt x="1324" y="1070"/>
                    </a:lnTo>
                    <a:cubicBezTo>
                      <a:pt x="1324" y="1071"/>
                      <a:pt x="683" y="2687"/>
                      <a:pt x="963" y="2888"/>
                    </a:cubicBezTo>
                    <a:cubicBezTo>
                      <a:pt x="976" y="2896"/>
                      <a:pt x="990" y="2900"/>
                      <a:pt x="1004" y="2900"/>
                    </a:cubicBezTo>
                    <a:cubicBezTo>
                      <a:pt x="1306" y="2900"/>
                      <a:pt x="1818" y="1057"/>
                      <a:pt x="1818" y="1056"/>
                    </a:cubicBezTo>
                    <a:lnTo>
                      <a:pt x="1818" y="1056"/>
                    </a:lnTo>
                    <a:cubicBezTo>
                      <a:pt x="1818" y="1057"/>
                      <a:pt x="1685" y="2634"/>
                      <a:pt x="1872" y="2781"/>
                    </a:cubicBezTo>
                    <a:cubicBezTo>
                      <a:pt x="1879" y="2786"/>
                      <a:pt x="1885" y="2788"/>
                      <a:pt x="1892" y="2788"/>
                    </a:cubicBezTo>
                    <a:cubicBezTo>
                      <a:pt x="2085" y="2788"/>
                      <a:pt x="2260" y="949"/>
                      <a:pt x="2260" y="949"/>
                    </a:cubicBezTo>
                    <a:cubicBezTo>
                      <a:pt x="2260" y="949"/>
                      <a:pt x="2460" y="2300"/>
                      <a:pt x="2661" y="2366"/>
                    </a:cubicBezTo>
                    <a:cubicBezTo>
                      <a:pt x="2664" y="2367"/>
                      <a:pt x="2667" y="2368"/>
                      <a:pt x="2670" y="2368"/>
                    </a:cubicBezTo>
                    <a:cubicBezTo>
                      <a:pt x="2847" y="2368"/>
                      <a:pt x="2407" y="308"/>
                      <a:pt x="2407" y="308"/>
                    </a:cubicBezTo>
                    <a:lnTo>
                      <a:pt x="1271" y="1"/>
                    </a:ln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2461;p62">
                <a:extLst>
                  <a:ext uri="{FF2B5EF4-FFF2-40B4-BE49-F238E27FC236}">
                    <a16:creationId xmlns:a16="http://schemas.microsoft.com/office/drawing/2014/main" id="{EA35B270-0E17-8244-84FE-541A77DD864B}"/>
                  </a:ext>
                </a:extLst>
              </p:cNvPr>
              <p:cNvSpPr/>
              <p:nvPr/>
            </p:nvSpPr>
            <p:spPr>
              <a:xfrm>
                <a:off x="7360773" y="2826513"/>
                <a:ext cx="267975" cy="583889"/>
              </a:xfrm>
              <a:custGeom>
                <a:avLst/>
                <a:gdLst/>
                <a:ahLst/>
                <a:cxnLst/>
                <a:rect l="l" t="t" r="r" b="b"/>
                <a:pathLst>
                  <a:path w="5601" h="12204" extrusionOk="0">
                    <a:moveTo>
                      <a:pt x="963" y="1"/>
                    </a:moveTo>
                    <a:lnTo>
                      <a:pt x="1" y="3449"/>
                    </a:lnTo>
                    <a:cubicBezTo>
                      <a:pt x="1" y="3449"/>
                      <a:pt x="2232" y="5066"/>
                      <a:pt x="2487" y="5628"/>
                    </a:cubicBezTo>
                    <a:cubicBezTo>
                      <a:pt x="2740" y="6189"/>
                      <a:pt x="2740" y="11790"/>
                      <a:pt x="2740" y="11790"/>
                    </a:cubicBezTo>
                    <a:cubicBezTo>
                      <a:pt x="3583" y="12191"/>
                      <a:pt x="4558" y="12204"/>
                      <a:pt x="4558" y="12204"/>
                    </a:cubicBezTo>
                    <a:cubicBezTo>
                      <a:pt x="4558" y="12204"/>
                      <a:pt x="5601" y="6724"/>
                      <a:pt x="4920" y="5120"/>
                    </a:cubicBezTo>
                    <a:cubicBezTo>
                      <a:pt x="4251" y="3516"/>
                      <a:pt x="2126" y="696"/>
                      <a:pt x="1845" y="468"/>
                    </a:cubicBezTo>
                    <a:cubicBezTo>
                      <a:pt x="1551" y="241"/>
                      <a:pt x="963" y="1"/>
                      <a:pt x="963" y="1"/>
                    </a:cubicBez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2462;p62">
                <a:extLst>
                  <a:ext uri="{FF2B5EF4-FFF2-40B4-BE49-F238E27FC236}">
                    <a16:creationId xmlns:a16="http://schemas.microsoft.com/office/drawing/2014/main" id="{B47ED10C-A412-3E47-91DF-768E79CE684E}"/>
                  </a:ext>
                </a:extLst>
              </p:cNvPr>
              <p:cNvSpPr/>
              <p:nvPr/>
            </p:nvSpPr>
            <p:spPr>
              <a:xfrm>
                <a:off x="7360773" y="2826513"/>
                <a:ext cx="267975" cy="583889"/>
              </a:xfrm>
              <a:custGeom>
                <a:avLst/>
                <a:gdLst/>
                <a:ahLst/>
                <a:cxnLst/>
                <a:rect l="l" t="t" r="r" b="b"/>
                <a:pathLst>
                  <a:path w="5601" h="12204" extrusionOk="0">
                    <a:moveTo>
                      <a:pt x="963" y="1"/>
                    </a:moveTo>
                    <a:lnTo>
                      <a:pt x="1" y="3449"/>
                    </a:lnTo>
                    <a:cubicBezTo>
                      <a:pt x="1" y="3449"/>
                      <a:pt x="2232" y="5066"/>
                      <a:pt x="2487" y="5628"/>
                    </a:cubicBezTo>
                    <a:cubicBezTo>
                      <a:pt x="2740" y="6189"/>
                      <a:pt x="2740" y="11790"/>
                      <a:pt x="2740" y="11790"/>
                    </a:cubicBezTo>
                    <a:cubicBezTo>
                      <a:pt x="3583" y="12191"/>
                      <a:pt x="4558" y="12204"/>
                      <a:pt x="4558" y="12204"/>
                    </a:cubicBezTo>
                    <a:cubicBezTo>
                      <a:pt x="4558" y="12204"/>
                      <a:pt x="5601" y="6724"/>
                      <a:pt x="4920" y="5120"/>
                    </a:cubicBezTo>
                    <a:cubicBezTo>
                      <a:pt x="4251" y="3516"/>
                      <a:pt x="2126" y="696"/>
                      <a:pt x="1845" y="468"/>
                    </a:cubicBezTo>
                    <a:cubicBezTo>
                      <a:pt x="1551" y="241"/>
                      <a:pt x="963" y="1"/>
                      <a:pt x="963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2463;p62">
                <a:extLst>
                  <a:ext uri="{FF2B5EF4-FFF2-40B4-BE49-F238E27FC236}">
                    <a16:creationId xmlns:a16="http://schemas.microsoft.com/office/drawing/2014/main" id="{298A446C-860A-C14A-9509-C2C7E4EBEF1E}"/>
                  </a:ext>
                </a:extLst>
              </p:cNvPr>
              <p:cNvSpPr/>
              <p:nvPr/>
            </p:nvSpPr>
            <p:spPr>
              <a:xfrm>
                <a:off x="6558189" y="2293913"/>
                <a:ext cx="127935" cy="136786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2859" extrusionOk="0">
                    <a:moveTo>
                      <a:pt x="1655" y="0"/>
                    </a:moveTo>
                    <a:cubicBezTo>
                      <a:pt x="1646" y="0"/>
                      <a:pt x="1638" y="4"/>
                      <a:pt x="1631" y="12"/>
                    </a:cubicBezTo>
                    <a:cubicBezTo>
                      <a:pt x="1471" y="199"/>
                      <a:pt x="1939" y="1709"/>
                      <a:pt x="1939" y="1709"/>
                    </a:cubicBezTo>
                    <a:cubicBezTo>
                      <a:pt x="1939" y="1709"/>
                      <a:pt x="1083" y="81"/>
                      <a:pt x="777" y="81"/>
                    </a:cubicBezTo>
                    <a:cubicBezTo>
                      <a:pt x="756" y="81"/>
                      <a:pt x="737" y="89"/>
                      <a:pt x="722" y="105"/>
                    </a:cubicBezTo>
                    <a:cubicBezTo>
                      <a:pt x="482" y="345"/>
                      <a:pt x="1458" y="1803"/>
                      <a:pt x="1458" y="1803"/>
                    </a:cubicBezTo>
                    <a:cubicBezTo>
                      <a:pt x="1458" y="1803"/>
                      <a:pt x="365" y="922"/>
                      <a:pt x="81" y="922"/>
                    </a:cubicBezTo>
                    <a:cubicBezTo>
                      <a:pt x="39" y="922"/>
                      <a:pt x="14" y="942"/>
                      <a:pt x="14" y="987"/>
                    </a:cubicBezTo>
                    <a:cubicBezTo>
                      <a:pt x="0" y="1335"/>
                      <a:pt x="1351" y="2404"/>
                      <a:pt x="1351" y="2404"/>
                    </a:cubicBezTo>
                    <a:cubicBezTo>
                      <a:pt x="1351" y="2404"/>
                      <a:pt x="1211" y="2395"/>
                      <a:pt x="1043" y="2395"/>
                    </a:cubicBezTo>
                    <a:cubicBezTo>
                      <a:pt x="757" y="2395"/>
                      <a:pt x="390" y="2421"/>
                      <a:pt x="508" y="2564"/>
                    </a:cubicBezTo>
                    <a:cubicBezTo>
                      <a:pt x="709" y="2792"/>
                      <a:pt x="1631" y="2858"/>
                      <a:pt x="1631" y="2858"/>
                    </a:cubicBezTo>
                    <a:lnTo>
                      <a:pt x="2674" y="2311"/>
                    </a:lnTo>
                    <a:cubicBezTo>
                      <a:pt x="2674" y="2311"/>
                      <a:pt x="2661" y="248"/>
                      <a:pt x="2500" y="248"/>
                    </a:cubicBezTo>
                    <a:cubicBezTo>
                      <a:pt x="2496" y="248"/>
                      <a:pt x="2491" y="249"/>
                      <a:pt x="2486" y="252"/>
                    </a:cubicBezTo>
                    <a:cubicBezTo>
                      <a:pt x="2299" y="359"/>
                      <a:pt x="2380" y="1709"/>
                      <a:pt x="2380" y="1709"/>
                    </a:cubicBezTo>
                    <a:cubicBezTo>
                      <a:pt x="2380" y="1709"/>
                      <a:pt x="1843" y="0"/>
                      <a:pt x="1655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2464;p62">
                <a:extLst>
                  <a:ext uri="{FF2B5EF4-FFF2-40B4-BE49-F238E27FC236}">
                    <a16:creationId xmlns:a16="http://schemas.microsoft.com/office/drawing/2014/main" id="{6CF31467-9D6A-D94A-9931-98E676799CC3}"/>
                  </a:ext>
                </a:extLst>
              </p:cNvPr>
              <p:cNvSpPr/>
              <p:nvPr/>
            </p:nvSpPr>
            <p:spPr>
              <a:xfrm>
                <a:off x="6616415" y="2389697"/>
                <a:ext cx="353663" cy="634460"/>
              </a:xfrm>
              <a:custGeom>
                <a:avLst/>
                <a:gdLst/>
                <a:ahLst/>
                <a:cxnLst/>
                <a:rect l="l" t="t" r="r" b="b"/>
                <a:pathLst>
                  <a:path w="7392" h="13261" extrusionOk="0">
                    <a:moveTo>
                      <a:pt x="1631" y="1"/>
                    </a:moveTo>
                    <a:cubicBezTo>
                      <a:pt x="1631" y="1"/>
                      <a:pt x="401" y="309"/>
                      <a:pt x="0" y="1070"/>
                    </a:cubicBezTo>
                    <a:cubicBezTo>
                      <a:pt x="0" y="1070"/>
                      <a:pt x="4491" y="9010"/>
                      <a:pt x="5547" y="13260"/>
                    </a:cubicBezTo>
                    <a:lnTo>
                      <a:pt x="7391" y="8181"/>
                    </a:lnTo>
                    <a:cubicBezTo>
                      <a:pt x="7391" y="8181"/>
                      <a:pt x="4504" y="4399"/>
                      <a:pt x="1631" y="1"/>
                    </a:cubicBez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2465;p62">
                <a:extLst>
                  <a:ext uri="{FF2B5EF4-FFF2-40B4-BE49-F238E27FC236}">
                    <a16:creationId xmlns:a16="http://schemas.microsoft.com/office/drawing/2014/main" id="{17D57ABA-5A81-B741-9E1F-DEA85A351D29}"/>
                  </a:ext>
                </a:extLst>
              </p:cNvPr>
              <p:cNvSpPr/>
              <p:nvPr/>
            </p:nvSpPr>
            <p:spPr>
              <a:xfrm>
                <a:off x="6616415" y="2389697"/>
                <a:ext cx="353663" cy="634460"/>
              </a:xfrm>
              <a:custGeom>
                <a:avLst/>
                <a:gdLst/>
                <a:ahLst/>
                <a:cxnLst/>
                <a:rect l="l" t="t" r="r" b="b"/>
                <a:pathLst>
                  <a:path w="7392" h="13261" extrusionOk="0">
                    <a:moveTo>
                      <a:pt x="1631" y="1"/>
                    </a:moveTo>
                    <a:cubicBezTo>
                      <a:pt x="1631" y="1"/>
                      <a:pt x="401" y="309"/>
                      <a:pt x="0" y="1070"/>
                    </a:cubicBezTo>
                    <a:cubicBezTo>
                      <a:pt x="0" y="1070"/>
                      <a:pt x="4491" y="9010"/>
                      <a:pt x="5547" y="13260"/>
                    </a:cubicBezTo>
                    <a:lnTo>
                      <a:pt x="7391" y="8181"/>
                    </a:lnTo>
                    <a:cubicBezTo>
                      <a:pt x="7391" y="8181"/>
                      <a:pt x="4504" y="4399"/>
                      <a:pt x="1631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2466;p62">
                <a:extLst>
                  <a:ext uri="{FF2B5EF4-FFF2-40B4-BE49-F238E27FC236}">
                    <a16:creationId xmlns:a16="http://schemas.microsoft.com/office/drawing/2014/main" id="{AC814BEC-7D3F-D040-A9D1-287F5DA4255A}"/>
                  </a:ext>
                </a:extLst>
              </p:cNvPr>
              <p:cNvSpPr/>
              <p:nvPr/>
            </p:nvSpPr>
            <p:spPr>
              <a:xfrm>
                <a:off x="6891375" y="2774650"/>
                <a:ext cx="505903" cy="573459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1986" extrusionOk="0">
                    <a:moveTo>
                      <a:pt x="4663" y="0"/>
                    </a:moveTo>
                    <a:cubicBezTo>
                      <a:pt x="3962" y="0"/>
                      <a:pt x="2422" y="70"/>
                      <a:pt x="429" y="242"/>
                    </a:cubicBezTo>
                    <a:cubicBezTo>
                      <a:pt x="429" y="242"/>
                      <a:pt x="1" y="5214"/>
                      <a:pt x="14" y="5428"/>
                    </a:cubicBezTo>
                    <a:cubicBezTo>
                      <a:pt x="28" y="5642"/>
                      <a:pt x="54" y="11217"/>
                      <a:pt x="54" y="11217"/>
                    </a:cubicBezTo>
                    <a:cubicBezTo>
                      <a:pt x="54" y="11217"/>
                      <a:pt x="589" y="11550"/>
                      <a:pt x="3877" y="11831"/>
                    </a:cubicBezTo>
                    <a:lnTo>
                      <a:pt x="3890" y="11831"/>
                    </a:lnTo>
                    <a:cubicBezTo>
                      <a:pt x="3890" y="11831"/>
                      <a:pt x="3904" y="11831"/>
                      <a:pt x="3904" y="11844"/>
                    </a:cubicBezTo>
                    <a:lnTo>
                      <a:pt x="3904" y="11831"/>
                    </a:lnTo>
                    <a:cubicBezTo>
                      <a:pt x="5311" y="11951"/>
                      <a:pt x="6332" y="11986"/>
                      <a:pt x="7039" y="11986"/>
                    </a:cubicBezTo>
                    <a:cubicBezTo>
                      <a:pt x="7983" y="11986"/>
                      <a:pt x="8368" y="11924"/>
                      <a:pt x="8368" y="11924"/>
                    </a:cubicBezTo>
                    <a:cubicBezTo>
                      <a:pt x="8368" y="11924"/>
                      <a:pt x="9331" y="6417"/>
                      <a:pt x="9370" y="6217"/>
                    </a:cubicBezTo>
                    <a:cubicBezTo>
                      <a:pt x="9424" y="6004"/>
                      <a:pt x="10573" y="1098"/>
                      <a:pt x="10573" y="1098"/>
                    </a:cubicBezTo>
                    <a:cubicBezTo>
                      <a:pt x="8461" y="550"/>
                      <a:pt x="5535" y="108"/>
                      <a:pt x="4946" y="15"/>
                    </a:cubicBezTo>
                    <a:lnTo>
                      <a:pt x="4946" y="2"/>
                    </a:lnTo>
                    <a:lnTo>
                      <a:pt x="4826" y="2"/>
                    </a:lnTo>
                    <a:cubicBezTo>
                      <a:pt x="4778" y="1"/>
                      <a:pt x="4724" y="0"/>
                      <a:pt x="466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2467;p62">
                <a:extLst>
                  <a:ext uri="{FF2B5EF4-FFF2-40B4-BE49-F238E27FC236}">
                    <a16:creationId xmlns:a16="http://schemas.microsoft.com/office/drawing/2014/main" id="{D1B8086B-B2B2-6642-B922-09E340F82528}"/>
                  </a:ext>
                </a:extLst>
              </p:cNvPr>
              <p:cNvSpPr/>
              <p:nvPr/>
            </p:nvSpPr>
            <p:spPr>
              <a:xfrm>
                <a:off x="6891375" y="2774650"/>
                <a:ext cx="505903" cy="573459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1986" extrusionOk="0">
                    <a:moveTo>
                      <a:pt x="4663" y="0"/>
                    </a:moveTo>
                    <a:cubicBezTo>
                      <a:pt x="3962" y="0"/>
                      <a:pt x="2422" y="70"/>
                      <a:pt x="429" y="242"/>
                    </a:cubicBezTo>
                    <a:cubicBezTo>
                      <a:pt x="429" y="242"/>
                      <a:pt x="1" y="5214"/>
                      <a:pt x="14" y="5428"/>
                    </a:cubicBezTo>
                    <a:cubicBezTo>
                      <a:pt x="28" y="5642"/>
                      <a:pt x="54" y="11217"/>
                      <a:pt x="54" y="11217"/>
                    </a:cubicBezTo>
                    <a:cubicBezTo>
                      <a:pt x="54" y="11217"/>
                      <a:pt x="589" y="11550"/>
                      <a:pt x="3877" y="11831"/>
                    </a:cubicBezTo>
                    <a:lnTo>
                      <a:pt x="3890" y="11831"/>
                    </a:lnTo>
                    <a:cubicBezTo>
                      <a:pt x="3890" y="11831"/>
                      <a:pt x="3904" y="11831"/>
                      <a:pt x="3904" y="11844"/>
                    </a:cubicBezTo>
                    <a:lnTo>
                      <a:pt x="3904" y="11831"/>
                    </a:lnTo>
                    <a:cubicBezTo>
                      <a:pt x="5311" y="11951"/>
                      <a:pt x="6332" y="11986"/>
                      <a:pt x="7039" y="11986"/>
                    </a:cubicBezTo>
                    <a:cubicBezTo>
                      <a:pt x="7983" y="11986"/>
                      <a:pt x="8368" y="11924"/>
                      <a:pt x="8368" y="11924"/>
                    </a:cubicBezTo>
                    <a:cubicBezTo>
                      <a:pt x="8368" y="11924"/>
                      <a:pt x="9331" y="6417"/>
                      <a:pt x="9370" y="6217"/>
                    </a:cubicBezTo>
                    <a:cubicBezTo>
                      <a:pt x="9424" y="6004"/>
                      <a:pt x="10573" y="1098"/>
                      <a:pt x="10573" y="1098"/>
                    </a:cubicBezTo>
                    <a:cubicBezTo>
                      <a:pt x="8461" y="550"/>
                      <a:pt x="5535" y="108"/>
                      <a:pt x="4946" y="15"/>
                    </a:cubicBezTo>
                    <a:lnTo>
                      <a:pt x="4946" y="2"/>
                    </a:lnTo>
                    <a:lnTo>
                      <a:pt x="4826" y="2"/>
                    </a:lnTo>
                    <a:cubicBezTo>
                      <a:pt x="4778" y="1"/>
                      <a:pt x="4724" y="0"/>
                      <a:pt x="4663" y="0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2468;p62">
                <a:extLst>
                  <a:ext uri="{FF2B5EF4-FFF2-40B4-BE49-F238E27FC236}">
                    <a16:creationId xmlns:a16="http://schemas.microsoft.com/office/drawing/2014/main" id="{BC9D7EA3-3C74-0744-899B-E4BC1EC31758}"/>
                  </a:ext>
                </a:extLst>
              </p:cNvPr>
              <p:cNvSpPr/>
              <p:nvPr/>
            </p:nvSpPr>
            <p:spPr>
              <a:xfrm>
                <a:off x="6891375" y="2774650"/>
                <a:ext cx="505903" cy="573459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1986" extrusionOk="0">
                    <a:moveTo>
                      <a:pt x="4663" y="0"/>
                    </a:moveTo>
                    <a:cubicBezTo>
                      <a:pt x="3962" y="0"/>
                      <a:pt x="2422" y="70"/>
                      <a:pt x="429" y="242"/>
                    </a:cubicBezTo>
                    <a:cubicBezTo>
                      <a:pt x="429" y="242"/>
                      <a:pt x="1" y="5214"/>
                      <a:pt x="14" y="5428"/>
                    </a:cubicBezTo>
                    <a:cubicBezTo>
                      <a:pt x="28" y="5642"/>
                      <a:pt x="54" y="11217"/>
                      <a:pt x="54" y="11217"/>
                    </a:cubicBezTo>
                    <a:cubicBezTo>
                      <a:pt x="54" y="11217"/>
                      <a:pt x="589" y="11550"/>
                      <a:pt x="3877" y="11831"/>
                    </a:cubicBezTo>
                    <a:lnTo>
                      <a:pt x="3890" y="11831"/>
                    </a:lnTo>
                    <a:cubicBezTo>
                      <a:pt x="3890" y="11831"/>
                      <a:pt x="3904" y="11831"/>
                      <a:pt x="3904" y="11844"/>
                    </a:cubicBezTo>
                    <a:lnTo>
                      <a:pt x="3904" y="11831"/>
                    </a:lnTo>
                    <a:cubicBezTo>
                      <a:pt x="5311" y="11951"/>
                      <a:pt x="6332" y="11986"/>
                      <a:pt x="7039" y="11986"/>
                    </a:cubicBezTo>
                    <a:cubicBezTo>
                      <a:pt x="7983" y="11986"/>
                      <a:pt x="8368" y="11924"/>
                      <a:pt x="8368" y="11924"/>
                    </a:cubicBezTo>
                    <a:cubicBezTo>
                      <a:pt x="8368" y="11924"/>
                      <a:pt x="9331" y="6417"/>
                      <a:pt x="9370" y="6217"/>
                    </a:cubicBezTo>
                    <a:cubicBezTo>
                      <a:pt x="9424" y="6004"/>
                      <a:pt x="10573" y="1098"/>
                      <a:pt x="10573" y="1098"/>
                    </a:cubicBezTo>
                    <a:cubicBezTo>
                      <a:pt x="8461" y="550"/>
                      <a:pt x="5535" y="108"/>
                      <a:pt x="4946" y="15"/>
                    </a:cubicBezTo>
                    <a:lnTo>
                      <a:pt x="4946" y="2"/>
                    </a:lnTo>
                    <a:lnTo>
                      <a:pt x="4826" y="2"/>
                    </a:lnTo>
                    <a:cubicBezTo>
                      <a:pt x="4778" y="1"/>
                      <a:pt x="4724" y="0"/>
                      <a:pt x="466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2469;p62">
                <a:extLst>
                  <a:ext uri="{FF2B5EF4-FFF2-40B4-BE49-F238E27FC236}">
                    <a16:creationId xmlns:a16="http://schemas.microsoft.com/office/drawing/2014/main" id="{8F4854F0-8819-EF43-98A5-35AAE665D56D}"/>
                  </a:ext>
                </a:extLst>
              </p:cNvPr>
              <p:cNvSpPr/>
              <p:nvPr/>
            </p:nvSpPr>
            <p:spPr>
              <a:xfrm>
                <a:off x="7035242" y="2774698"/>
                <a:ext cx="161856" cy="115830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2421" extrusionOk="0">
                    <a:moveTo>
                      <a:pt x="1043" y="1"/>
                    </a:moveTo>
                    <a:lnTo>
                      <a:pt x="1" y="54"/>
                    </a:lnTo>
                    <a:cubicBezTo>
                      <a:pt x="1" y="54"/>
                      <a:pt x="523" y="1524"/>
                      <a:pt x="1351" y="2420"/>
                    </a:cubicBezTo>
                    <a:cubicBezTo>
                      <a:pt x="1351" y="2420"/>
                      <a:pt x="2674" y="1364"/>
                      <a:pt x="3383" y="255"/>
                    </a:cubicBezTo>
                    <a:lnTo>
                      <a:pt x="2661" y="68"/>
                    </a:lnTo>
                    <a:lnTo>
                      <a:pt x="1043" y="1"/>
                    </a:ln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2470;p62">
                <a:extLst>
                  <a:ext uri="{FF2B5EF4-FFF2-40B4-BE49-F238E27FC236}">
                    <a16:creationId xmlns:a16="http://schemas.microsoft.com/office/drawing/2014/main" id="{277E4F2E-A395-344D-A64B-0CB6EBD1126C}"/>
                  </a:ext>
                </a:extLst>
              </p:cNvPr>
              <p:cNvSpPr/>
              <p:nvPr/>
            </p:nvSpPr>
            <p:spPr>
              <a:xfrm>
                <a:off x="7083230" y="2655758"/>
                <a:ext cx="97267" cy="182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814" extrusionOk="0">
                    <a:moveTo>
                      <a:pt x="120" y="0"/>
                    </a:moveTo>
                    <a:cubicBezTo>
                      <a:pt x="120" y="0"/>
                      <a:pt x="1" y="2941"/>
                      <a:pt x="40" y="3262"/>
                    </a:cubicBezTo>
                    <a:cubicBezTo>
                      <a:pt x="94" y="3570"/>
                      <a:pt x="388" y="3770"/>
                      <a:pt x="749" y="3810"/>
                    </a:cubicBezTo>
                    <a:lnTo>
                      <a:pt x="776" y="3810"/>
                    </a:lnTo>
                    <a:cubicBezTo>
                      <a:pt x="804" y="3812"/>
                      <a:pt x="831" y="3813"/>
                      <a:pt x="859" y="3813"/>
                    </a:cubicBezTo>
                    <a:cubicBezTo>
                      <a:pt x="1186" y="3813"/>
                      <a:pt x="1478" y="3666"/>
                      <a:pt x="1564" y="3383"/>
                    </a:cubicBezTo>
                    <a:cubicBezTo>
                      <a:pt x="1658" y="3075"/>
                      <a:pt x="2032" y="161"/>
                      <a:pt x="2032" y="161"/>
                    </a:cubicBezTo>
                    <a:lnTo>
                      <a:pt x="1083" y="81"/>
                    </a:lnTo>
                    <a:lnTo>
                      <a:pt x="1056" y="8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2471;p62">
                <a:extLst>
                  <a:ext uri="{FF2B5EF4-FFF2-40B4-BE49-F238E27FC236}">
                    <a16:creationId xmlns:a16="http://schemas.microsoft.com/office/drawing/2014/main" id="{231AD327-C4DD-F14B-A1C9-F80ACC521974}"/>
                  </a:ext>
                </a:extLst>
              </p:cNvPr>
              <p:cNvSpPr/>
              <p:nvPr/>
            </p:nvSpPr>
            <p:spPr>
              <a:xfrm>
                <a:off x="7085143" y="2655758"/>
                <a:ext cx="95353" cy="112147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2344" extrusionOk="0">
                    <a:moveTo>
                      <a:pt x="80" y="0"/>
                    </a:moveTo>
                    <a:cubicBezTo>
                      <a:pt x="80" y="0"/>
                      <a:pt x="27" y="1257"/>
                      <a:pt x="0" y="2206"/>
                    </a:cubicBezTo>
                    <a:cubicBezTo>
                      <a:pt x="375" y="2273"/>
                      <a:pt x="669" y="2313"/>
                      <a:pt x="776" y="2326"/>
                    </a:cubicBezTo>
                    <a:cubicBezTo>
                      <a:pt x="862" y="2326"/>
                      <a:pt x="1114" y="2344"/>
                      <a:pt x="1446" y="2344"/>
                    </a:cubicBezTo>
                    <a:cubicBezTo>
                      <a:pt x="1526" y="2344"/>
                      <a:pt x="1610" y="2343"/>
                      <a:pt x="1698" y="2340"/>
                    </a:cubicBezTo>
                    <a:cubicBezTo>
                      <a:pt x="1832" y="1390"/>
                      <a:pt x="1992" y="161"/>
                      <a:pt x="1992" y="161"/>
                    </a:cubicBezTo>
                    <a:lnTo>
                      <a:pt x="1043" y="81"/>
                    </a:lnTo>
                    <a:lnTo>
                      <a:pt x="1016" y="81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2472;p62">
                <a:extLst>
                  <a:ext uri="{FF2B5EF4-FFF2-40B4-BE49-F238E27FC236}">
                    <a16:creationId xmlns:a16="http://schemas.microsoft.com/office/drawing/2014/main" id="{827B11EF-3964-D34B-997C-C3445A90C0D0}"/>
                  </a:ext>
                </a:extLst>
              </p:cNvPr>
              <p:cNvSpPr/>
              <p:nvPr/>
            </p:nvSpPr>
            <p:spPr>
              <a:xfrm>
                <a:off x="7250110" y="2581408"/>
                <a:ext cx="113295" cy="104635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187" extrusionOk="0">
                    <a:moveTo>
                      <a:pt x="1195" y="0"/>
                    </a:moveTo>
                    <a:cubicBezTo>
                      <a:pt x="680" y="0"/>
                      <a:pt x="215" y="364"/>
                      <a:pt x="108" y="886"/>
                    </a:cubicBezTo>
                    <a:cubicBezTo>
                      <a:pt x="1" y="1474"/>
                      <a:pt x="389" y="2049"/>
                      <a:pt x="977" y="2169"/>
                    </a:cubicBezTo>
                    <a:cubicBezTo>
                      <a:pt x="1043" y="2181"/>
                      <a:pt x="1109" y="2187"/>
                      <a:pt x="1173" y="2187"/>
                    </a:cubicBezTo>
                    <a:cubicBezTo>
                      <a:pt x="1688" y="2187"/>
                      <a:pt x="2153" y="1823"/>
                      <a:pt x="2260" y="1301"/>
                    </a:cubicBezTo>
                    <a:cubicBezTo>
                      <a:pt x="2367" y="713"/>
                      <a:pt x="1979" y="138"/>
                      <a:pt x="1391" y="18"/>
                    </a:cubicBezTo>
                    <a:cubicBezTo>
                      <a:pt x="1325" y="6"/>
                      <a:pt x="1259" y="0"/>
                      <a:pt x="1195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2473;p62">
                <a:extLst>
                  <a:ext uri="{FF2B5EF4-FFF2-40B4-BE49-F238E27FC236}">
                    <a16:creationId xmlns:a16="http://schemas.microsoft.com/office/drawing/2014/main" id="{96701327-B6D3-8D46-B3F8-3E5AB4149565}"/>
                  </a:ext>
                </a:extLst>
              </p:cNvPr>
              <p:cNvSpPr/>
              <p:nvPr/>
            </p:nvSpPr>
            <p:spPr>
              <a:xfrm>
                <a:off x="7270587" y="2626955"/>
                <a:ext cx="42916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638" extrusionOk="0">
                    <a:moveTo>
                      <a:pt x="648" y="0"/>
                    </a:moveTo>
                    <a:cubicBezTo>
                      <a:pt x="287" y="0"/>
                      <a:pt x="1" y="322"/>
                      <a:pt x="1" y="322"/>
                    </a:cubicBezTo>
                    <a:cubicBezTo>
                      <a:pt x="232" y="554"/>
                      <a:pt x="404" y="638"/>
                      <a:pt x="532" y="638"/>
                    </a:cubicBezTo>
                    <a:cubicBezTo>
                      <a:pt x="869" y="638"/>
                      <a:pt x="897" y="55"/>
                      <a:pt x="897" y="55"/>
                    </a:cubicBezTo>
                    <a:cubicBezTo>
                      <a:pt x="812" y="16"/>
                      <a:pt x="728" y="0"/>
                      <a:pt x="648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2474;p62">
                <a:extLst>
                  <a:ext uri="{FF2B5EF4-FFF2-40B4-BE49-F238E27FC236}">
                    <a16:creationId xmlns:a16="http://schemas.microsoft.com/office/drawing/2014/main" id="{10FBA8E6-54F7-B144-87F8-389D15ED8982}"/>
                  </a:ext>
                </a:extLst>
              </p:cNvPr>
              <p:cNvSpPr/>
              <p:nvPr/>
            </p:nvSpPr>
            <p:spPr>
              <a:xfrm>
                <a:off x="7270587" y="2623893"/>
                <a:ext cx="56312" cy="18516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387" extrusionOk="0">
                    <a:moveTo>
                      <a:pt x="660" y="0"/>
                    </a:moveTo>
                    <a:cubicBezTo>
                      <a:pt x="290" y="0"/>
                      <a:pt x="1" y="386"/>
                      <a:pt x="1" y="386"/>
                    </a:cubicBezTo>
                    <a:cubicBezTo>
                      <a:pt x="264" y="189"/>
                      <a:pt x="497" y="127"/>
                      <a:pt x="684" y="127"/>
                    </a:cubicBezTo>
                    <a:cubicBezTo>
                      <a:pt x="991" y="127"/>
                      <a:pt x="1177" y="292"/>
                      <a:pt x="1177" y="292"/>
                    </a:cubicBezTo>
                    <a:cubicBezTo>
                      <a:pt x="1001" y="75"/>
                      <a:pt x="823" y="0"/>
                      <a:pt x="660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2475;p62">
                <a:extLst>
                  <a:ext uri="{FF2B5EF4-FFF2-40B4-BE49-F238E27FC236}">
                    <a16:creationId xmlns:a16="http://schemas.microsoft.com/office/drawing/2014/main" id="{AF2B2EE9-066F-2C4F-B9A7-BE124147639C}"/>
                  </a:ext>
                </a:extLst>
              </p:cNvPr>
              <p:cNvSpPr/>
              <p:nvPr/>
            </p:nvSpPr>
            <p:spPr>
              <a:xfrm>
                <a:off x="6911182" y="2520407"/>
                <a:ext cx="113869" cy="104922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2193" extrusionOk="0">
                    <a:moveTo>
                      <a:pt x="1176" y="1"/>
                    </a:moveTo>
                    <a:cubicBezTo>
                      <a:pt x="669" y="1"/>
                      <a:pt x="214" y="363"/>
                      <a:pt x="108" y="892"/>
                    </a:cubicBezTo>
                    <a:cubicBezTo>
                      <a:pt x="1" y="1480"/>
                      <a:pt x="389" y="2054"/>
                      <a:pt x="977" y="2175"/>
                    </a:cubicBezTo>
                    <a:cubicBezTo>
                      <a:pt x="1044" y="2187"/>
                      <a:pt x="1111" y="2193"/>
                      <a:pt x="1177" y="2193"/>
                    </a:cubicBezTo>
                    <a:cubicBezTo>
                      <a:pt x="1701" y="2193"/>
                      <a:pt x="2165" y="1828"/>
                      <a:pt x="2260" y="1306"/>
                    </a:cubicBezTo>
                    <a:cubicBezTo>
                      <a:pt x="2380" y="717"/>
                      <a:pt x="1993" y="143"/>
                      <a:pt x="1391" y="22"/>
                    </a:cubicBezTo>
                    <a:cubicBezTo>
                      <a:pt x="1319" y="8"/>
                      <a:pt x="1247" y="1"/>
                      <a:pt x="1176" y="1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2476;p62">
                <a:extLst>
                  <a:ext uri="{FF2B5EF4-FFF2-40B4-BE49-F238E27FC236}">
                    <a16:creationId xmlns:a16="http://schemas.microsoft.com/office/drawing/2014/main" id="{1A7C8660-B2AE-BC41-9108-0DC0CFC4DF25}"/>
                  </a:ext>
                </a:extLst>
              </p:cNvPr>
              <p:cNvSpPr/>
              <p:nvPr/>
            </p:nvSpPr>
            <p:spPr>
              <a:xfrm>
                <a:off x="6951419" y="2566194"/>
                <a:ext cx="46792" cy="3392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09" extrusionOk="0">
                    <a:moveTo>
                      <a:pt x="259" y="1"/>
                    </a:moveTo>
                    <a:cubicBezTo>
                      <a:pt x="254" y="1"/>
                      <a:pt x="248" y="1"/>
                      <a:pt x="243" y="1"/>
                    </a:cubicBezTo>
                    <a:cubicBezTo>
                      <a:pt x="243" y="1"/>
                      <a:pt x="1" y="709"/>
                      <a:pt x="514" y="709"/>
                    </a:cubicBezTo>
                    <a:cubicBezTo>
                      <a:pt x="628" y="709"/>
                      <a:pt x="779" y="674"/>
                      <a:pt x="977" y="589"/>
                    </a:cubicBezTo>
                    <a:cubicBezTo>
                      <a:pt x="977" y="589"/>
                      <a:pt x="768" y="1"/>
                      <a:pt x="259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2477;p62">
                <a:extLst>
                  <a:ext uri="{FF2B5EF4-FFF2-40B4-BE49-F238E27FC236}">
                    <a16:creationId xmlns:a16="http://schemas.microsoft.com/office/drawing/2014/main" id="{94278619-F9B5-ED4E-B558-76E656375283}"/>
                  </a:ext>
                </a:extLst>
              </p:cNvPr>
              <p:cNvSpPr/>
              <p:nvPr/>
            </p:nvSpPr>
            <p:spPr>
              <a:xfrm>
                <a:off x="6947687" y="2563323"/>
                <a:ext cx="50523" cy="31099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650" extrusionOk="0">
                    <a:moveTo>
                      <a:pt x="389" y="0"/>
                    </a:moveTo>
                    <a:cubicBezTo>
                      <a:pt x="277" y="0"/>
                      <a:pt x="148" y="33"/>
                      <a:pt x="0" y="115"/>
                    </a:cubicBezTo>
                    <a:cubicBezTo>
                      <a:pt x="0" y="115"/>
                      <a:pt x="76" y="90"/>
                      <a:pt x="195" y="90"/>
                    </a:cubicBezTo>
                    <a:cubicBezTo>
                      <a:pt x="412" y="90"/>
                      <a:pt x="770" y="174"/>
                      <a:pt x="1055" y="649"/>
                    </a:cubicBezTo>
                    <a:cubicBezTo>
                      <a:pt x="1055" y="649"/>
                      <a:pt x="887" y="0"/>
                      <a:pt x="389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2478;p62">
                <a:extLst>
                  <a:ext uri="{FF2B5EF4-FFF2-40B4-BE49-F238E27FC236}">
                    <a16:creationId xmlns:a16="http://schemas.microsoft.com/office/drawing/2014/main" id="{0F85AB81-2B1B-B541-A929-01D19362A78C}"/>
                  </a:ext>
                </a:extLst>
              </p:cNvPr>
              <p:cNvSpPr/>
              <p:nvPr/>
            </p:nvSpPr>
            <p:spPr>
              <a:xfrm>
                <a:off x="6957878" y="2368119"/>
                <a:ext cx="366486" cy="37969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7936" extrusionOk="0">
                    <a:moveTo>
                      <a:pt x="3686" y="0"/>
                    </a:moveTo>
                    <a:cubicBezTo>
                      <a:pt x="1331" y="0"/>
                      <a:pt x="685" y="2182"/>
                      <a:pt x="361" y="3847"/>
                    </a:cubicBezTo>
                    <a:cubicBezTo>
                      <a:pt x="1" y="5705"/>
                      <a:pt x="923" y="7443"/>
                      <a:pt x="3075" y="7857"/>
                    </a:cubicBezTo>
                    <a:cubicBezTo>
                      <a:pt x="3347" y="7910"/>
                      <a:pt x="3608" y="7936"/>
                      <a:pt x="3859" y="7936"/>
                    </a:cubicBezTo>
                    <a:cubicBezTo>
                      <a:pt x="5562" y="7936"/>
                      <a:pt x="6768" y="6763"/>
                      <a:pt x="7071" y="5144"/>
                    </a:cubicBezTo>
                    <a:cubicBezTo>
                      <a:pt x="7433" y="3286"/>
                      <a:pt x="7659" y="693"/>
                      <a:pt x="4572" y="92"/>
                    </a:cubicBezTo>
                    <a:cubicBezTo>
                      <a:pt x="4253" y="29"/>
                      <a:pt x="3958" y="0"/>
                      <a:pt x="3686" y="0"/>
                    </a:cubicBezTo>
                    <a:close/>
                  </a:path>
                </a:pathLst>
              </a:custGeom>
              <a:solidFill>
                <a:srgbClr val="FFD1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2479;p62">
                <a:extLst>
                  <a:ext uri="{FF2B5EF4-FFF2-40B4-BE49-F238E27FC236}">
                    <a16:creationId xmlns:a16="http://schemas.microsoft.com/office/drawing/2014/main" id="{855216F7-3187-604E-89BB-832790F4384C}"/>
                  </a:ext>
                </a:extLst>
              </p:cNvPr>
              <p:cNvSpPr/>
              <p:nvPr/>
            </p:nvSpPr>
            <p:spPr>
              <a:xfrm>
                <a:off x="6957878" y="2368119"/>
                <a:ext cx="366486" cy="37969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7936" extrusionOk="0">
                    <a:moveTo>
                      <a:pt x="3686" y="0"/>
                    </a:moveTo>
                    <a:cubicBezTo>
                      <a:pt x="1331" y="0"/>
                      <a:pt x="685" y="2182"/>
                      <a:pt x="361" y="3847"/>
                    </a:cubicBezTo>
                    <a:cubicBezTo>
                      <a:pt x="1" y="5705"/>
                      <a:pt x="923" y="7443"/>
                      <a:pt x="3075" y="7857"/>
                    </a:cubicBezTo>
                    <a:cubicBezTo>
                      <a:pt x="3347" y="7910"/>
                      <a:pt x="3608" y="7936"/>
                      <a:pt x="3859" y="7936"/>
                    </a:cubicBezTo>
                    <a:cubicBezTo>
                      <a:pt x="5562" y="7936"/>
                      <a:pt x="6768" y="6763"/>
                      <a:pt x="7071" y="5144"/>
                    </a:cubicBezTo>
                    <a:cubicBezTo>
                      <a:pt x="7433" y="3286"/>
                      <a:pt x="7659" y="693"/>
                      <a:pt x="4572" y="92"/>
                    </a:cubicBezTo>
                    <a:cubicBezTo>
                      <a:pt x="4253" y="29"/>
                      <a:pt x="3958" y="0"/>
                      <a:pt x="3686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2480;p62">
                <a:extLst>
                  <a:ext uri="{FF2B5EF4-FFF2-40B4-BE49-F238E27FC236}">
                    <a16:creationId xmlns:a16="http://schemas.microsoft.com/office/drawing/2014/main" id="{A5501175-7BCF-7144-91B6-DE9A27B992C7}"/>
                  </a:ext>
                </a:extLst>
              </p:cNvPr>
              <p:cNvSpPr/>
              <p:nvPr/>
            </p:nvSpPr>
            <p:spPr>
              <a:xfrm>
                <a:off x="7049978" y="2551027"/>
                <a:ext cx="29472" cy="693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5" extrusionOk="0">
                    <a:moveTo>
                      <a:pt x="355" y="1"/>
                    </a:moveTo>
                    <a:cubicBezTo>
                      <a:pt x="261" y="1"/>
                      <a:pt x="143" y="36"/>
                      <a:pt x="1" y="145"/>
                    </a:cubicBezTo>
                    <a:cubicBezTo>
                      <a:pt x="1" y="145"/>
                      <a:pt x="155" y="35"/>
                      <a:pt x="348" y="35"/>
                    </a:cubicBezTo>
                    <a:cubicBezTo>
                      <a:pt x="433" y="35"/>
                      <a:pt x="525" y="57"/>
                      <a:pt x="616" y="118"/>
                    </a:cubicBezTo>
                    <a:cubicBezTo>
                      <a:pt x="616" y="118"/>
                      <a:pt x="526" y="1"/>
                      <a:pt x="355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2481;p62">
                <a:extLst>
                  <a:ext uri="{FF2B5EF4-FFF2-40B4-BE49-F238E27FC236}">
                    <a16:creationId xmlns:a16="http://schemas.microsoft.com/office/drawing/2014/main" id="{2817896C-CE7E-CC48-8983-56E1AF33192C}"/>
                  </a:ext>
                </a:extLst>
              </p:cNvPr>
              <p:cNvSpPr/>
              <p:nvPr/>
            </p:nvSpPr>
            <p:spPr>
              <a:xfrm>
                <a:off x="7029501" y="2507824"/>
                <a:ext cx="64829" cy="36936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772" extrusionOk="0">
                    <a:moveTo>
                      <a:pt x="704" y="0"/>
                    </a:moveTo>
                    <a:cubicBezTo>
                      <a:pt x="675" y="0"/>
                      <a:pt x="645" y="2"/>
                      <a:pt x="616" y="5"/>
                    </a:cubicBezTo>
                    <a:cubicBezTo>
                      <a:pt x="254" y="45"/>
                      <a:pt x="1" y="326"/>
                      <a:pt x="28" y="633"/>
                    </a:cubicBezTo>
                    <a:cubicBezTo>
                      <a:pt x="41" y="736"/>
                      <a:pt x="80" y="772"/>
                      <a:pt x="139" y="772"/>
                    </a:cubicBezTo>
                    <a:cubicBezTo>
                      <a:pt x="256" y="772"/>
                      <a:pt x="451" y="633"/>
                      <a:pt x="682" y="606"/>
                    </a:cubicBezTo>
                    <a:cubicBezTo>
                      <a:pt x="717" y="602"/>
                      <a:pt x="752" y="601"/>
                      <a:pt x="787" y="601"/>
                    </a:cubicBezTo>
                    <a:cubicBezTo>
                      <a:pt x="871" y="601"/>
                      <a:pt x="954" y="610"/>
                      <a:pt x="1030" y="620"/>
                    </a:cubicBezTo>
                    <a:cubicBezTo>
                      <a:pt x="1104" y="630"/>
                      <a:pt x="1169" y="642"/>
                      <a:pt x="1220" y="642"/>
                    </a:cubicBezTo>
                    <a:cubicBezTo>
                      <a:pt x="1307" y="642"/>
                      <a:pt x="1354" y="608"/>
                      <a:pt x="1338" y="473"/>
                    </a:cubicBezTo>
                    <a:cubicBezTo>
                      <a:pt x="1300" y="203"/>
                      <a:pt x="1027" y="0"/>
                      <a:pt x="704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2482;p62">
                <a:extLst>
                  <a:ext uri="{FF2B5EF4-FFF2-40B4-BE49-F238E27FC236}">
                    <a16:creationId xmlns:a16="http://schemas.microsoft.com/office/drawing/2014/main" id="{F33C08A7-7647-7249-B3D9-833FA952EEF4}"/>
                  </a:ext>
                </a:extLst>
              </p:cNvPr>
              <p:cNvSpPr/>
              <p:nvPr/>
            </p:nvSpPr>
            <p:spPr>
              <a:xfrm>
                <a:off x="7037825" y="2540645"/>
                <a:ext cx="10286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81" extrusionOk="0">
                    <a:moveTo>
                      <a:pt x="214" y="0"/>
                    </a:moveTo>
                    <a:lnTo>
                      <a:pt x="214" y="0"/>
                    </a:lnTo>
                    <a:cubicBezTo>
                      <a:pt x="134" y="27"/>
                      <a:pt x="68" y="54"/>
                      <a:pt x="0" y="81"/>
                    </a:cubicBezTo>
                    <a:cubicBezTo>
                      <a:pt x="54" y="68"/>
                      <a:pt x="134" y="41"/>
                      <a:pt x="214" y="0"/>
                    </a:cubicBezTo>
                    <a:close/>
                  </a:path>
                </a:pathLst>
              </a:custGeom>
              <a:solidFill>
                <a:srgbClr val="FFC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2483;p62">
                <a:extLst>
                  <a:ext uri="{FF2B5EF4-FFF2-40B4-BE49-F238E27FC236}">
                    <a16:creationId xmlns:a16="http://schemas.microsoft.com/office/drawing/2014/main" id="{F3815008-36A4-C340-BEAE-D91412094CBF}"/>
                  </a:ext>
                </a:extLst>
              </p:cNvPr>
              <p:cNvSpPr/>
              <p:nvPr/>
            </p:nvSpPr>
            <p:spPr>
              <a:xfrm>
                <a:off x="7177865" y="2579542"/>
                <a:ext cx="25644" cy="15549"/>
              </a:xfrm>
              <a:custGeom>
                <a:avLst/>
                <a:gdLst/>
                <a:ahLst/>
                <a:cxnLst/>
                <a:rect l="l" t="t" r="r" b="b"/>
                <a:pathLst>
                  <a:path w="536" h="325" extrusionOk="0">
                    <a:moveTo>
                      <a:pt x="80" y="0"/>
                    </a:moveTo>
                    <a:cubicBezTo>
                      <a:pt x="55" y="0"/>
                      <a:pt x="29" y="1"/>
                      <a:pt x="1" y="3"/>
                    </a:cubicBezTo>
                    <a:cubicBezTo>
                      <a:pt x="1" y="3"/>
                      <a:pt x="3" y="3"/>
                      <a:pt x="8" y="3"/>
                    </a:cubicBezTo>
                    <a:cubicBezTo>
                      <a:pt x="61" y="3"/>
                      <a:pt x="412" y="15"/>
                      <a:pt x="536" y="324"/>
                    </a:cubicBezTo>
                    <a:cubicBezTo>
                      <a:pt x="536" y="324"/>
                      <a:pt x="523" y="0"/>
                      <a:pt x="80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2484;p62">
                <a:extLst>
                  <a:ext uri="{FF2B5EF4-FFF2-40B4-BE49-F238E27FC236}">
                    <a16:creationId xmlns:a16="http://schemas.microsoft.com/office/drawing/2014/main" id="{DC3F9439-CD33-2949-9B0F-E464756E2513}"/>
                  </a:ext>
                </a:extLst>
              </p:cNvPr>
              <p:cNvSpPr/>
              <p:nvPr/>
            </p:nvSpPr>
            <p:spPr>
              <a:xfrm>
                <a:off x="7167004" y="2539257"/>
                <a:ext cx="69087" cy="4693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981" extrusionOk="0">
                    <a:moveTo>
                      <a:pt x="635" y="1"/>
                    </a:moveTo>
                    <a:cubicBezTo>
                      <a:pt x="423" y="1"/>
                      <a:pt x="230" y="95"/>
                      <a:pt x="134" y="270"/>
                    </a:cubicBezTo>
                    <a:cubicBezTo>
                      <a:pt x="0" y="551"/>
                      <a:pt x="374" y="457"/>
                      <a:pt x="695" y="618"/>
                    </a:cubicBezTo>
                    <a:cubicBezTo>
                      <a:pt x="934" y="747"/>
                      <a:pt x="1077" y="980"/>
                      <a:pt x="1195" y="980"/>
                    </a:cubicBezTo>
                    <a:cubicBezTo>
                      <a:pt x="1235" y="980"/>
                      <a:pt x="1273" y="953"/>
                      <a:pt x="1310" y="885"/>
                    </a:cubicBezTo>
                    <a:cubicBezTo>
                      <a:pt x="1444" y="605"/>
                      <a:pt x="1297" y="257"/>
                      <a:pt x="976" y="83"/>
                    </a:cubicBezTo>
                    <a:cubicBezTo>
                      <a:pt x="865" y="27"/>
                      <a:pt x="748" y="1"/>
                      <a:pt x="635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2485;p62">
                <a:extLst>
                  <a:ext uri="{FF2B5EF4-FFF2-40B4-BE49-F238E27FC236}">
                    <a16:creationId xmlns:a16="http://schemas.microsoft.com/office/drawing/2014/main" id="{C7C3BDEB-A7DA-794A-8098-93C5B2C96AA6}"/>
                  </a:ext>
                </a:extLst>
              </p:cNvPr>
              <p:cNvSpPr/>
              <p:nvPr/>
            </p:nvSpPr>
            <p:spPr>
              <a:xfrm>
                <a:off x="7234178" y="2631214"/>
                <a:ext cx="34543" cy="26314"/>
              </a:xfrm>
              <a:custGeom>
                <a:avLst/>
                <a:gdLst/>
                <a:ahLst/>
                <a:cxnLst/>
                <a:rect l="l" t="t" r="r" b="b"/>
                <a:pathLst>
                  <a:path w="722" h="550" extrusionOk="0">
                    <a:moveTo>
                      <a:pt x="343" y="0"/>
                    </a:moveTo>
                    <a:cubicBezTo>
                      <a:pt x="185" y="0"/>
                      <a:pt x="50" y="78"/>
                      <a:pt x="27" y="206"/>
                    </a:cubicBezTo>
                    <a:cubicBezTo>
                      <a:pt x="0" y="353"/>
                      <a:pt x="120" y="501"/>
                      <a:pt x="307" y="540"/>
                    </a:cubicBezTo>
                    <a:cubicBezTo>
                      <a:pt x="337" y="547"/>
                      <a:pt x="366" y="550"/>
                      <a:pt x="395" y="550"/>
                    </a:cubicBezTo>
                    <a:cubicBezTo>
                      <a:pt x="546" y="550"/>
                      <a:pt x="673" y="463"/>
                      <a:pt x="695" y="340"/>
                    </a:cubicBezTo>
                    <a:cubicBezTo>
                      <a:pt x="722" y="193"/>
                      <a:pt x="601" y="46"/>
                      <a:pt x="414" y="5"/>
                    </a:cubicBezTo>
                    <a:cubicBezTo>
                      <a:pt x="390" y="2"/>
                      <a:pt x="366" y="0"/>
                      <a:pt x="343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2486;p62">
                <a:extLst>
                  <a:ext uri="{FF2B5EF4-FFF2-40B4-BE49-F238E27FC236}">
                    <a16:creationId xmlns:a16="http://schemas.microsoft.com/office/drawing/2014/main" id="{29581FBD-BEF3-CC4F-A6F8-FF962011625B}"/>
                  </a:ext>
                </a:extLst>
              </p:cNvPr>
              <p:cNvSpPr/>
              <p:nvPr/>
            </p:nvSpPr>
            <p:spPr>
              <a:xfrm>
                <a:off x="6998833" y="2590307"/>
                <a:ext cx="34591" cy="26314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50" extrusionOk="0">
                    <a:moveTo>
                      <a:pt x="341" y="0"/>
                    </a:moveTo>
                    <a:cubicBezTo>
                      <a:pt x="189" y="0"/>
                      <a:pt x="51" y="88"/>
                      <a:pt x="27" y="206"/>
                    </a:cubicBezTo>
                    <a:cubicBezTo>
                      <a:pt x="0" y="353"/>
                      <a:pt x="120" y="500"/>
                      <a:pt x="307" y="540"/>
                    </a:cubicBezTo>
                    <a:cubicBezTo>
                      <a:pt x="337" y="546"/>
                      <a:pt x="366" y="549"/>
                      <a:pt x="394" y="549"/>
                    </a:cubicBezTo>
                    <a:cubicBezTo>
                      <a:pt x="542" y="549"/>
                      <a:pt x="661" y="463"/>
                      <a:pt x="695" y="340"/>
                    </a:cubicBezTo>
                    <a:cubicBezTo>
                      <a:pt x="722" y="192"/>
                      <a:pt x="588" y="46"/>
                      <a:pt x="401" y="5"/>
                    </a:cubicBezTo>
                    <a:cubicBezTo>
                      <a:pt x="381" y="2"/>
                      <a:pt x="361" y="0"/>
                      <a:pt x="341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2487;p62">
                <a:extLst>
                  <a:ext uri="{FF2B5EF4-FFF2-40B4-BE49-F238E27FC236}">
                    <a16:creationId xmlns:a16="http://schemas.microsoft.com/office/drawing/2014/main" id="{C4D2F8EF-615C-4D4D-9049-7FB84031421C}"/>
                  </a:ext>
                </a:extLst>
              </p:cNvPr>
              <p:cNvSpPr/>
              <p:nvPr/>
            </p:nvSpPr>
            <p:spPr>
              <a:xfrm>
                <a:off x="7089641" y="2603464"/>
                <a:ext cx="53107" cy="36027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53" extrusionOk="0">
                    <a:moveTo>
                      <a:pt x="291" y="0"/>
                    </a:moveTo>
                    <a:cubicBezTo>
                      <a:pt x="213" y="0"/>
                      <a:pt x="150" y="18"/>
                      <a:pt x="120" y="65"/>
                    </a:cubicBezTo>
                    <a:cubicBezTo>
                      <a:pt x="0" y="252"/>
                      <a:pt x="441" y="680"/>
                      <a:pt x="762" y="746"/>
                    </a:cubicBezTo>
                    <a:cubicBezTo>
                      <a:pt x="762" y="746"/>
                      <a:pt x="796" y="752"/>
                      <a:pt x="846" y="752"/>
                    </a:cubicBezTo>
                    <a:cubicBezTo>
                      <a:pt x="921" y="752"/>
                      <a:pt x="1029" y="738"/>
                      <a:pt x="1109" y="666"/>
                    </a:cubicBezTo>
                    <a:lnTo>
                      <a:pt x="883" y="158"/>
                    </a:lnTo>
                    <a:cubicBezTo>
                      <a:pt x="883" y="158"/>
                      <a:pt x="522" y="0"/>
                      <a:pt x="291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2488;p62">
                <a:extLst>
                  <a:ext uri="{FF2B5EF4-FFF2-40B4-BE49-F238E27FC236}">
                    <a16:creationId xmlns:a16="http://schemas.microsoft.com/office/drawing/2014/main" id="{12036A56-24D4-F541-8C71-7D2290C062C5}"/>
                  </a:ext>
                </a:extLst>
              </p:cNvPr>
              <p:cNvSpPr/>
              <p:nvPr/>
            </p:nvSpPr>
            <p:spPr>
              <a:xfrm>
                <a:off x="6973236" y="2472228"/>
                <a:ext cx="37127" cy="90856"/>
              </a:xfrm>
              <a:custGeom>
                <a:avLst/>
                <a:gdLst/>
                <a:ahLst/>
                <a:cxnLst/>
                <a:rect l="l" t="t" r="r" b="b"/>
                <a:pathLst>
                  <a:path w="776" h="1899" extrusionOk="0">
                    <a:moveTo>
                      <a:pt x="388" y="1"/>
                    </a:moveTo>
                    <a:cubicBezTo>
                      <a:pt x="388" y="1"/>
                      <a:pt x="147" y="322"/>
                      <a:pt x="1" y="1899"/>
                    </a:cubicBezTo>
                    <a:cubicBezTo>
                      <a:pt x="1" y="1899"/>
                      <a:pt x="642" y="1311"/>
                      <a:pt x="776" y="428"/>
                    </a:cubicBez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2D27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2489;p62">
                <a:extLst>
                  <a:ext uri="{FF2B5EF4-FFF2-40B4-BE49-F238E27FC236}">
                    <a16:creationId xmlns:a16="http://schemas.microsoft.com/office/drawing/2014/main" id="{019C3A91-A995-664F-AF9A-B83159762D1A}"/>
                  </a:ext>
                </a:extLst>
              </p:cNvPr>
              <p:cNvSpPr/>
              <p:nvPr/>
            </p:nvSpPr>
            <p:spPr>
              <a:xfrm>
                <a:off x="6973236" y="2472228"/>
                <a:ext cx="37127" cy="90856"/>
              </a:xfrm>
              <a:custGeom>
                <a:avLst/>
                <a:gdLst/>
                <a:ahLst/>
                <a:cxnLst/>
                <a:rect l="l" t="t" r="r" b="b"/>
                <a:pathLst>
                  <a:path w="776" h="1899" extrusionOk="0">
                    <a:moveTo>
                      <a:pt x="388" y="1"/>
                    </a:moveTo>
                    <a:cubicBezTo>
                      <a:pt x="388" y="1"/>
                      <a:pt x="147" y="322"/>
                      <a:pt x="1" y="1899"/>
                    </a:cubicBezTo>
                    <a:cubicBezTo>
                      <a:pt x="1" y="1899"/>
                      <a:pt x="642" y="1311"/>
                      <a:pt x="776" y="428"/>
                    </a:cubicBez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2490;p62">
                <a:extLst>
                  <a:ext uri="{FF2B5EF4-FFF2-40B4-BE49-F238E27FC236}">
                    <a16:creationId xmlns:a16="http://schemas.microsoft.com/office/drawing/2014/main" id="{C26F2FE3-8C3F-0E40-A1A6-02275E7596AE}"/>
                  </a:ext>
                </a:extLst>
              </p:cNvPr>
              <p:cNvSpPr/>
              <p:nvPr/>
            </p:nvSpPr>
            <p:spPr>
              <a:xfrm>
                <a:off x="6986632" y="2368310"/>
                <a:ext cx="325579" cy="254243"/>
              </a:xfrm>
              <a:custGeom>
                <a:avLst/>
                <a:gdLst/>
                <a:ahLst/>
                <a:cxnLst/>
                <a:rect l="l" t="t" r="r" b="b"/>
                <a:pathLst>
                  <a:path w="6805" h="5314" extrusionOk="0">
                    <a:moveTo>
                      <a:pt x="3089" y="0"/>
                    </a:moveTo>
                    <a:cubicBezTo>
                      <a:pt x="2945" y="0"/>
                      <a:pt x="2808" y="7"/>
                      <a:pt x="2674" y="20"/>
                    </a:cubicBezTo>
                    <a:cubicBezTo>
                      <a:pt x="1886" y="234"/>
                      <a:pt x="1124" y="890"/>
                      <a:pt x="1124" y="890"/>
                    </a:cubicBezTo>
                    <a:cubicBezTo>
                      <a:pt x="1124" y="890"/>
                      <a:pt x="1244" y="715"/>
                      <a:pt x="1338" y="555"/>
                    </a:cubicBezTo>
                    <a:lnTo>
                      <a:pt x="1338" y="555"/>
                    </a:lnTo>
                    <a:cubicBezTo>
                      <a:pt x="710" y="1036"/>
                      <a:pt x="241" y="1651"/>
                      <a:pt x="1" y="2426"/>
                    </a:cubicBezTo>
                    <a:cubicBezTo>
                      <a:pt x="427" y="3160"/>
                      <a:pt x="1937" y="3335"/>
                      <a:pt x="3282" y="3335"/>
                    </a:cubicBezTo>
                    <a:cubicBezTo>
                      <a:pt x="4511" y="3335"/>
                      <a:pt x="5602" y="3189"/>
                      <a:pt x="5602" y="3189"/>
                    </a:cubicBezTo>
                    <a:cubicBezTo>
                      <a:pt x="5655" y="4538"/>
                      <a:pt x="6431" y="5313"/>
                      <a:pt x="6431" y="5313"/>
                    </a:cubicBezTo>
                    <a:lnTo>
                      <a:pt x="6550" y="4698"/>
                    </a:lnTo>
                    <a:cubicBezTo>
                      <a:pt x="6738" y="3563"/>
                      <a:pt x="6805" y="2226"/>
                      <a:pt x="6083" y="1277"/>
                    </a:cubicBezTo>
                    <a:cubicBezTo>
                      <a:pt x="5003" y="421"/>
                      <a:pt x="3401" y="336"/>
                      <a:pt x="2803" y="336"/>
                    </a:cubicBezTo>
                    <a:cubicBezTo>
                      <a:pt x="2654" y="336"/>
                      <a:pt x="2567" y="341"/>
                      <a:pt x="2567" y="341"/>
                    </a:cubicBezTo>
                    <a:cubicBezTo>
                      <a:pt x="2567" y="341"/>
                      <a:pt x="3704" y="154"/>
                      <a:pt x="3544" y="20"/>
                    </a:cubicBezTo>
                    <a:cubicBezTo>
                      <a:pt x="3383" y="7"/>
                      <a:pt x="3233" y="0"/>
                      <a:pt x="3089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2491;p62">
                <a:extLst>
                  <a:ext uri="{FF2B5EF4-FFF2-40B4-BE49-F238E27FC236}">
                    <a16:creationId xmlns:a16="http://schemas.microsoft.com/office/drawing/2014/main" id="{4D2FA2A7-2D51-074D-B19E-3227B1AE3A00}"/>
                  </a:ext>
                </a:extLst>
              </p:cNvPr>
              <p:cNvSpPr/>
              <p:nvPr/>
            </p:nvSpPr>
            <p:spPr>
              <a:xfrm>
                <a:off x="6982709" y="2340226"/>
                <a:ext cx="352467" cy="282328"/>
              </a:xfrm>
              <a:custGeom>
                <a:avLst/>
                <a:gdLst/>
                <a:ahLst/>
                <a:cxnLst/>
                <a:rect l="l" t="t" r="r" b="b"/>
                <a:pathLst>
                  <a:path w="7367" h="5901" extrusionOk="0">
                    <a:moveTo>
                      <a:pt x="3298" y="1"/>
                    </a:moveTo>
                    <a:cubicBezTo>
                      <a:pt x="2368" y="1"/>
                      <a:pt x="1246" y="1062"/>
                      <a:pt x="1246" y="1062"/>
                    </a:cubicBezTo>
                    <a:cubicBezTo>
                      <a:pt x="1246" y="1062"/>
                      <a:pt x="1755" y="309"/>
                      <a:pt x="1492" y="309"/>
                    </a:cubicBezTo>
                    <a:cubicBezTo>
                      <a:pt x="1447" y="309"/>
                      <a:pt x="1381" y="330"/>
                      <a:pt x="1286" y="380"/>
                    </a:cubicBezTo>
                    <a:cubicBezTo>
                      <a:pt x="618" y="741"/>
                      <a:pt x="444" y="2104"/>
                      <a:pt x="444" y="2104"/>
                    </a:cubicBezTo>
                    <a:cubicBezTo>
                      <a:pt x="444" y="2104"/>
                      <a:pt x="228" y="1497"/>
                      <a:pt x="110" y="1497"/>
                    </a:cubicBezTo>
                    <a:cubicBezTo>
                      <a:pt x="36" y="1497"/>
                      <a:pt x="0" y="1740"/>
                      <a:pt x="83" y="2532"/>
                    </a:cubicBezTo>
                    <a:cubicBezTo>
                      <a:pt x="184" y="3558"/>
                      <a:pt x="1600" y="3814"/>
                      <a:pt x="2986" y="3814"/>
                    </a:cubicBezTo>
                    <a:cubicBezTo>
                      <a:pt x="4363" y="3814"/>
                      <a:pt x="5711" y="3562"/>
                      <a:pt x="5711" y="3562"/>
                    </a:cubicBezTo>
                    <a:cubicBezTo>
                      <a:pt x="5737" y="5059"/>
                      <a:pt x="6513" y="5900"/>
                      <a:pt x="6513" y="5900"/>
                    </a:cubicBezTo>
                    <a:lnTo>
                      <a:pt x="6686" y="5045"/>
                    </a:lnTo>
                    <a:lnTo>
                      <a:pt x="6753" y="5045"/>
                    </a:lnTo>
                    <a:cubicBezTo>
                      <a:pt x="6753" y="5045"/>
                      <a:pt x="7194" y="2760"/>
                      <a:pt x="7047" y="2492"/>
                    </a:cubicBezTo>
                    <a:cubicBezTo>
                      <a:pt x="6914" y="2211"/>
                      <a:pt x="6526" y="1985"/>
                      <a:pt x="6525" y="1984"/>
                    </a:cubicBezTo>
                    <a:lnTo>
                      <a:pt x="6525" y="1984"/>
                    </a:lnTo>
                    <a:cubicBezTo>
                      <a:pt x="6526" y="1985"/>
                      <a:pt x="6871" y="2051"/>
                      <a:pt x="7103" y="2051"/>
                    </a:cubicBezTo>
                    <a:cubicBezTo>
                      <a:pt x="7261" y="2051"/>
                      <a:pt x="7366" y="2020"/>
                      <a:pt x="7274" y="1917"/>
                    </a:cubicBezTo>
                    <a:cubicBezTo>
                      <a:pt x="7178" y="1809"/>
                      <a:pt x="7020" y="1779"/>
                      <a:pt x="6875" y="1779"/>
                    </a:cubicBezTo>
                    <a:cubicBezTo>
                      <a:pt x="6697" y="1779"/>
                      <a:pt x="6539" y="1824"/>
                      <a:pt x="6539" y="1824"/>
                    </a:cubicBezTo>
                    <a:cubicBezTo>
                      <a:pt x="6539" y="1824"/>
                      <a:pt x="6766" y="1583"/>
                      <a:pt x="6686" y="1570"/>
                    </a:cubicBezTo>
                    <a:cubicBezTo>
                      <a:pt x="6683" y="1569"/>
                      <a:pt x="6679" y="1569"/>
                      <a:pt x="6676" y="1569"/>
                    </a:cubicBezTo>
                    <a:cubicBezTo>
                      <a:pt x="6587" y="1569"/>
                      <a:pt x="6513" y="1730"/>
                      <a:pt x="6513" y="1730"/>
                    </a:cubicBezTo>
                    <a:cubicBezTo>
                      <a:pt x="5515" y="566"/>
                      <a:pt x="3764" y="436"/>
                      <a:pt x="3036" y="436"/>
                    </a:cubicBezTo>
                    <a:cubicBezTo>
                      <a:pt x="2827" y="436"/>
                      <a:pt x="2703" y="447"/>
                      <a:pt x="2703" y="447"/>
                    </a:cubicBezTo>
                    <a:cubicBezTo>
                      <a:pt x="2703" y="447"/>
                      <a:pt x="4347" y="113"/>
                      <a:pt x="3412" y="6"/>
                    </a:cubicBezTo>
                    <a:cubicBezTo>
                      <a:pt x="3374" y="3"/>
                      <a:pt x="3337" y="1"/>
                      <a:pt x="3298" y="1"/>
                    </a:cubicBezTo>
                    <a:close/>
                  </a:path>
                </a:pathLst>
              </a:custGeom>
              <a:solidFill>
                <a:srgbClr val="3A3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2492;p62">
                <a:extLst>
                  <a:ext uri="{FF2B5EF4-FFF2-40B4-BE49-F238E27FC236}">
                    <a16:creationId xmlns:a16="http://schemas.microsoft.com/office/drawing/2014/main" id="{6C170067-D505-2343-9878-85AC2F8E13C9}"/>
                  </a:ext>
                </a:extLst>
              </p:cNvPr>
              <p:cNvSpPr/>
              <p:nvPr/>
            </p:nvSpPr>
            <p:spPr>
              <a:xfrm>
                <a:off x="6982709" y="2340226"/>
                <a:ext cx="352467" cy="282328"/>
              </a:xfrm>
              <a:custGeom>
                <a:avLst/>
                <a:gdLst/>
                <a:ahLst/>
                <a:cxnLst/>
                <a:rect l="l" t="t" r="r" b="b"/>
                <a:pathLst>
                  <a:path w="7367" h="5901" extrusionOk="0">
                    <a:moveTo>
                      <a:pt x="3298" y="1"/>
                    </a:moveTo>
                    <a:cubicBezTo>
                      <a:pt x="2368" y="1"/>
                      <a:pt x="1246" y="1062"/>
                      <a:pt x="1246" y="1062"/>
                    </a:cubicBezTo>
                    <a:cubicBezTo>
                      <a:pt x="1246" y="1062"/>
                      <a:pt x="1755" y="309"/>
                      <a:pt x="1492" y="309"/>
                    </a:cubicBezTo>
                    <a:cubicBezTo>
                      <a:pt x="1447" y="309"/>
                      <a:pt x="1381" y="330"/>
                      <a:pt x="1286" y="380"/>
                    </a:cubicBezTo>
                    <a:cubicBezTo>
                      <a:pt x="618" y="741"/>
                      <a:pt x="444" y="2104"/>
                      <a:pt x="444" y="2104"/>
                    </a:cubicBezTo>
                    <a:cubicBezTo>
                      <a:pt x="444" y="2104"/>
                      <a:pt x="228" y="1497"/>
                      <a:pt x="110" y="1497"/>
                    </a:cubicBezTo>
                    <a:cubicBezTo>
                      <a:pt x="36" y="1497"/>
                      <a:pt x="0" y="1740"/>
                      <a:pt x="83" y="2532"/>
                    </a:cubicBezTo>
                    <a:cubicBezTo>
                      <a:pt x="184" y="3558"/>
                      <a:pt x="1600" y="3814"/>
                      <a:pt x="2986" y="3814"/>
                    </a:cubicBezTo>
                    <a:cubicBezTo>
                      <a:pt x="4363" y="3814"/>
                      <a:pt x="5711" y="3562"/>
                      <a:pt x="5711" y="3562"/>
                    </a:cubicBezTo>
                    <a:cubicBezTo>
                      <a:pt x="5737" y="5059"/>
                      <a:pt x="6513" y="5900"/>
                      <a:pt x="6513" y="5900"/>
                    </a:cubicBezTo>
                    <a:lnTo>
                      <a:pt x="6686" y="5045"/>
                    </a:lnTo>
                    <a:lnTo>
                      <a:pt x="6753" y="5045"/>
                    </a:lnTo>
                    <a:cubicBezTo>
                      <a:pt x="6753" y="5045"/>
                      <a:pt x="7194" y="2760"/>
                      <a:pt x="7047" y="2492"/>
                    </a:cubicBezTo>
                    <a:cubicBezTo>
                      <a:pt x="6914" y="2211"/>
                      <a:pt x="6526" y="1985"/>
                      <a:pt x="6525" y="1984"/>
                    </a:cubicBezTo>
                    <a:lnTo>
                      <a:pt x="6525" y="1984"/>
                    </a:lnTo>
                    <a:cubicBezTo>
                      <a:pt x="6526" y="1985"/>
                      <a:pt x="6871" y="2051"/>
                      <a:pt x="7103" y="2051"/>
                    </a:cubicBezTo>
                    <a:cubicBezTo>
                      <a:pt x="7261" y="2051"/>
                      <a:pt x="7366" y="2020"/>
                      <a:pt x="7274" y="1917"/>
                    </a:cubicBezTo>
                    <a:cubicBezTo>
                      <a:pt x="7178" y="1809"/>
                      <a:pt x="7020" y="1779"/>
                      <a:pt x="6875" y="1779"/>
                    </a:cubicBezTo>
                    <a:cubicBezTo>
                      <a:pt x="6697" y="1779"/>
                      <a:pt x="6539" y="1824"/>
                      <a:pt x="6539" y="1824"/>
                    </a:cubicBezTo>
                    <a:cubicBezTo>
                      <a:pt x="6539" y="1824"/>
                      <a:pt x="6766" y="1583"/>
                      <a:pt x="6686" y="1570"/>
                    </a:cubicBezTo>
                    <a:cubicBezTo>
                      <a:pt x="6683" y="1569"/>
                      <a:pt x="6679" y="1569"/>
                      <a:pt x="6676" y="1569"/>
                    </a:cubicBezTo>
                    <a:cubicBezTo>
                      <a:pt x="6587" y="1569"/>
                      <a:pt x="6513" y="1730"/>
                      <a:pt x="6513" y="1730"/>
                    </a:cubicBezTo>
                    <a:cubicBezTo>
                      <a:pt x="5515" y="566"/>
                      <a:pt x="3764" y="436"/>
                      <a:pt x="3036" y="436"/>
                    </a:cubicBezTo>
                    <a:cubicBezTo>
                      <a:pt x="2827" y="436"/>
                      <a:pt x="2703" y="447"/>
                      <a:pt x="2703" y="447"/>
                    </a:cubicBezTo>
                    <a:cubicBezTo>
                      <a:pt x="2703" y="447"/>
                      <a:pt x="4347" y="113"/>
                      <a:pt x="3412" y="6"/>
                    </a:cubicBezTo>
                    <a:cubicBezTo>
                      <a:pt x="3374" y="3"/>
                      <a:pt x="3337" y="1"/>
                      <a:pt x="3298" y="1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2493;p62">
                <a:extLst>
                  <a:ext uri="{FF2B5EF4-FFF2-40B4-BE49-F238E27FC236}">
                    <a16:creationId xmlns:a16="http://schemas.microsoft.com/office/drawing/2014/main" id="{FC6BC019-B57B-2C4E-A952-66E48569DA94}"/>
                  </a:ext>
                </a:extLst>
              </p:cNvPr>
              <p:cNvSpPr/>
              <p:nvPr/>
            </p:nvSpPr>
            <p:spPr>
              <a:xfrm>
                <a:off x="6991130" y="3010713"/>
                <a:ext cx="213672" cy="21769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455" extrusionOk="0">
                    <a:moveTo>
                      <a:pt x="1" y="0"/>
                    </a:moveTo>
                    <a:lnTo>
                      <a:pt x="4465" y="455"/>
                    </a:lnTo>
                    <a:cubicBezTo>
                      <a:pt x="3289" y="20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2494;p62">
                <a:extLst>
                  <a:ext uri="{FF2B5EF4-FFF2-40B4-BE49-F238E27FC236}">
                    <a16:creationId xmlns:a16="http://schemas.microsoft.com/office/drawing/2014/main" id="{DD30089E-662D-EA4D-AE9B-B445AE0FD3E8}"/>
                  </a:ext>
                </a:extLst>
              </p:cNvPr>
              <p:cNvSpPr/>
              <p:nvPr/>
            </p:nvSpPr>
            <p:spPr>
              <a:xfrm>
                <a:off x="7060838" y="2586623"/>
                <a:ext cx="14114" cy="1808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78" extrusionOk="0">
                    <a:moveTo>
                      <a:pt x="144" y="0"/>
                    </a:moveTo>
                    <a:cubicBezTo>
                      <a:pt x="71" y="0"/>
                      <a:pt x="13" y="77"/>
                      <a:pt x="0" y="176"/>
                    </a:cubicBezTo>
                    <a:cubicBezTo>
                      <a:pt x="0" y="283"/>
                      <a:pt x="54" y="376"/>
                      <a:pt x="121" y="376"/>
                    </a:cubicBezTo>
                    <a:cubicBezTo>
                      <a:pt x="127" y="377"/>
                      <a:pt x="133" y="378"/>
                      <a:pt x="139" y="378"/>
                    </a:cubicBezTo>
                    <a:cubicBezTo>
                      <a:pt x="211" y="378"/>
                      <a:pt x="269" y="302"/>
                      <a:pt x="282" y="203"/>
                    </a:cubicBezTo>
                    <a:cubicBezTo>
                      <a:pt x="294" y="96"/>
                      <a:pt x="228" y="2"/>
                      <a:pt x="161" y="2"/>
                    </a:cubicBezTo>
                    <a:cubicBezTo>
                      <a:pt x="155" y="1"/>
                      <a:pt x="149" y="0"/>
                      <a:pt x="144" y="0"/>
                    </a:cubicBezTo>
                    <a:close/>
                  </a:path>
                </a:pathLst>
              </a:custGeom>
              <a:solidFill>
                <a:srgbClr val="3530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2495;p62">
                <a:extLst>
                  <a:ext uri="{FF2B5EF4-FFF2-40B4-BE49-F238E27FC236}">
                    <a16:creationId xmlns:a16="http://schemas.microsoft.com/office/drawing/2014/main" id="{449D79A8-0CDE-7C48-89E3-6F9D7E9C78C4}"/>
                  </a:ext>
                </a:extLst>
              </p:cNvPr>
              <p:cNvSpPr/>
              <p:nvPr/>
            </p:nvSpPr>
            <p:spPr>
              <a:xfrm>
                <a:off x="7170832" y="2602603"/>
                <a:ext cx="14114" cy="18037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77" extrusionOk="0">
                    <a:moveTo>
                      <a:pt x="143" y="1"/>
                    </a:moveTo>
                    <a:cubicBezTo>
                      <a:pt x="71" y="1"/>
                      <a:pt x="13" y="77"/>
                      <a:pt x="0" y="176"/>
                    </a:cubicBezTo>
                    <a:cubicBezTo>
                      <a:pt x="0" y="283"/>
                      <a:pt x="54" y="377"/>
                      <a:pt x="121" y="377"/>
                    </a:cubicBezTo>
                    <a:cubicBezTo>
                      <a:pt x="201" y="377"/>
                      <a:pt x="268" y="309"/>
                      <a:pt x="282" y="202"/>
                    </a:cubicBezTo>
                    <a:cubicBezTo>
                      <a:pt x="294" y="96"/>
                      <a:pt x="228" y="2"/>
                      <a:pt x="161" y="2"/>
                    </a:cubicBezTo>
                    <a:cubicBezTo>
                      <a:pt x="155" y="1"/>
                      <a:pt x="149" y="1"/>
                      <a:pt x="143" y="1"/>
                    </a:cubicBezTo>
                    <a:close/>
                  </a:path>
                </a:pathLst>
              </a:custGeom>
              <a:solidFill>
                <a:srgbClr val="3530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2496;p62">
                <a:extLst>
                  <a:ext uri="{FF2B5EF4-FFF2-40B4-BE49-F238E27FC236}">
                    <a16:creationId xmlns:a16="http://schemas.microsoft.com/office/drawing/2014/main" id="{497A32F3-5451-6446-821F-10C58617339B}"/>
                  </a:ext>
                </a:extLst>
              </p:cNvPr>
              <p:cNvSpPr/>
              <p:nvPr/>
            </p:nvSpPr>
            <p:spPr>
              <a:xfrm>
                <a:off x="7130547" y="2655566"/>
                <a:ext cx="44830" cy="36696"/>
              </a:xfrm>
              <a:custGeom>
                <a:avLst/>
                <a:gdLst/>
                <a:ahLst/>
                <a:cxnLst/>
                <a:rect l="l" t="t" r="r" b="b"/>
                <a:pathLst>
                  <a:path w="937" h="767" extrusionOk="0">
                    <a:moveTo>
                      <a:pt x="444" y="1"/>
                    </a:moveTo>
                    <a:cubicBezTo>
                      <a:pt x="152" y="1"/>
                      <a:pt x="1" y="767"/>
                      <a:pt x="1" y="767"/>
                    </a:cubicBezTo>
                    <a:cubicBezTo>
                      <a:pt x="301" y="642"/>
                      <a:pt x="553" y="614"/>
                      <a:pt x="719" y="614"/>
                    </a:cubicBezTo>
                    <a:cubicBezTo>
                      <a:pt x="857" y="614"/>
                      <a:pt x="936" y="633"/>
                      <a:pt x="936" y="633"/>
                    </a:cubicBezTo>
                    <a:cubicBezTo>
                      <a:pt x="743" y="162"/>
                      <a:pt x="579" y="1"/>
                      <a:pt x="444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2497;p62">
                <a:extLst>
                  <a:ext uri="{FF2B5EF4-FFF2-40B4-BE49-F238E27FC236}">
                    <a16:creationId xmlns:a16="http://schemas.microsoft.com/office/drawing/2014/main" id="{6B1D17BE-8DF9-FE48-BEDF-C7F4DD11E7B8}"/>
                  </a:ext>
                </a:extLst>
              </p:cNvPr>
              <p:cNvSpPr/>
              <p:nvPr/>
            </p:nvSpPr>
            <p:spPr>
              <a:xfrm>
                <a:off x="7072991" y="2630831"/>
                <a:ext cx="113247" cy="39089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817" extrusionOk="0">
                    <a:moveTo>
                      <a:pt x="682" y="1"/>
                    </a:moveTo>
                    <a:cubicBezTo>
                      <a:pt x="682" y="1"/>
                      <a:pt x="1" y="441"/>
                      <a:pt x="94" y="602"/>
                    </a:cubicBezTo>
                    <a:cubicBezTo>
                      <a:pt x="119" y="657"/>
                      <a:pt x="164" y="676"/>
                      <a:pt x="212" y="676"/>
                    </a:cubicBezTo>
                    <a:cubicBezTo>
                      <a:pt x="317" y="676"/>
                      <a:pt x="441" y="589"/>
                      <a:pt x="441" y="589"/>
                    </a:cubicBezTo>
                    <a:cubicBezTo>
                      <a:pt x="441" y="589"/>
                      <a:pt x="589" y="815"/>
                      <a:pt x="669" y="815"/>
                    </a:cubicBezTo>
                    <a:cubicBezTo>
                      <a:pt x="672" y="816"/>
                      <a:pt x="675" y="816"/>
                      <a:pt x="677" y="816"/>
                    </a:cubicBezTo>
                    <a:cubicBezTo>
                      <a:pt x="754" y="816"/>
                      <a:pt x="816" y="628"/>
                      <a:pt x="816" y="628"/>
                    </a:cubicBezTo>
                    <a:cubicBezTo>
                      <a:pt x="816" y="628"/>
                      <a:pt x="976" y="789"/>
                      <a:pt x="1124" y="803"/>
                    </a:cubicBezTo>
                    <a:cubicBezTo>
                      <a:pt x="1128" y="803"/>
                      <a:pt x="1133" y="803"/>
                      <a:pt x="1137" y="803"/>
                    </a:cubicBezTo>
                    <a:cubicBezTo>
                      <a:pt x="1289" y="803"/>
                      <a:pt x="1377" y="602"/>
                      <a:pt x="1377" y="602"/>
                    </a:cubicBezTo>
                    <a:cubicBezTo>
                      <a:pt x="1377" y="602"/>
                      <a:pt x="1493" y="683"/>
                      <a:pt x="1617" y="683"/>
                    </a:cubicBezTo>
                    <a:cubicBezTo>
                      <a:pt x="1626" y="683"/>
                      <a:pt x="1635" y="683"/>
                      <a:pt x="1644" y="682"/>
                    </a:cubicBezTo>
                    <a:cubicBezTo>
                      <a:pt x="1792" y="682"/>
                      <a:pt x="1832" y="495"/>
                      <a:pt x="1832" y="495"/>
                    </a:cubicBezTo>
                    <a:cubicBezTo>
                      <a:pt x="1832" y="495"/>
                      <a:pt x="2039" y="579"/>
                      <a:pt x="2180" y="579"/>
                    </a:cubicBezTo>
                    <a:cubicBezTo>
                      <a:pt x="2225" y="579"/>
                      <a:pt x="2264" y="571"/>
                      <a:pt x="2286" y="548"/>
                    </a:cubicBezTo>
                    <a:cubicBezTo>
                      <a:pt x="2366" y="441"/>
                      <a:pt x="1979" y="174"/>
                      <a:pt x="1431" y="108"/>
                    </a:cubicBezTo>
                    <a:cubicBezTo>
                      <a:pt x="1431" y="108"/>
                      <a:pt x="1344" y="194"/>
                      <a:pt x="1173" y="194"/>
                    </a:cubicBezTo>
                    <a:cubicBezTo>
                      <a:pt x="1052" y="194"/>
                      <a:pt x="888" y="150"/>
                      <a:pt x="682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2498;p62">
                <a:extLst>
                  <a:ext uri="{FF2B5EF4-FFF2-40B4-BE49-F238E27FC236}">
                    <a16:creationId xmlns:a16="http://schemas.microsoft.com/office/drawing/2014/main" id="{0F7A18E7-DEAD-3641-947F-420585B9AF3B}"/>
                  </a:ext>
                </a:extLst>
              </p:cNvPr>
              <p:cNvSpPr/>
              <p:nvPr/>
            </p:nvSpPr>
            <p:spPr>
              <a:xfrm>
                <a:off x="7142700" y="2698578"/>
                <a:ext cx="18611" cy="325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68" extrusionOk="0">
                    <a:moveTo>
                      <a:pt x="134" y="1"/>
                    </a:moveTo>
                    <a:cubicBezTo>
                      <a:pt x="57" y="1"/>
                      <a:pt x="0" y="14"/>
                      <a:pt x="0" y="14"/>
                    </a:cubicBezTo>
                    <a:lnTo>
                      <a:pt x="388" y="68"/>
                    </a:lnTo>
                    <a:cubicBezTo>
                      <a:pt x="308" y="14"/>
                      <a:pt x="211" y="1"/>
                      <a:pt x="134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2499;p62">
                <a:extLst>
                  <a:ext uri="{FF2B5EF4-FFF2-40B4-BE49-F238E27FC236}">
                    <a16:creationId xmlns:a16="http://schemas.microsoft.com/office/drawing/2014/main" id="{6FAFD97B-269C-DB46-8A98-3C5247D1816F}"/>
                  </a:ext>
                </a:extLst>
              </p:cNvPr>
              <p:cNvSpPr/>
              <p:nvPr/>
            </p:nvSpPr>
            <p:spPr>
              <a:xfrm>
                <a:off x="7090932" y="2600498"/>
                <a:ext cx="51815" cy="40715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51" extrusionOk="0">
                    <a:moveTo>
                      <a:pt x="240" y="1"/>
                    </a:moveTo>
                    <a:cubicBezTo>
                      <a:pt x="219" y="1"/>
                      <a:pt x="197" y="2"/>
                      <a:pt x="173" y="6"/>
                    </a:cubicBezTo>
                    <a:cubicBezTo>
                      <a:pt x="134" y="20"/>
                      <a:pt x="80" y="33"/>
                      <a:pt x="54" y="73"/>
                    </a:cubicBezTo>
                    <a:cubicBezTo>
                      <a:pt x="13" y="113"/>
                      <a:pt x="0" y="166"/>
                      <a:pt x="0" y="220"/>
                    </a:cubicBezTo>
                    <a:cubicBezTo>
                      <a:pt x="13" y="300"/>
                      <a:pt x="54" y="380"/>
                      <a:pt x="93" y="434"/>
                    </a:cubicBezTo>
                    <a:cubicBezTo>
                      <a:pt x="187" y="554"/>
                      <a:pt x="294" y="647"/>
                      <a:pt x="401" y="728"/>
                    </a:cubicBezTo>
                    <a:cubicBezTo>
                      <a:pt x="521" y="795"/>
                      <a:pt x="642" y="848"/>
                      <a:pt x="749" y="848"/>
                    </a:cubicBezTo>
                    <a:cubicBezTo>
                      <a:pt x="765" y="850"/>
                      <a:pt x="780" y="851"/>
                      <a:pt x="795" y="851"/>
                    </a:cubicBezTo>
                    <a:cubicBezTo>
                      <a:pt x="889" y="851"/>
                      <a:pt x="956" y="818"/>
                      <a:pt x="1002" y="795"/>
                    </a:cubicBezTo>
                    <a:cubicBezTo>
                      <a:pt x="1029" y="781"/>
                      <a:pt x="1056" y="754"/>
                      <a:pt x="1069" y="742"/>
                    </a:cubicBezTo>
                    <a:lnTo>
                      <a:pt x="1082" y="728"/>
                    </a:lnTo>
                    <a:lnTo>
                      <a:pt x="1082" y="728"/>
                    </a:lnTo>
                    <a:cubicBezTo>
                      <a:pt x="1082" y="728"/>
                      <a:pt x="1055" y="754"/>
                      <a:pt x="1002" y="768"/>
                    </a:cubicBezTo>
                    <a:cubicBezTo>
                      <a:pt x="975" y="782"/>
                      <a:pt x="939" y="788"/>
                      <a:pt x="897" y="788"/>
                    </a:cubicBezTo>
                    <a:cubicBezTo>
                      <a:pt x="855" y="788"/>
                      <a:pt x="809" y="782"/>
                      <a:pt x="761" y="768"/>
                    </a:cubicBezTo>
                    <a:cubicBezTo>
                      <a:pt x="681" y="754"/>
                      <a:pt x="574" y="701"/>
                      <a:pt x="481" y="621"/>
                    </a:cubicBezTo>
                    <a:cubicBezTo>
                      <a:pt x="374" y="554"/>
                      <a:pt x="280" y="460"/>
                      <a:pt x="214" y="353"/>
                    </a:cubicBezTo>
                    <a:cubicBezTo>
                      <a:pt x="173" y="314"/>
                      <a:pt x="147" y="246"/>
                      <a:pt x="147" y="207"/>
                    </a:cubicBezTo>
                    <a:cubicBezTo>
                      <a:pt x="147" y="166"/>
                      <a:pt x="147" y="140"/>
                      <a:pt x="200" y="127"/>
                    </a:cubicBezTo>
                    <a:lnTo>
                      <a:pt x="360" y="127"/>
                    </a:lnTo>
                    <a:cubicBezTo>
                      <a:pt x="414" y="127"/>
                      <a:pt x="467" y="140"/>
                      <a:pt x="521" y="153"/>
                    </a:cubicBezTo>
                    <a:cubicBezTo>
                      <a:pt x="615" y="166"/>
                      <a:pt x="708" y="180"/>
                      <a:pt x="761" y="207"/>
                    </a:cubicBezTo>
                    <a:cubicBezTo>
                      <a:pt x="815" y="220"/>
                      <a:pt x="856" y="220"/>
                      <a:pt x="856" y="220"/>
                    </a:cubicBezTo>
                    <a:lnTo>
                      <a:pt x="775" y="180"/>
                    </a:lnTo>
                    <a:cubicBezTo>
                      <a:pt x="722" y="153"/>
                      <a:pt x="642" y="100"/>
                      <a:pt x="548" y="73"/>
                    </a:cubicBezTo>
                    <a:cubicBezTo>
                      <a:pt x="494" y="46"/>
                      <a:pt x="441" y="33"/>
                      <a:pt x="374" y="20"/>
                    </a:cubicBezTo>
                    <a:cubicBezTo>
                      <a:pt x="336" y="10"/>
                      <a:pt x="292" y="1"/>
                      <a:pt x="240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2500;p62">
                <a:extLst>
                  <a:ext uri="{FF2B5EF4-FFF2-40B4-BE49-F238E27FC236}">
                    <a16:creationId xmlns:a16="http://schemas.microsoft.com/office/drawing/2014/main" id="{C125202C-1F31-5746-AF98-3D846F9344AD}"/>
                  </a:ext>
                </a:extLst>
              </p:cNvPr>
              <p:cNvSpPr/>
              <p:nvPr/>
            </p:nvSpPr>
            <p:spPr>
              <a:xfrm>
                <a:off x="7104329" y="2792592"/>
                <a:ext cx="103630" cy="148412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3102" extrusionOk="0">
                    <a:moveTo>
                      <a:pt x="2166" y="1"/>
                    </a:moveTo>
                    <a:lnTo>
                      <a:pt x="2126" y="202"/>
                    </a:lnTo>
                    <a:lnTo>
                      <a:pt x="2085" y="402"/>
                    </a:lnTo>
                    <a:cubicBezTo>
                      <a:pt x="2046" y="535"/>
                      <a:pt x="2019" y="669"/>
                      <a:pt x="1979" y="803"/>
                    </a:cubicBezTo>
                    <a:cubicBezTo>
                      <a:pt x="1939" y="936"/>
                      <a:pt x="1885" y="1070"/>
                      <a:pt x="1845" y="1191"/>
                    </a:cubicBezTo>
                    <a:cubicBezTo>
                      <a:pt x="1791" y="1325"/>
                      <a:pt x="1752" y="1458"/>
                      <a:pt x="1684" y="1578"/>
                    </a:cubicBezTo>
                    <a:cubicBezTo>
                      <a:pt x="1631" y="1699"/>
                      <a:pt x="1565" y="1833"/>
                      <a:pt x="1511" y="1952"/>
                    </a:cubicBezTo>
                    <a:lnTo>
                      <a:pt x="1310" y="2314"/>
                    </a:lnTo>
                    <a:cubicBezTo>
                      <a:pt x="1174" y="2525"/>
                      <a:pt x="1036" y="2748"/>
                      <a:pt x="878" y="2950"/>
                    </a:cubicBezTo>
                    <a:lnTo>
                      <a:pt x="878" y="2950"/>
                    </a:lnTo>
                    <a:lnTo>
                      <a:pt x="469" y="2661"/>
                    </a:lnTo>
                    <a:cubicBezTo>
                      <a:pt x="308" y="2554"/>
                      <a:pt x="161" y="2447"/>
                      <a:pt x="0" y="2340"/>
                    </a:cubicBezTo>
                    <a:lnTo>
                      <a:pt x="0" y="2340"/>
                    </a:lnTo>
                    <a:cubicBezTo>
                      <a:pt x="134" y="2474"/>
                      <a:pt x="282" y="2594"/>
                      <a:pt x="415" y="2715"/>
                    </a:cubicBezTo>
                    <a:lnTo>
                      <a:pt x="856" y="3075"/>
                    </a:lnTo>
                    <a:lnTo>
                      <a:pt x="896" y="3102"/>
                    </a:lnTo>
                    <a:lnTo>
                      <a:pt x="923" y="3062"/>
                    </a:lnTo>
                    <a:cubicBezTo>
                      <a:pt x="1030" y="2955"/>
                      <a:pt x="1110" y="2848"/>
                      <a:pt x="1190" y="2728"/>
                    </a:cubicBezTo>
                    <a:cubicBezTo>
                      <a:pt x="1271" y="2621"/>
                      <a:pt x="1351" y="2501"/>
                      <a:pt x="1431" y="2380"/>
                    </a:cubicBezTo>
                    <a:lnTo>
                      <a:pt x="1631" y="2020"/>
                    </a:lnTo>
                    <a:cubicBezTo>
                      <a:pt x="1698" y="1886"/>
                      <a:pt x="1752" y="1765"/>
                      <a:pt x="1805" y="1632"/>
                    </a:cubicBezTo>
                    <a:cubicBezTo>
                      <a:pt x="1872" y="1498"/>
                      <a:pt x="1912" y="1364"/>
                      <a:pt x="1952" y="1231"/>
                    </a:cubicBezTo>
                    <a:cubicBezTo>
                      <a:pt x="1992" y="1097"/>
                      <a:pt x="2032" y="963"/>
                      <a:pt x="2059" y="830"/>
                    </a:cubicBezTo>
                    <a:cubicBezTo>
                      <a:pt x="2073" y="763"/>
                      <a:pt x="2099" y="696"/>
                      <a:pt x="2112" y="616"/>
                    </a:cubicBezTo>
                    <a:cubicBezTo>
                      <a:pt x="2126" y="549"/>
                      <a:pt x="2126" y="482"/>
                      <a:pt x="2139" y="416"/>
                    </a:cubicBezTo>
                    <a:cubicBezTo>
                      <a:pt x="2166" y="282"/>
                      <a:pt x="2166" y="134"/>
                      <a:pt x="2166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2501;p62">
                <a:extLst>
                  <a:ext uri="{FF2B5EF4-FFF2-40B4-BE49-F238E27FC236}">
                    <a16:creationId xmlns:a16="http://schemas.microsoft.com/office/drawing/2014/main" id="{C4C7B51A-4312-C745-9347-655684F745AC}"/>
                  </a:ext>
                </a:extLst>
              </p:cNvPr>
              <p:cNvSpPr/>
              <p:nvPr/>
            </p:nvSpPr>
            <p:spPr>
              <a:xfrm>
                <a:off x="7016726" y="2788764"/>
                <a:ext cx="74254" cy="13181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755" extrusionOk="0">
                    <a:moveTo>
                      <a:pt x="27" y="1"/>
                    </a:moveTo>
                    <a:cubicBezTo>
                      <a:pt x="13" y="108"/>
                      <a:pt x="1" y="228"/>
                      <a:pt x="1" y="348"/>
                    </a:cubicBezTo>
                    <a:cubicBezTo>
                      <a:pt x="1" y="469"/>
                      <a:pt x="1" y="589"/>
                      <a:pt x="13" y="710"/>
                    </a:cubicBezTo>
                    <a:lnTo>
                      <a:pt x="54" y="1070"/>
                    </a:lnTo>
                    <a:cubicBezTo>
                      <a:pt x="81" y="1177"/>
                      <a:pt x="108" y="1298"/>
                      <a:pt x="134" y="1417"/>
                    </a:cubicBezTo>
                    <a:cubicBezTo>
                      <a:pt x="161" y="1538"/>
                      <a:pt x="201" y="1645"/>
                      <a:pt x="241" y="1765"/>
                    </a:cubicBezTo>
                    <a:cubicBezTo>
                      <a:pt x="281" y="1872"/>
                      <a:pt x="334" y="1979"/>
                      <a:pt x="375" y="2100"/>
                    </a:cubicBezTo>
                    <a:cubicBezTo>
                      <a:pt x="482" y="2314"/>
                      <a:pt x="589" y="2527"/>
                      <a:pt x="735" y="2715"/>
                    </a:cubicBezTo>
                    <a:lnTo>
                      <a:pt x="762" y="2754"/>
                    </a:lnTo>
                    <a:lnTo>
                      <a:pt x="803" y="2741"/>
                    </a:lnTo>
                    <a:cubicBezTo>
                      <a:pt x="922" y="2674"/>
                      <a:pt x="1056" y="2620"/>
                      <a:pt x="1177" y="2554"/>
                    </a:cubicBezTo>
                    <a:cubicBezTo>
                      <a:pt x="1297" y="2501"/>
                      <a:pt x="1430" y="2433"/>
                      <a:pt x="1551" y="2367"/>
                    </a:cubicBezTo>
                    <a:lnTo>
                      <a:pt x="1551" y="2367"/>
                    </a:lnTo>
                    <a:cubicBezTo>
                      <a:pt x="1417" y="2407"/>
                      <a:pt x="1284" y="2460"/>
                      <a:pt x="1150" y="2501"/>
                    </a:cubicBezTo>
                    <a:cubicBezTo>
                      <a:pt x="1030" y="2536"/>
                      <a:pt x="910" y="2583"/>
                      <a:pt x="799" y="2631"/>
                    </a:cubicBezTo>
                    <a:lnTo>
                      <a:pt x="799" y="2631"/>
                    </a:lnTo>
                    <a:cubicBezTo>
                      <a:pt x="751" y="2545"/>
                      <a:pt x="703" y="2449"/>
                      <a:pt x="655" y="2353"/>
                    </a:cubicBezTo>
                    <a:cubicBezTo>
                      <a:pt x="602" y="2246"/>
                      <a:pt x="548" y="2139"/>
                      <a:pt x="509" y="2032"/>
                    </a:cubicBezTo>
                    <a:cubicBezTo>
                      <a:pt x="455" y="1925"/>
                      <a:pt x="414" y="1818"/>
                      <a:pt x="375" y="1712"/>
                    </a:cubicBezTo>
                    <a:cubicBezTo>
                      <a:pt x="334" y="1605"/>
                      <a:pt x="295" y="1498"/>
                      <a:pt x="268" y="1378"/>
                    </a:cubicBezTo>
                    <a:cubicBezTo>
                      <a:pt x="227" y="1271"/>
                      <a:pt x="201" y="1150"/>
                      <a:pt x="174" y="1043"/>
                    </a:cubicBezTo>
                    <a:cubicBezTo>
                      <a:pt x="147" y="923"/>
                      <a:pt x="120" y="816"/>
                      <a:pt x="108" y="696"/>
                    </a:cubicBezTo>
                    <a:cubicBezTo>
                      <a:pt x="81" y="576"/>
                      <a:pt x="67" y="469"/>
                      <a:pt x="54" y="348"/>
                    </a:cubicBezTo>
                    <a:cubicBezTo>
                      <a:pt x="40" y="228"/>
                      <a:pt x="40" y="108"/>
                      <a:pt x="27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2502;p62">
                <a:extLst>
                  <a:ext uri="{FF2B5EF4-FFF2-40B4-BE49-F238E27FC236}">
                    <a16:creationId xmlns:a16="http://schemas.microsoft.com/office/drawing/2014/main" id="{B696E3C2-14F9-C44F-AEC0-EACC7B0965B2}"/>
                  </a:ext>
                </a:extLst>
              </p:cNvPr>
              <p:cNvSpPr/>
              <p:nvPr/>
            </p:nvSpPr>
            <p:spPr>
              <a:xfrm>
                <a:off x="6872811" y="2774698"/>
                <a:ext cx="212380" cy="572454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11965" extrusionOk="0">
                    <a:moveTo>
                      <a:pt x="4438" y="1"/>
                    </a:moveTo>
                    <a:cubicBezTo>
                      <a:pt x="1979" y="1"/>
                      <a:pt x="202" y="214"/>
                      <a:pt x="202" y="214"/>
                    </a:cubicBezTo>
                    <a:cubicBezTo>
                      <a:pt x="27" y="1084"/>
                      <a:pt x="121" y="5201"/>
                      <a:pt x="121" y="5201"/>
                    </a:cubicBezTo>
                    <a:cubicBezTo>
                      <a:pt x="1" y="7058"/>
                      <a:pt x="1" y="11469"/>
                      <a:pt x="1" y="11469"/>
                    </a:cubicBezTo>
                    <a:cubicBezTo>
                      <a:pt x="534" y="11942"/>
                      <a:pt x="1200" y="11964"/>
                      <a:pt x="1319" y="11964"/>
                    </a:cubicBezTo>
                    <a:cubicBezTo>
                      <a:pt x="1331" y="11964"/>
                      <a:pt x="1337" y="11964"/>
                      <a:pt x="1337" y="11964"/>
                    </a:cubicBezTo>
                    <a:cubicBezTo>
                      <a:pt x="1498" y="6470"/>
                      <a:pt x="2273" y="121"/>
                      <a:pt x="2273" y="121"/>
                    </a:cubicBezTo>
                    <a:lnTo>
                      <a:pt x="4438" y="1"/>
                    </a:ln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2503;p62">
                <a:extLst>
                  <a:ext uri="{FF2B5EF4-FFF2-40B4-BE49-F238E27FC236}">
                    <a16:creationId xmlns:a16="http://schemas.microsoft.com/office/drawing/2014/main" id="{9CA57683-5366-0449-8497-7CBB000DDF9C}"/>
                  </a:ext>
                </a:extLst>
              </p:cNvPr>
              <p:cNvSpPr/>
              <p:nvPr/>
            </p:nvSpPr>
            <p:spPr>
              <a:xfrm>
                <a:off x="6872811" y="2774698"/>
                <a:ext cx="212380" cy="572454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11965" extrusionOk="0">
                    <a:moveTo>
                      <a:pt x="4438" y="1"/>
                    </a:moveTo>
                    <a:cubicBezTo>
                      <a:pt x="1979" y="1"/>
                      <a:pt x="202" y="214"/>
                      <a:pt x="202" y="214"/>
                    </a:cubicBezTo>
                    <a:cubicBezTo>
                      <a:pt x="27" y="1084"/>
                      <a:pt x="121" y="5201"/>
                      <a:pt x="121" y="5201"/>
                    </a:cubicBezTo>
                    <a:cubicBezTo>
                      <a:pt x="1" y="7058"/>
                      <a:pt x="1" y="11469"/>
                      <a:pt x="1" y="11469"/>
                    </a:cubicBezTo>
                    <a:cubicBezTo>
                      <a:pt x="534" y="11942"/>
                      <a:pt x="1200" y="11964"/>
                      <a:pt x="1319" y="11964"/>
                    </a:cubicBezTo>
                    <a:cubicBezTo>
                      <a:pt x="1331" y="11964"/>
                      <a:pt x="1337" y="11964"/>
                      <a:pt x="1337" y="11964"/>
                    </a:cubicBezTo>
                    <a:cubicBezTo>
                      <a:pt x="1498" y="6470"/>
                      <a:pt x="2273" y="121"/>
                      <a:pt x="2273" y="121"/>
                    </a:cubicBezTo>
                    <a:lnTo>
                      <a:pt x="4438" y="1"/>
                    </a:ln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2504;p62">
                <a:extLst>
                  <a:ext uri="{FF2B5EF4-FFF2-40B4-BE49-F238E27FC236}">
                    <a16:creationId xmlns:a16="http://schemas.microsoft.com/office/drawing/2014/main" id="{BF4DE192-C6DF-9B4C-A8A8-D4BFF04BB6F4}"/>
                  </a:ext>
                </a:extLst>
              </p:cNvPr>
              <p:cNvSpPr/>
              <p:nvPr/>
            </p:nvSpPr>
            <p:spPr>
              <a:xfrm>
                <a:off x="7162555" y="2777904"/>
                <a:ext cx="244340" cy="590779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2348" extrusionOk="0">
                    <a:moveTo>
                      <a:pt x="0" y="1"/>
                    </a:moveTo>
                    <a:lnTo>
                      <a:pt x="2059" y="441"/>
                    </a:lnTo>
                    <a:cubicBezTo>
                      <a:pt x="2059" y="441"/>
                      <a:pt x="1043" y="7419"/>
                      <a:pt x="735" y="12271"/>
                    </a:cubicBezTo>
                    <a:cubicBezTo>
                      <a:pt x="735" y="12271"/>
                      <a:pt x="1191" y="12347"/>
                      <a:pt x="1736" y="12347"/>
                    </a:cubicBezTo>
                    <a:cubicBezTo>
                      <a:pt x="2213" y="12347"/>
                      <a:pt x="2759" y="12289"/>
                      <a:pt x="3128" y="12070"/>
                    </a:cubicBezTo>
                    <a:lnTo>
                      <a:pt x="3996" y="5761"/>
                    </a:lnTo>
                    <a:lnTo>
                      <a:pt x="5106" y="1017"/>
                    </a:lnTo>
                    <a:cubicBezTo>
                      <a:pt x="5106" y="1017"/>
                      <a:pt x="1537" y="108"/>
                      <a:pt x="0" y="1"/>
                    </a:cubicBez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2505;p62">
                <a:extLst>
                  <a:ext uri="{FF2B5EF4-FFF2-40B4-BE49-F238E27FC236}">
                    <a16:creationId xmlns:a16="http://schemas.microsoft.com/office/drawing/2014/main" id="{CB6D2B9C-D91B-374F-B4E4-6BD0C8F5C979}"/>
                  </a:ext>
                </a:extLst>
              </p:cNvPr>
              <p:cNvSpPr/>
              <p:nvPr/>
            </p:nvSpPr>
            <p:spPr>
              <a:xfrm>
                <a:off x="7162555" y="2777904"/>
                <a:ext cx="244340" cy="590779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2348" extrusionOk="0">
                    <a:moveTo>
                      <a:pt x="0" y="1"/>
                    </a:moveTo>
                    <a:lnTo>
                      <a:pt x="2059" y="441"/>
                    </a:lnTo>
                    <a:cubicBezTo>
                      <a:pt x="2059" y="441"/>
                      <a:pt x="1043" y="7419"/>
                      <a:pt x="735" y="12271"/>
                    </a:cubicBezTo>
                    <a:cubicBezTo>
                      <a:pt x="735" y="12271"/>
                      <a:pt x="1191" y="12347"/>
                      <a:pt x="1736" y="12347"/>
                    </a:cubicBezTo>
                    <a:cubicBezTo>
                      <a:pt x="2213" y="12347"/>
                      <a:pt x="2759" y="12289"/>
                      <a:pt x="3128" y="12070"/>
                    </a:cubicBezTo>
                    <a:lnTo>
                      <a:pt x="3996" y="5761"/>
                    </a:lnTo>
                    <a:lnTo>
                      <a:pt x="5106" y="1017"/>
                    </a:lnTo>
                    <a:cubicBezTo>
                      <a:pt x="5106" y="1017"/>
                      <a:pt x="1537" y="108"/>
                      <a:pt x="0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2506;p62">
                <a:extLst>
                  <a:ext uri="{FF2B5EF4-FFF2-40B4-BE49-F238E27FC236}">
                    <a16:creationId xmlns:a16="http://schemas.microsoft.com/office/drawing/2014/main" id="{A73951F7-EF79-2546-9611-251D1B8F5311}"/>
                  </a:ext>
                </a:extLst>
              </p:cNvPr>
              <p:cNvSpPr/>
              <p:nvPr/>
            </p:nvSpPr>
            <p:spPr>
              <a:xfrm>
                <a:off x="7008019" y="2937129"/>
                <a:ext cx="235154" cy="315388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6592" extrusionOk="0">
                    <a:moveTo>
                      <a:pt x="1706" y="1"/>
                    </a:moveTo>
                    <a:lnTo>
                      <a:pt x="1599" y="15"/>
                    </a:lnTo>
                    <a:cubicBezTo>
                      <a:pt x="1599" y="15"/>
                      <a:pt x="1" y="6592"/>
                      <a:pt x="3934" y="6592"/>
                    </a:cubicBezTo>
                    <a:cubicBezTo>
                      <a:pt x="3957" y="6592"/>
                      <a:pt x="3981" y="6591"/>
                      <a:pt x="4005" y="6591"/>
                    </a:cubicBezTo>
                    <a:lnTo>
                      <a:pt x="4914" y="5468"/>
                    </a:lnTo>
                    <a:lnTo>
                      <a:pt x="4273" y="4625"/>
                    </a:lnTo>
                    <a:cubicBezTo>
                      <a:pt x="4273" y="4625"/>
                      <a:pt x="3890" y="4808"/>
                      <a:pt x="3413" y="4808"/>
                    </a:cubicBezTo>
                    <a:cubicBezTo>
                      <a:pt x="2482" y="4808"/>
                      <a:pt x="1194" y="4112"/>
                      <a:pt x="1706" y="1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2507;p62">
                <a:extLst>
                  <a:ext uri="{FF2B5EF4-FFF2-40B4-BE49-F238E27FC236}">
                    <a16:creationId xmlns:a16="http://schemas.microsoft.com/office/drawing/2014/main" id="{49B747EB-018A-CC43-9800-970090C418FB}"/>
                  </a:ext>
                </a:extLst>
              </p:cNvPr>
              <p:cNvSpPr/>
              <p:nvPr/>
            </p:nvSpPr>
            <p:spPr>
              <a:xfrm>
                <a:off x="6998833" y="2937129"/>
                <a:ext cx="298069" cy="276969"/>
              </a:xfrm>
              <a:custGeom>
                <a:avLst/>
                <a:gdLst/>
                <a:ahLst/>
                <a:cxnLst/>
                <a:rect l="l" t="t" r="r" b="b"/>
                <a:pathLst>
                  <a:path w="6230" h="5789" extrusionOk="0">
                    <a:moveTo>
                      <a:pt x="1952" y="1"/>
                    </a:moveTo>
                    <a:lnTo>
                      <a:pt x="1818" y="15"/>
                    </a:lnTo>
                    <a:cubicBezTo>
                      <a:pt x="1818" y="15"/>
                      <a:pt x="0" y="5709"/>
                      <a:pt x="5106" y="5789"/>
                    </a:cubicBezTo>
                    <a:lnTo>
                      <a:pt x="6229" y="4839"/>
                    </a:lnTo>
                    <a:lnTo>
                      <a:pt x="5374" y="4091"/>
                    </a:lnTo>
                    <a:cubicBezTo>
                      <a:pt x="5374" y="4091"/>
                      <a:pt x="4942" y="4222"/>
                      <a:pt x="4382" y="4222"/>
                    </a:cubicBezTo>
                    <a:cubicBezTo>
                      <a:pt x="3200" y="4222"/>
                      <a:pt x="1444" y="3637"/>
                      <a:pt x="1952" y="1"/>
                    </a:cubicBezTo>
                    <a:close/>
                  </a:path>
                </a:pathLst>
              </a:custGeom>
              <a:solidFill>
                <a:srgbClr val="679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2508;p62">
                <a:extLst>
                  <a:ext uri="{FF2B5EF4-FFF2-40B4-BE49-F238E27FC236}">
                    <a16:creationId xmlns:a16="http://schemas.microsoft.com/office/drawing/2014/main" id="{3304F7DC-919B-8A4F-A14F-D8464B8AC81E}"/>
                  </a:ext>
                </a:extLst>
              </p:cNvPr>
              <p:cNvSpPr/>
              <p:nvPr/>
            </p:nvSpPr>
            <p:spPr>
              <a:xfrm>
                <a:off x="6998833" y="2937129"/>
                <a:ext cx="298069" cy="276969"/>
              </a:xfrm>
              <a:custGeom>
                <a:avLst/>
                <a:gdLst/>
                <a:ahLst/>
                <a:cxnLst/>
                <a:rect l="l" t="t" r="r" b="b"/>
                <a:pathLst>
                  <a:path w="6230" h="5789" extrusionOk="0">
                    <a:moveTo>
                      <a:pt x="1952" y="1"/>
                    </a:moveTo>
                    <a:lnTo>
                      <a:pt x="1818" y="15"/>
                    </a:lnTo>
                    <a:cubicBezTo>
                      <a:pt x="1818" y="15"/>
                      <a:pt x="0" y="5709"/>
                      <a:pt x="5106" y="5789"/>
                    </a:cubicBezTo>
                    <a:lnTo>
                      <a:pt x="6229" y="4839"/>
                    </a:lnTo>
                    <a:lnTo>
                      <a:pt x="5374" y="4091"/>
                    </a:lnTo>
                    <a:cubicBezTo>
                      <a:pt x="5374" y="4091"/>
                      <a:pt x="4942" y="4222"/>
                      <a:pt x="4382" y="4222"/>
                    </a:cubicBezTo>
                    <a:cubicBezTo>
                      <a:pt x="3200" y="4222"/>
                      <a:pt x="1444" y="3637"/>
                      <a:pt x="1952" y="1"/>
                    </a:cubicBezTo>
                    <a:close/>
                  </a:path>
                </a:pathLst>
              </a:custGeom>
              <a:solidFill>
                <a:srgbClr val="11DC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2509;p62">
                <a:extLst>
                  <a:ext uri="{FF2B5EF4-FFF2-40B4-BE49-F238E27FC236}">
                    <a16:creationId xmlns:a16="http://schemas.microsoft.com/office/drawing/2014/main" id="{08423BF7-E23C-0541-A2DE-FA1F0038DE3A}"/>
                  </a:ext>
                </a:extLst>
              </p:cNvPr>
              <p:cNvSpPr/>
              <p:nvPr/>
            </p:nvSpPr>
            <p:spPr>
              <a:xfrm>
                <a:off x="7242455" y="3214050"/>
                <a:ext cx="718" cy="48"/>
              </a:xfrm>
              <a:custGeom>
                <a:avLst/>
                <a:gdLst/>
                <a:ahLst/>
                <a:cxnLst/>
                <a:rect l="l" t="t" r="r" b="b"/>
                <a:pathLst>
                  <a:path w="15" h="1" extrusionOk="0">
                    <a:moveTo>
                      <a:pt x="0" y="1"/>
                    </a:moveTo>
                    <a:lnTo>
                      <a:pt x="14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14D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2510;p62">
                <a:extLst>
                  <a:ext uri="{FF2B5EF4-FFF2-40B4-BE49-F238E27FC236}">
                    <a16:creationId xmlns:a16="http://schemas.microsoft.com/office/drawing/2014/main" id="{F8B79E88-2FE1-524C-A791-2274EEC7B4C7}"/>
                  </a:ext>
                </a:extLst>
              </p:cNvPr>
              <p:cNvSpPr/>
              <p:nvPr/>
            </p:nvSpPr>
            <p:spPr>
              <a:xfrm>
                <a:off x="7070455" y="3038845"/>
                <a:ext cx="226446" cy="175253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3663" extrusionOk="0">
                    <a:moveTo>
                      <a:pt x="13" y="0"/>
                    </a:moveTo>
                    <a:cubicBezTo>
                      <a:pt x="0" y="1631"/>
                      <a:pt x="615" y="3609"/>
                      <a:pt x="3595" y="3663"/>
                    </a:cubicBezTo>
                    <a:lnTo>
                      <a:pt x="3609" y="3663"/>
                    </a:lnTo>
                    <a:lnTo>
                      <a:pt x="4732" y="2713"/>
                    </a:lnTo>
                    <a:lnTo>
                      <a:pt x="4652" y="2647"/>
                    </a:lnTo>
                    <a:lnTo>
                      <a:pt x="3609" y="3515"/>
                    </a:lnTo>
                    <a:cubicBezTo>
                      <a:pt x="695" y="3476"/>
                      <a:pt x="40" y="1604"/>
                      <a:pt x="13" y="0"/>
                    </a:cubicBezTo>
                    <a:close/>
                  </a:path>
                </a:pathLst>
              </a:custGeom>
              <a:solidFill>
                <a:srgbClr val="2EE9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2511;p62">
                <a:extLst>
                  <a:ext uri="{FF2B5EF4-FFF2-40B4-BE49-F238E27FC236}">
                    <a16:creationId xmlns:a16="http://schemas.microsoft.com/office/drawing/2014/main" id="{55DB01BB-CFB9-994C-8DE9-4C0C7E9FE080}"/>
                  </a:ext>
                </a:extLst>
              </p:cNvPr>
              <p:cNvSpPr/>
              <p:nvPr/>
            </p:nvSpPr>
            <p:spPr>
              <a:xfrm>
                <a:off x="7087679" y="2947367"/>
                <a:ext cx="3301" cy="47366"/>
              </a:xfrm>
              <a:custGeom>
                <a:avLst/>
                <a:gdLst/>
                <a:ahLst/>
                <a:cxnLst/>
                <a:rect l="l" t="t" r="r" b="b"/>
                <a:pathLst>
                  <a:path w="69" h="990" extrusionOk="0">
                    <a:moveTo>
                      <a:pt x="68" y="0"/>
                    </a:moveTo>
                    <a:cubicBezTo>
                      <a:pt x="27" y="348"/>
                      <a:pt x="1" y="669"/>
                      <a:pt x="1" y="963"/>
                    </a:cubicBezTo>
                    <a:lnTo>
                      <a:pt x="1" y="990"/>
                    </a:lnTo>
                    <a:cubicBezTo>
                      <a:pt x="1" y="696"/>
                      <a:pt x="27" y="362"/>
                      <a:pt x="68" y="0"/>
                    </a:cubicBezTo>
                    <a:close/>
                  </a:path>
                </a:pathLst>
              </a:custGeom>
              <a:solidFill>
                <a:srgbClr val="D4DB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2512;p62">
                <a:extLst>
                  <a:ext uri="{FF2B5EF4-FFF2-40B4-BE49-F238E27FC236}">
                    <a16:creationId xmlns:a16="http://schemas.microsoft.com/office/drawing/2014/main" id="{E0127AFE-4254-2741-866D-BAF5F2056DE5}"/>
                  </a:ext>
                </a:extLst>
              </p:cNvPr>
              <p:cNvSpPr/>
              <p:nvPr/>
            </p:nvSpPr>
            <p:spPr>
              <a:xfrm>
                <a:off x="7087679" y="2937129"/>
                <a:ext cx="4545" cy="56312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77" extrusionOk="0">
                    <a:moveTo>
                      <a:pt x="81" y="1"/>
                    </a:moveTo>
                    <a:cubicBezTo>
                      <a:pt x="15" y="442"/>
                      <a:pt x="1" y="829"/>
                      <a:pt x="1" y="1177"/>
                    </a:cubicBezTo>
                    <a:cubicBezTo>
                      <a:pt x="1" y="883"/>
                      <a:pt x="27" y="562"/>
                      <a:pt x="68" y="214"/>
                    </a:cubicBezTo>
                    <a:cubicBezTo>
                      <a:pt x="81" y="148"/>
                      <a:pt x="81" y="68"/>
                      <a:pt x="95" y="1"/>
                    </a:cubicBezTo>
                    <a:close/>
                  </a:path>
                </a:pathLst>
              </a:custGeom>
              <a:solidFill>
                <a:srgbClr val="0FC7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2513;p62">
                <a:extLst>
                  <a:ext uri="{FF2B5EF4-FFF2-40B4-BE49-F238E27FC236}">
                    <a16:creationId xmlns:a16="http://schemas.microsoft.com/office/drawing/2014/main" id="{1A37FEDD-717A-C149-BC6B-F7BAB1516DC1}"/>
                  </a:ext>
                </a:extLst>
              </p:cNvPr>
              <p:cNvSpPr/>
              <p:nvPr/>
            </p:nvSpPr>
            <p:spPr>
              <a:xfrm>
                <a:off x="7071077" y="2899427"/>
                <a:ext cx="49279" cy="45978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1" extrusionOk="0">
                    <a:moveTo>
                      <a:pt x="549" y="1"/>
                    </a:moveTo>
                    <a:lnTo>
                      <a:pt x="0" y="227"/>
                    </a:lnTo>
                    <a:cubicBezTo>
                      <a:pt x="0" y="227"/>
                      <a:pt x="58" y="961"/>
                      <a:pt x="393" y="961"/>
                    </a:cubicBezTo>
                    <a:cubicBezTo>
                      <a:pt x="543" y="961"/>
                      <a:pt x="749" y="814"/>
                      <a:pt x="1030" y="388"/>
                    </a:cubicBezTo>
                    <a:lnTo>
                      <a:pt x="549" y="1"/>
                    </a:lnTo>
                    <a:close/>
                  </a:path>
                </a:pathLst>
              </a:custGeom>
              <a:solidFill>
                <a:srgbClr val="11DC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2514;p62">
                <a:extLst>
                  <a:ext uri="{FF2B5EF4-FFF2-40B4-BE49-F238E27FC236}">
                    <a16:creationId xmlns:a16="http://schemas.microsoft.com/office/drawing/2014/main" id="{B21C3E8D-2235-3243-AE7B-6F092C58A366}"/>
                  </a:ext>
                </a:extLst>
              </p:cNvPr>
              <p:cNvSpPr/>
              <p:nvPr/>
            </p:nvSpPr>
            <p:spPr>
              <a:xfrm>
                <a:off x="7239871" y="2813069"/>
                <a:ext cx="97267" cy="28338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5923" extrusionOk="0">
                    <a:moveTo>
                      <a:pt x="951" y="1"/>
                    </a:moveTo>
                    <a:cubicBezTo>
                      <a:pt x="1031" y="161"/>
                      <a:pt x="1097" y="335"/>
                      <a:pt x="1164" y="496"/>
                    </a:cubicBezTo>
                    <a:cubicBezTo>
                      <a:pt x="1204" y="589"/>
                      <a:pt x="1245" y="669"/>
                      <a:pt x="1271" y="749"/>
                    </a:cubicBezTo>
                    <a:lnTo>
                      <a:pt x="1364" y="1004"/>
                    </a:lnTo>
                    <a:cubicBezTo>
                      <a:pt x="1391" y="1097"/>
                      <a:pt x="1418" y="1177"/>
                      <a:pt x="1445" y="1257"/>
                    </a:cubicBezTo>
                    <a:cubicBezTo>
                      <a:pt x="1485" y="1351"/>
                      <a:pt x="1498" y="1431"/>
                      <a:pt x="1525" y="1524"/>
                    </a:cubicBezTo>
                    <a:cubicBezTo>
                      <a:pt x="1551" y="1605"/>
                      <a:pt x="1578" y="1699"/>
                      <a:pt x="1592" y="1779"/>
                    </a:cubicBezTo>
                    <a:lnTo>
                      <a:pt x="1623" y="1989"/>
                    </a:lnTo>
                    <a:lnTo>
                      <a:pt x="1623" y="1989"/>
                    </a:lnTo>
                    <a:cubicBezTo>
                      <a:pt x="1323" y="2039"/>
                      <a:pt x="1024" y="2089"/>
                      <a:pt x="737" y="2139"/>
                    </a:cubicBezTo>
                    <a:lnTo>
                      <a:pt x="550" y="2180"/>
                    </a:lnTo>
                    <a:lnTo>
                      <a:pt x="710" y="2273"/>
                    </a:lnTo>
                    <a:cubicBezTo>
                      <a:pt x="1094" y="2466"/>
                      <a:pt x="1479" y="2682"/>
                      <a:pt x="1874" y="2876"/>
                    </a:cubicBezTo>
                    <a:lnTo>
                      <a:pt x="1874" y="2876"/>
                    </a:lnTo>
                    <a:cubicBezTo>
                      <a:pt x="1860" y="2933"/>
                      <a:pt x="1839" y="2984"/>
                      <a:pt x="1819" y="3035"/>
                    </a:cubicBezTo>
                    <a:cubicBezTo>
                      <a:pt x="1806" y="3115"/>
                      <a:pt x="1765" y="3182"/>
                      <a:pt x="1739" y="3249"/>
                    </a:cubicBezTo>
                    <a:cubicBezTo>
                      <a:pt x="1712" y="3329"/>
                      <a:pt x="1685" y="3396"/>
                      <a:pt x="1658" y="3463"/>
                    </a:cubicBezTo>
                    <a:lnTo>
                      <a:pt x="1551" y="3663"/>
                    </a:lnTo>
                    <a:cubicBezTo>
                      <a:pt x="1498" y="3811"/>
                      <a:pt x="1418" y="3944"/>
                      <a:pt x="1352" y="4078"/>
                    </a:cubicBezTo>
                    <a:cubicBezTo>
                      <a:pt x="1311" y="4144"/>
                      <a:pt x="1284" y="4212"/>
                      <a:pt x="1231" y="4278"/>
                    </a:cubicBezTo>
                    <a:lnTo>
                      <a:pt x="1111" y="4465"/>
                    </a:lnTo>
                    <a:lnTo>
                      <a:pt x="990" y="4666"/>
                    </a:lnTo>
                    <a:cubicBezTo>
                      <a:pt x="951" y="4719"/>
                      <a:pt x="910" y="4786"/>
                      <a:pt x="870" y="4853"/>
                    </a:cubicBezTo>
                    <a:lnTo>
                      <a:pt x="589" y="5213"/>
                    </a:lnTo>
                    <a:cubicBezTo>
                      <a:pt x="550" y="5281"/>
                      <a:pt x="496" y="5334"/>
                      <a:pt x="455" y="5401"/>
                    </a:cubicBezTo>
                    <a:lnTo>
                      <a:pt x="295" y="5575"/>
                    </a:lnTo>
                    <a:lnTo>
                      <a:pt x="1" y="5922"/>
                    </a:lnTo>
                    <a:lnTo>
                      <a:pt x="322" y="5588"/>
                    </a:lnTo>
                    <a:lnTo>
                      <a:pt x="482" y="5427"/>
                    </a:lnTo>
                    <a:cubicBezTo>
                      <a:pt x="536" y="5374"/>
                      <a:pt x="589" y="5320"/>
                      <a:pt x="643" y="5254"/>
                    </a:cubicBezTo>
                    <a:lnTo>
                      <a:pt x="937" y="4893"/>
                    </a:lnTo>
                    <a:cubicBezTo>
                      <a:pt x="977" y="4839"/>
                      <a:pt x="1031" y="4773"/>
                      <a:pt x="1070" y="4706"/>
                    </a:cubicBezTo>
                    <a:lnTo>
                      <a:pt x="1204" y="4518"/>
                    </a:lnTo>
                    <a:lnTo>
                      <a:pt x="1325" y="4331"/>
                    </a:lnTo>
                    <a:cubicBezTo>
                      <a:pt x="1378" y="4265"/>
                      <a:pt x="1405" y="4198"/>
                      <a:pt x="1445" y="4131"/>
                    </a:cubicBezTo>
                    <a:lnTo>
                      <a:pt x="1565" y="3930"/>
                    </a:lnTo>
                    <a:cubicBezTo>
                      <a:pt x="1605" y="3864"/>
                      <a:pt x="1646" y="3797"/>
                      <a:pt x="1672" y="3730"/>
                    </a:cubicBezTo>
                    <a:lnTo>
                      <a:pt x="1765" y="3516"/>
                    </a:lnTo>
                    <a:cubicBezTo>
                      <a:pt x="1806" y="3449"/>
                      <a:pt x="1833" y="3369"/>
                      <a:pt x="1859" y="3303"/>
                    </a:cubicBezTo>
                    <a:cubicBezTo>
                      <a:pt x="1886" y="3235"/>
                      <a:pt x="1926" y="3155"/>
                      <a:pt x="1952" y="3089"/>
                    </a:cubicBezTo>
                    <a:cubicBezTo>
                      <a:pt x="1979" y="3009"/>
                      <a:pt x="2006" y="2941"/>
                      <a:pt x="2020" y="2861"/>
                    </a:cubicBezTo>
                    <a:lnTo>
                      <a:pt x="2033" y="2807"/>
                    </a:lnTo>
                    <a:lnTo>
                      <a:pt x="1993" y="2781"/>
                    </a:lnTo>
                    <a:cubicBezTo>
                      <a:pt x="1647" y="2596"/>
                      <a:pt x="1290" y="2422"/>
                      <a:pt x="941" y="2240"/>
                    </a:cubicBezTo>
                    <a:lnTo>
                      <a:pt x="941" y="2240"/>
                    </a:lnTo>
                    <a:cubicBezTo>
                      <a:pt x="1197" y="2194"/>
                      <a:pt x="1452" y="2142"/>
                      <a:pt x="1699" y="2100"/>
                    </a:cubicBezTo>
                    <a:lnTo>
                      <a:pt x="1765" y="2086"/>
                    </a:lnTo>
                    <a:lnTo>
                      <a:pt x="1753" y="2032"/>
                    </a:lnTo>
                    <a:lnTo>
                      <a:pt x="1685" y="1765"/>
                    </a:lnTo>
                    <a:cubicBezTo>
                      <a:pt x="1672" y="1672"/>
                      <a:pt x="1646" y="1578"/>
                      <a:pt x="1619" y="1498"/>
                    </a:cubicBezTo>
                    <a:cubicBezTo>
                      <a:pt x="1592" y="1405"/>
                      <a:pt x="1565" y="1324"/>
                      <a:pt x="1525" y="1230"/>
                    </a:cubicBezTo>
                    <a:cubicBezTo>
                      <a:pt x="1498" y="1150"/>
                      <a:pt x="1458" y="1070"/>
                      <a:pt x="1432" y="977"/>
                    </a:cubicBezTo>
                    <a:lnTo>
                      <a:pt x="1325" y="736"/>
                    </a:lnTo>
                    <a:cubicBezTo>
                      <a:pt x="1284" y="642"/>
                      <a:pt x="1245" y="562"/>
                      <a:pt x="1204" y="482"/>
                    </a:cubicBezTo>
                    <a:cubicBezTo>
                      <a:pt x="1124" y="321"/>
                      <a:pt x="1044" y="161"/>
                      <a:pt x="951" y="1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2515;p62">
                <a:extLst>
                  <a:ext uri="{FF2B5EF4-FFF2-40B4-BE49-F238E27FC236}">
                    <a16:creationId xmlns:a16="http://schemas.microsoft.com/office/drawing/2014/main" id="{E08D2C8A-6B1C-CA4B-BC2B-3092BB59A8E7}"/>
                  </a:ext>
                </a:extLst>
              </p:cNvPr>
              <p:cNvSpPr/>
              <p:nvPr/>
            </p:nvSpPr>
            <p:spPr>
              <a:xfrm>
                <a:off x="6908025" y="2791348"/>
                <a:ext cx="47366" cy="303810"/>
              </a:xfrm>
              <a:custGeom>
                <a:avLst/>
                <a:gdLst/>
                <a:ahLst/>
                <a:cxnLst/>
                <a:rect l="l" t="t" r="r" b="b"/>
                <a:pathLst>
                  <a:path w="990" h="6350" extrusionOk="0">
                    <a:moveTo>
                      <a:pt x="311" y="2149"/>
                    </a:moveTo>
                    <a:cubicBezTo>
                      <a:pt x="312" y="2165"/>
                      <a:pt x="309" y="2185"/>
                      <a:pt x="294" y="2192"/>
                    </a:cubicBezTo>
                    <a:cubicBezTo>
                      <a:pt x="281" y="2199"/>
                      <a:pt x="274" y="2199"/>
                      <a:pt x="269" y="2199"/>
                    </a:cubicBezTo>
                    <a:cubicBezTo>
                      <a:pt x="264" y="2199"/>
                      <a:pt x="261" y="2199"/>
                      <a:pt x="254" y="2206"/>
                    </a:cubicBezTo>
                    <a:lnTo>
                      <a:pt x="311" y="2149"/>
                    </a:lnTo>
                    <a:close/>
                    <a:moveTo>
                      <a:pt x="949" y="0"/>
                    </a:moveTo>
                    <a:cubicBezTo>
                      <a:pt x="856" y="160"/>
                      <a:pt x="776" y="335"/>
                      <a:pt x="695" y="508"/>
                    </a:cubicBezTo>
                    <a:cubicBezTo>
                      <a:pt x="655" y="588"/>
                      <a:pt x="615" y="668"/>
                      <a:pt x="575" y="762"/>
                    </a:cubicBezTo>
                    <a:lnTo>
                      <a:pt x="482" y="1030"/>
                    </a:lnTo>
                    <a:lnTo>
                      <a:pt x="387" y="1297"/>
                    </a:lnTo>
                    <a:cubicBezTo>
                      <a:pt x="375" y="1337"/>
                      <a:pt x="348" y="1390"/>
                      <a:pt x="348" y="1431"/>
                    </a:cubicBezTo>
                    <a:lnTo>
                      <a:pt x="307" y="1564"/>
                    </a:lnTo>
                    <a:cubicBezTo>
                      <a:pt x="280" y="1658"/>
                      <a:pt x="254" y="1752"/>
                      <a:pt x="241" y="1845"/>
                    </a:cubicBezTo>
                    <a:lnTo>
                      <a:pt x="205" y="2106"/>
                    </a:lnTo>
                    <a:lnTo>
                      <a:pt x="205" y="2106"/>
                    </a:lnTo>
                    <a:cubicBezTo>
                      <a:pt x="187" y="2122"/>
                      <a:pt x="187" y="2154"/>
                      <a:pt x="187" y="2165"/>
                    </a:cubicBezTo>
                    <a:cubicBezTo>
                      <a:pt x="200" y="2165"/>
                      <a:pt x="200" y="2165"/>
                      <a:pt x="200" y="2179"/>
                    </a:cubicBezTo>
                    <a:cubicBezTo>
                      <a:pt x="200" y="2192"/>
                      <a:pt x="214" y="2192"/>
                      <a:pt x="214" y="2192"/>
                    </a:cubicBezTo>
                    <a:lnTo>
                      <a:pt x="241" y="2219"/>
                    </a:lnTo>
                    <a:lnTo>
                      <a:pt x="280" y="2246"/>
                    </a:lnTo>
                    <a:lnTo>
                      <a:pt x="348" y="2299"/>
                    </a:lnTo>
                    <a:lnTo>
                      <a:pt x="494" y="2393"/>
                    </a:lnTo>
                    <a:lnTo>
                      <a:pt x="688" y="2502"/>
                    </a:lnTo>
                    <a:lnTo>
                      <a:pt x="54" y="2714"/>
                    </a:lnTo>
                    <a:lnTo>
                      <a:pt x="0" y="2727"/>
                    </a:lnTo>
                    <a:lnTo>
                      <a:pt x="0" y="2794"/>
                    </a:lnTo>
                    <a:cubicBezTo>
                      <a:pt x="40" y="3088"/>
                      <a:pt x="67" y="3382"/>
                      <a:pt x="107" y="3689"/>
                    </a:cubicBezTo>
                    <a:lnTo>
                      <a:pt x="174" y="4131"/>
                    </a:lnTo>
                    <a:cubicBezTo>
                      <a:pt x="187" y="4291"/>
                      <a:pt x="214" y="4438"/>
                      <a:pt x="241" y="4585"/>
                    </a:cubicBezTo>
                    <a:lnTo>
                      <a:pt x="321" y="5026"/>
                    </a:lnTo>
                    <a:lnTo>
                      <a:pt x="401" y="5467"/>
                    </a:lnTo>
                    <a:lnTo>
                      <a:pt x="455" y="5694"/>
                    </a:lnTo>
                    <a:cubicBezTo>
                      <a:pt x="482" y="5762"/>
                      <a:pt x="494" y="5842"/>
                      <a:pt x="508" y="5908"/>
                    </a:cubicBezTo>
                    <a:cubicBezTo>
                      <a:pt x="548" y="6056"/>
                      <a:pt x="588" y="6202"/>
                      <a:pt x="642" y="6350"/>
                    </a:cubicBezTo>
                    <a:lnTo>
                      <a:pt x="548" y="5908"/>
                    </a:lnTo>
                    <a:cubicBezTo>
                      <a:pt x="535" y="5828"/>
                      <a:pt x="521" y="5762"/>
                      <a:pt x="508" y="5681"/>
                    </a:cubicBezTo>
                    <a:lnTo>
                      <a:pt x="468" y="5454"/>
                    </a:lnTo>
                    <a:cubicBezTo>
                      <a:pt x="455" y="5307"/>
                      <a:pt x="428" y="5160"/>
                      <a:pt x="401" y="5013"/>
                    </a:cubicBezTo>
                    <a:cubicBezTo>
                      <a:pt x="387" y="4865"/>
                      <a:pt x="361" y="4719"/>
                      <a:pt x="348" y="4571"/>
                    </a:cubicBezTo>
                    <a:lnTo>
                      <a:pt x="241" y="3676"/>
                    </a:lnTo>
                    <a:cubicBezTo>
                      <a:pt x="202" y="3385"/>
                      <a:pt x="176" y="3106"/>
                      <a:pt x="151" y="2827"/>
                    </a:cubicBezTo>
                    <a:lnTo>
                      <a:pt x="151" y="2827"/>
                    </a:lnTo>
                    <a:lnTo>
                      <a:pt x="856" y="2580"/>
                    </a:lnTo>
                    <a:lnTo>
                      <a:pt x="989" y="2527"/>
                    </a:lnTo>
                    <a:lnTo>
                      <a:pt x="869" y="2460"/>
                    </a:lnTo>
                    <a:lnTo>
                      <a:pt x="562" y="2286"/>
                    </a:lnTo>
                    <a:lnTo>
                      <a:pt x="414" y="2192"/>
                    </a:lnTo>
                    <a:lnTo>
                      <a:pt x="348" y="2139"/>
                    </a:lnTo>
                    <a:lnTo>
                      <a:pt x="324" y="2114"/>
                    </a:lnTo>
                    <a:lnTo>
                      <a:pt x="348" y="1871"/>
                    </a:lnTo>
                    <a:cubicBezTo>
                      <a:pt x="361" y="1778"/>
                      <a:pt x="387" y="1684"/>
                      <a:pt x="401" y="1591"/>
                    </a:cubicBezTo>
                    <a:lnTo>
                      <a:pt x="441" y="1458"/>
                    </a:lnTo>
                    <a:cubicBezTo>
                      <a:pt x="441" y="1417"/>
                      <a:pt x="455" y="1363"/>
                      <a:pt x="468" y="1324"/>
                    </a:cubicBezTo>
                    <a:lnTo>
                      <a:pt x="548" y="1057"/>
                    </a:lnTo>
                    <a:lnTo>
                      <a:pt x="642" y="789"/>
                    </a:lnTo>
                    <a:cubicBezTo>
                      <a:pt x="669" y="695"/>
                      <a:pt x="708" y="602"/>
                      <a:pt x="735" y="522"/>
                    </a:cubicBezTo>
                    <a:cubicBezTo>
                      <a:pt x="762" y="428"/>
                      <a:pt x="802" y="348"/>
                      <a:pt x="842" y="255"/>
                    </a:cubicBezTo>
                    <a:cubicBezTo>
                      <a:pt x="869" y="174"/>
                      <a:pt x="909" y="80"/>
                      <a:pt x="949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2516;p62">
                <a:extLst>
                  <a:ext uri="{FF2B5EF4-FFF2-40B4-BE49-F238E27FC236}">
                    <a16:creationId xmlns:a16="http://schemas.microsoft.com/office/drawing/2014/main" id="{F03B177D-0E36-1E4C-864A-7DAEDE990A5F}"/>
                  </a:ext>
                </a:extLst>
              </p:cNvPr>
              <p:cNvSpPr/>
              <p:nvPr/>
            </p:nvSpPr>
            <p:spPr>
              <a:xfrm>
                <a:off x="7042323" y="3344521"/>
                <a:ext cx="56934" cy="97267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2033" extrusionOk="0">
                    <a:moveTo>
                      <a:pt x="0" y="1"/>
                    </a:moveTo>
                    <a:lnTo>
                      <a:pt x="187" y="1872"/>
                    </a:lnTo>
                    <a:lnTo>
                      <a:pt x="1189" y="2032"/>
                    </a:lnTo>
                    <a:lnTo>
                      <a:pt x="1189" y="2032"/>
                    </a:lnTo>
                    <a:lnTo>
                      <a:pt x="348" y="1751"/>
                    </a:lnTo>
                    <a:lnTo>
                      <a:pt x="174" y="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2517;p62">
                <a:extLst>
                  <a:ext uri="{FF2B5EF4-FFF2-40B4-BE49-F238E27FC236}">
                    <a16:creationId xmlns:a16="http://schemas.microsoft.com/office/drawing/2014/main" id="{99F58930-4FF0-7142-9333-DF982583CA43}"/>
                  </a:ext>
                </a:extLst>
              </p:cNvPr>
              <p:cNvSpPr/>
              <p:nvPr/>
            </p:nvSpPr>
            <p:spPr>
              <a:xfrm>
                <a:off x="7234178" y="3404661"/>
                <a:ext cx="46074" cy="4889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022" extrusionOk="0">
                    <a:moveTo>
                      <a:pt x="0" y="0"/>
                    </a:moveTo>
                    <a:cubicBezTo>
                      <a:pt x="0" y="0"/>
                      <a:pt x="228" y="1021"/>
                      <a:pt x="549" y="1021"/>
                    </a:cubicBezTo>
                    <a:cubicBezTo>
                      <a:pt x="675" y="1021"/>
                      <a:pt x="816" y="864"/>
                      <a:pt x="963" y="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2518;p62">
                <a:extLst>
                  <a:ext uri="{FF2B5EF4-FFF2-40B4-BE49-F238E27FC236}">
                    <a16:creationId xmlns:a16="http://schemas.microsoft.com/office/drawing/2014/main" id="{35A6E71A-08E4-C142-A375-76DC7D85C3D6}"/>
                  </a:ext>
                </a:extLst>
              </p:cNvPr>
              <p:cNvSpPr/>
              <p:nvPr/>
            </p:nvSpPr>
            <p:spPr>
              <a:xfrm>
                <a:off x="6881758" y="3388633"/>
                <a:ext cx="33969" cy="37797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90" extrusionOk="0">
                    <a:moveTo>
                      <a:pt x="589" y="0"/>
                    </a:moveTo>
                    <a:lnTo>
                      <a:pt x="1" y="790"/>
                    </a:lnTo>
                    <a:cubicBezTo>
                      <a:pt x="1" y="790"/>
                      <a:pt x="710" y="763"/>
                      <a:pt x="589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2519;p62">
                <a:extLst>
                  <a:ext uri="{FF2B5EF4-FFF2-40B4-BE49-F238E27FC236}">
                    <a16:creationId xmlns:a16="http://schemas.microsoft.com/office/drawing/2014/main" id="{E7C60F4C-BF3B-904B-BBAC-A940A498423F}"/>
                  </a:ext>
                </a:extLst>
              </p:cNvPr>
              <p:cNvSpPr/>
              <p:nvPr/>
            </p:nvSpPr>
            <p:spPr>
              <a:xfrm>
                <a:off x="7278242" y="3503746"/>
                <a:ext cx="402943" cy="417009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87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42" y="202"/>
                      <a:pt x="135" y="535"/>
                    </a:cubicBezTo>
                    <a:cubicBezTo>
                      <a:pt x="242" y="856"/>
                      <a:pt x="402" y="1324"/>
                      <a:pt x="643" y="1872"/>
                    </a:cubicBezTo>
                    <a:cubicBezTo>
                      <a:pt x="763" y="2139"/>
                      <a:pt x="910" y="2433"/>
                      <a:pt x="1070" y="2741"/>
                    </a:cubicBezTo>
                    <a:cubicBezTo>
                      <a:pt x="1231" y="3035"/>
                      <a:pt x="1405" y="3356"/>
                      <a:pt x="1605" y="3663"/>
                    </a:cubicBezTo>
                    <a:cubicBezTo>
                      <a:pt x="1806" y="3984"/>
                      <a:pt x="2033" y="4291"/>
                      <a:pt x="2273" y="4598"/>
                    </a:cubicBezTo>
                    <a:cubicBezTo>
                      <a:pt x="2501" y="4919"/>
                      <a:pt x="2768" y="5213"/>
                      <a:pt x="3036" y="5507"/>
                    </a:cubicBezTo>
                    <a:cubicBezTo>
                      <a:pt x="3169" y="5655"/>
                      <a:pt x="3316" y="5801"/>
                      <a:pt x="3450" y="5935"/>
                    </a:cubicBezTo>
                    <a:cubicBezTo>
                      <a:pt x="3597" y="6069"/>
                      <a:pt x="3744" y="6216"/>
                      <a:pt x="3891" y="6336"/>
                    </a:cubicBezTo>
                    <a:cubicBezTo>
                      <a:pt x="4185" y="6591"/>
                      <a:pt x="4492" y="6831"/>
                      <a:pt x="4800" y="7045"/>
                    </a:cubicBezTo>
                    <a:cubicBezTo>
                      <a:pt x="5094" y="7259"/>
                      <a:pt x="5401" y="7459"/>
                      <a:pt x="5695" y="7619"/>
                    </a:cubicBezTo>
                    <a:cubicBezTo>
                      <a:pt x="5855" y="7699"/>
                      <a:pt x="5989" y="7780"/>
                      <a:pt x="6137" y="7860"/>
                    </a:cubicBezTo>
                    <a:cubicBezTo>
                      <a:pt x="6283" y="7927"/>
                      <a:pt x="6417" y="7993"/>
                      <a:pt x="6551" y="8061"/>
                    </a:cubicBezTo>
                    <a:cubicBezTo>
                      <a:pt x="6684" y="8127"/>
                      <a:pt x="6818" y="8181"/>
                      <a:pt x="6952" y="8234"/>
                    </a:cubicBezTo>
                    <a:cubicBezTo>
                      <a:pt x="7072" y="8275"/>
                      <a:pt x="7192" y="8328"/>
                      <a:pt x="7313" y="8368"/>
                    </a:cubicBezTo>
                    <a:cubicBezTo>
                      <a:pt x="7540" y="8448"/>
                      <a:pt x="7727" y="8515"/>
                      <a:pt x="7901" y="8569"/>
                    </a:cubicBezTo>
                    <a:cubicBezTo>
                      <a:pt x="8235" y="8662"/>
                      <a:pt x="8422" y="8715"/>
                      <a:pt x="8422" y="8715"/>
                    </a:cubicBezTo>
                    <a:cubicBezTo>
                      <a:pt x="8422" y="8715"/>
                      <a:pt x="8235" y="8649"/>
                      <a:pt x="7914" y="8542"/>
                    </a:cubicBezTo>
                    <a:cubicBezTo>
                      <a:pt x="7741" y="8489"/>
                      <a:pt x="7554" y="8408"/>
                      <a:pt x="7326" y="8314"/>
                    </a:cubicBezTo>
                    <a:cubicBezTo>
                      <a:pt x="7219" y="8275"/>
                      <a:pt x="7099" y="8221"/>
                      <a:pt x="6978" y="8168"/>
                    </a:cubicBezTo>
                    <a:cubicBezTo>
                      <a:pt x="6858" y="8100"/>
                      <a:pt x="6725" y="8061"/>
                      <a:pt x="6591" y="7993"/>
                    </a:cubicBezTo>
                    <a:cubicBezTo>
                      <a:pt x="6458" y="7913"/>
                      <a:pt x="6324" y="7847"/>
                      <a:pt x="6176" y="7780"/>
                    </a:cubicBezTo>
                    <a:cubicBezTo>
                      <a:pt x="6043" y="7699"/>
                      <a:pt x="5896" y="7619"/>
                      <a:pt x="5749" y="7526"/>
                    </a:cubicBezTo>
                    <a:cubicBezTo>
                      <a:pt x="5468" y="7352"/>
                      <a:pt x="5160" y="7165"/>
                      <a:pt x="4866" y="6951"/>
                    </a:cubicBezTo>
                    <a:cubicBezTo>
                      <a:pt x="4559" y="6737"/>
                      <a:pt x="4265" y="6496"/>
                      <a:pt x="3971" y="6229"/>
                    </a:cubicBezTo>
                    <a:cubicBezTo>
                      <a:pt x="3824" y="6109"/>
                      <a:pt x="3690" y="5976"/>
                      <a:pt x="3544" y="5842"/>
                    </a:cubicBezTo>
                    <a:cubicBezTo>
                      <a:pt x="3410" y="5694"/>
                      <a:pt x="3276" y="5561"/>
                      <a:pt x="3143" y="5414"/>
                    </a:cubicBezTo>
                    <a:cubicBezTo>
                      <a:pt x="2875" y="5133"/>
                      <a:pt x="2608" y="4826"/>
                      <a:pt x="2380" y="4518"/>
                    </a:cubicBezTo>
                    <a:cubicBezTo>
                      <a:pt x="2127" y="4224"/>
                      <a:pt x="1913" y="3903"/>
                      <a:pt x="1712" y="3596"/>
                    </a:cubicBezTo>
                    <a:cubicBezTo>
                      <a:pt x="1512" y="3288"/>
                      <a:pt x="1325" y="2982"/>
                      <a:pt x="1164" y="2688"/>
                    </a:cubicBezTo>
                    <a:cubicBezTo>
                      <a:pt x="990" y="2393"/>
                      <a:pt x="844" y="2112"/>
                      <a:pt x="723" y="1845"/>
                    </a:cubicBezTo>
                    <a:cubicBezTo>
                      <a:pt x="469" y="1310"/>
                      <a:pt x="282" y="843"/>
                      <a:pt x="161" y="522"/>
                    </a:cubicBezTo>
                    <a:cubicBezTo>
                      <a:pt x="55" y="20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2520;p62">
                <a:extLst>
                  <a:ext uri="{FF2B5EF4-FFF2-40B4-BE49-F238E27FC236}">
                    <a16:creationId xmlns:a16="http://schemas.microsoft.com/office/drawing/2014/main" id="{C40FAC58-1D1E-AD4D-928E-D40D51EA688F}"/>
                  </a:ext>
                </a:extLst>
              </p:cNvPr>
              <p:cNvSpPr/>
              <p:nvPr/>
            </p:nvSpPr>
            <p:spPr>
              <a:xfrm>
                <a:off x="7028257" y="3547236"/>
                <a:ext cx="49901" cy="775122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6201" extrusionOk="0">
                    <a:moveTo>
                      <a:pt x="334" y="0"/>
                    </a:moveTo>
                    <a:cubicBezTo>
                      <a:pt x="334" y="1"/>
                      <a:pt x="294" y="255"/>
                      <a:pt x="254" y="695"/>
                    </a:cubicBezTo>
                    <a:cubicBezTo>
                      <a:pt x="227" y="909"/>
                      <a:pt x="200" y="1176"/>
                      <a:pt x="173" y="1497"/>
                    </a:cubicBezTo>
                    <a:cubicBezTo>
                      <a:pt x="147" y="1805"/>
                      <a:pt x="120" y="2153"/>
                      <a:pt x="93" y="2527"/>
                    </a:cubicBezTo>
                    <a:cubicBezTo>
                      <a:pt x="67" y="2914"/>
                      <a:pt x="54" y="3329"/>
                      <a:pt x="40" y="3757"/>
                    </a:cubicBezTo>
                    <a:cubicBezTo>
                      <a:pt x="27" y="4197"/>
                      <a:pt x="0" y="4666"/>
                      <a:pt x="0" y="5133"/>
                    </a:cubicBezTo>
                    <a:lnTo>
                      <a:pt x="0" y="5869"/>
                    </a:lnTo>
                    <a:cubicBezTo>
                      <a:pt x="0" y="6109"/>
                      <a:pt x="13" y="6363"/>
                      <a:pt x="13" y="6617"/>
                    </a:cubicBezTo>
                    <a:cubicBezTo>
                      <a:pt x="13" y="7111"/>
                      <a:pt x="40" y="7619"/>
                      <a:pt x="54" y="8127"/>
                    </a:cubicBezTo>
                    <a:cubicBezTo>
                      <a:pt x="80" y="8635"/>
                      <a:pt x="120" y="9143"/>
                      <a:pt x="147" y="9651"/>
                    </a:cubicBezTo>
                    <a:cubicBezTo>
                      <a:pt x="187" y="10146"/>
                      <a:pt x="241" y="10640"/>
                      <a:pt x="280" y="11108"/>
                    </a:cubicBezTo>
                    <a:cubicBezTo>
                      <a:pt x="321" y="11590"/>
                      <a:pt x="387" y="12044"/>
                      <a:pt x="441" y="12485"/>
                    </a:cubicBezTo>
                    <a:cubicBezTo>
                      <a:pt x="481" y="12912"/>
                      <a:pt x="548" y="13327"/>
                      <a:pt x="601" y="13701"/>
                    </a:cubicBezTo>
                    <a:cubicBezTo>
                      <a:pt x="669" y="14076"/>
                      <a:pt x="708" y="14423"/>
                      <a:pt x="775" y="14730"/>
                    </a:cubicBezTo>
                    <a:cubicBezTo>
                      <a:pt x="829" y="15038"/>
                      <a:pt x="868" y="15305"/>
                      <a:pt x="909" y="15519"/>
                    </a:cubicBezTo>
                    <a:cubicBezTo>
                      <a:pt x="1002" y="15960"/>
                      <a:pt x="1043" y="16200"/>
                      <a:pt x="1043" y="16200"/>
                    </a:cubicBezTo>
                    <a:cubicBezTo>
                      <a:pt x="1043" y="16200"/>
                      <a:pt x="1002" y="15960"/>
                      <a:pt x="949" y="15519"/>
                    </a:cubicBezTo>
                    <a:cubicBezTo>
                      <a:pt x="909" y="15291"/>
                      <a:pt x="868" y="15024"/>
                      <a:pt x="815" y="14717"/>
                    </a:cubicBezTo>
                    <a:cubicBezTo>
                      <a:pt x="775" y="14409"/>
                      <a:pt x="735" y="14062"/>
                      <a:pt x="681" y="13688"/>
                    </a:cubicBezTo>
                    <a:cubicBezTo>
                      <a:pt x="642" y="13313"/>
                      <a:pt x="574" y="12899"/>
                      <a:pt x="535" y="12472"/>
                    </a:cubicBezTo>
                    <a:cubicBezTo>
                      <a:pt x="494" y="12030"/>
                      <a:pt x="441" y="11576"/>
                      <a:pt x="401" y="11094"/>
                    </a:cubicBezTo>
                    <a:cubicBezTo>
                      <a:pt x="361" y="10627"/>
                      <a:pt x="321" y="10132"/>
                      <a:pt x="280" y="9638"/>
                    </a:cubicBezTo>
                    <a:cubicBezTo>
                      <a:pt x="254" y="9143"/>
                      <a:pt x="214" y="8635"/>
                      <a:pt x="200" y="8127"/>
                    </a:cubicBezTo>
                    <a:cubicBezTo>
                      <a:pt x="173" y="7619"/>
                      <a:pt x="147" y="7111"/>
                      <a:pt x="147" y="6603"/>
                    </a:cubicBezTo>
                    <a:cubicBezTo>
                      <a:pt x="134" y="6363"/>
                      <a:pt x="134" y="6109"/>
                      <a:pt x="134" y="5869"/>
                    </a:cubicBezTo>
                    <a:lnTo>
                      <a:pt x="134" y="5133"/>
                    </a:lnTo>
                    <a:cubicBezTo>
                      <a:pt x="120" y="4666"/>
                      <a:pt x="134" y="4197"/>
                      <a:pt x="134" y="3770"/>
                    </a:cubicBezTo>
                    <a:cubicBezTo>
                      <a:pt x="147" y="3329"/>
                      <a:pt x="161" y="2914"/>
                      <a:pt x="173" y="2540"/>
                    </a:cubicBezTo>
                    <a:cubicBezTo>
                      <a:pt x="187" y="2153"/>
                      <a:pt x="200" y="1805"/>
                      <a:pt x="227" y="1497"/>
                    </a:cubicBezTo>
                    <a:cubicBezTo>
                      <a:pt x="241" y="1190"/>
                      <a:pt x="268" y="923"/>
                      <a:pt x="280" y="695"/>
                    </a:cubicBezTo>
                    <a:cubicBezTo>
                      <a:pt x="307" y="255"/>
                      <a:pt x="334" y="1"/>
                      <a:pt x="334" y="0"/>
                    </a:cubicBezTo>
                    <a:close/>
                  </a:path>
                </a:pathLst>
              </a:custGeom>
              <a:solidFill>
                <a:srgbClr val="242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2521;p62">
              <a:extLst>
                <a:ext uri="{FF2B5EF4-FFF2-40B4-BE49-F238E27FC236}">
                  <a16:creationId xmlns:a16="http://schemas.microsoft.com/office/drawing/2014/main" id="{5452F3C9-094C-7146-95D2-D917A32EC64E}"/>
                </a:ext>
              </a:extLst>
            </p:cNvPr>
            <p:cNvSpPr/>
            <p:nvPr/>
          </p:nvSpPr>
          <p:spPr>
            <a:xfrm rot="-2700000">
              <a:off x="5571222" y="2111576"/>
              <a:ext cx="441967" cy="417950"/>
            </a:xfrm>
            <a:custGeom>
              <a:avLst/>
              <a:gdLst/>
              <a:ahLst/>
              <a:cxnLst/>
              <a:rect l="l" t="t" r="r" b="b"/>
              <a:pathLst>
                <a:path w="9238" h="8736" extrusionOk="0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522;p62">
              <a:extLst>
                <a:ext uri="{FF2B5EF4-FFF2-40B4-BE49-F238E27FC236}">
                  <a16:creationId xmlns:a16="http://schemas.microsoft.com/office/drawing/2014/main" id="{55E95DBF-DC92-E84C-9093-3F1129649061}"/>
                </a:ext>
              </a:extLst>
            </p:cNvPr>
            <p:cNvSpPr/>
            <p:nvPr/>
          </p:nvSpPr>
          <p:spPr>
            <a:xfrm rot="-2700000">
              <a:off x="5571222" y="2111576"/>
              <a:ext cx="441967" cy="417950"/>
            </a:xfrm>
            <a:custGeom>
              <a:avLst/>
              <a:gdLst/>
              <a:ahLst/>
              <a:cxnLst/>
              <a:rect l="l" t="t" r="r" b="b"/>
              <a:pathLst>
                <a:path w="9238" h="8736" extrusionOk="0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523;p62">
              <a:extLst>
                <a:ext uri="{FF2B5EF4-FFF2-40B4-BE49-F238E27FC236}">
                  <a16:creationId xmlns:a16="http://schemas.microsoft.com/office/drawing/2014/main" id="{033E19C0-25F3-0E4C-96DD-2F7531094F23}"/>
                </a:ext>
              </a:extLst>
            </p:cNvPr>
            <p:cNvSpPr/>
            <p:nvPr/>
          </p:nvSpPr>
          <p:spPr>
            <a:xfrm rot="-2700000">
              <a:off x="5549527" y="2112513"/>
              <a:ext cx="441919" cy="417902"/>
            </a:xfrm>
            <a:custGeom>
              <a:avLst/>
              <a:gdLst/>
              <a:ahLst/>
              <a:cxnLst/>
              <a:rect l="l" t="t" r="r" b="b"/>
              <a:pathLst>
                <a:path w="9237" h="8735" extrusionOk="0">
                  <a:moveTo>
                    <a:pt x="4616" y="0"/>
                  </a:moveTo>
                  <a:cubicBezTo>
                    <a:pt x="2424" y="0"/>
                    <a:pt x="542" y="1633"/>
                    <a:pt x="281" y="3853"/>
                  </a:cubicBezTo>
                  <a:cubicBezTo>
                    <a:pt x="1" y="6259"/>
                    <a:pt x="1712" y="8424"/>
                    <a:pt x="4104" y="8705"/>
                  </a:cubicBezTo>
                  <a:cubicBezTo>
                    <a:pt x="4278" y="8725"/>
                    <a:pt x="4450" y="8735"/>
                    <a:pt x="4621" y="8735"/>
                  </a:cubicBezTo>
                  <a:cubicBezTo>
                    <a:pt x="6813" y="8735"/>
                    <a:pt x="8695" y="7102"/>
                    <a:pt x="8956" y="4882"/>
                  </a:cubicBezTo>
                  <a:cubicBezTo>
                    <a:pt x="9236" y="2476"/>
                    <a:pt x="7525" y="310"/>
                    <a:pt x="5133" y="30"/>
                  </a:cubicBezTo>
                  <a:cubicBezTo>
                    <a:pt x="4959" y="10"/>
                    <a:pt x="4787" y="0"/>
                    <a:pt x="461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524;p62">
              <a:extLst>
                <a:ext uri="{FF2B5EF4-FFF2-40B4-BE49-F238E27FC236}">
                  <a16:creationId xmlns:a16="http://schemas.microsoft.com/office/drawing/2014/main" id="{7DE79131-B77C-E14A-84DB-5C981883ECA6}"/>
                </a:ext>
              </a:extLst>
            </p:cNvPr>
            <p:cNvSpPr/>
            <p:nvPr/>
          </p:nvSpPr>
          <p:spPr>
            <a:xfrm rot="-2700000">
              <a:off x="5561679" y="2112657"/>
              <a:ext cx="417615" cy="417615"/>
            </a:xfrm>
            <a:custGeom>
              <a:avLst/>
              <a:gdLst/>
              <a:ahLst/>
              <a:cxnLst/>
              <a:rect l="l" t="t" r="r" b="b"/>
              <a:pathLst>
                <a:path w="8729" h="8729" extrusionOk="0">
                  <a:moveTo>
                    <a:pt x="4265" y="1"/>
                  </a:moveTo>
                  <a:lnTo>
                    <a:pt x="4265" y="402"/>
                  </a:lnTo>
                  <a:cubicBezTo>
                    <a:pt x="4331" y="402"/>
                    <a:pt x="4398" y="402"/>
                    <a:pt x="4452" y="414"/>
                  </a:cubicBezTo>
                  <a:lnTo>
                    <a:pt x="4464" y="1"/>
                  </a:lnTo>
                  <a:close/>
                  <a:moveTo>
                    <a:pt x="4024" y="13"/>
                  </a:moveTo>
                  <a:cubicBezTo>
                    <a:pt x="3970" y="13"/>
                    <a:pt x="3903" y="27"/>
                    <a:pt x="3850" y="27"/>
                  </a:cubicBezTo>
                  <a:lnTo>
                    <a:pt x="3903" y="428"/>
                  </a:lnTo>
                  <a:cubicBezTo>
                    <a:pt x="3957" y="428"/>
                    <a:pt x="4024" y="414"/>
                    <a:pt x="4090" y="414"/>
                  </a:cubicBezTo>
                  <a:lnTo>
                    <a:pt x="4051" y="13"/>
                  </a:lnTo>
                  <a:close/>
                  <a:moveTo>
                    <a:pt x="4666" y="13"/>
                  </a:moveTo>
                  <a:lnTo>
                    <a:pt x="4639" y="414"/>
                  </a:lnTo>
                  <a:cubicBezTo>
                    <a:pt x="4705" y="428"/>
                    <a:pt x="4759" y="428"/>
                    <a:pt x="4826" y="428"/>
                  </a:cubicBezTo>
                  <a:lnTo>
                    <a:pt x="4839" y="441"/>
                  </a:lnTo>
                  <a:lnTo>
                    <a:pt x="4892" y="27"/>
                  </a:lnTo>
                  <a:lnTo>
                    <a:pt x="4812" y="27"/>
                  </a:lnTo>
                  <a:lnTo>
                    <a:pt x="4799" y="13"/>
                  </a:lnTo>
                  <a:close/>
                  <a:moveTo>
                    <a:pt x="3650" y="54"/>
                  </a:moveTo>
                  <a:cubicBezTo>
                    <a:pt x="3609" y="67"/>
                    <a:pt x="3569" y="67"/>
                    <a:pt x="3529" y="81"/>
                  </a:cubicBezTo>
                  <a:lnTo>
                    <a:pt x="3516" y="81"/>
                  </a:lnTo>
                  <a:cubicBezTo>
                    <a:pt x="3502" y="81"/>
                    <a:pt x="3475" y="94"/>
                    <a:pt x="3449" y="94"/>
                  </a:cubicBezTo>
                  <a:lnTo>
                    <a:pt x="3529" y="495"/>
                  </a:lnTo>
                  <a:cubicBezTo>
                    <a:pt x="3596" y="482"/>
                    <a:pt x="3662" y="468"/>
                    <a:pt x="3716" y="455"/>
                  </a:cubicBezTo>
                  <a:lnTo>
                    <a:pt x="3650" y="54"/>
                  </a:lnTo>
                  <a:close/>
                  <a:moveTo>
                    <a:pt x="5093" y="54"/>
                  </a:moveTo>
                  <a:lnTo>
                    <a:pt x="5026" y="468"/>
                  </a:lnTo>
                  <a:cubicBezTo>
                    <a:pt x="5079" y="468"/>
                    <a:pt x="5147" y="482"/>
                    <a:pt x="5200" y="495"/>
                  </a:cubicBezTo>
                  <a:lnTo>
                    <a:pt x="5293" y="94"/>
                  </a:lnTo>
                  <a:cubicBezTo>
                    <a:pt x="5266" y="94"/>
                    <a:pt x="5240" y="81"/>
                    <a:pt x="5213" y="81"/>
                  </a:cubicBezTo>
                  <a:lnTo>
                    <a:pt x="5173" y="81"/>
                  </a:lnTo>
                  <a:lnTo>
                    <a:pt x="5173" y="67"/>
                  </a:lnTo>
                  <a:lnTo>
                    <a:pt x="5147" y="67"/>
                  </a:lnTo>
                  <a:cubicBezTo>
                    <a:pt x="5120" y="67"/>
                    <a:pt x="5106" y="67"/>
                    <a:pt x="5093" y="54"/>
                  </a:cubicBezTo>
                  <a:close/>
                  <a:moveTo>
                    <a:pt x="3249" y="147"/>
                  </a:moveTo>
                  <a:cubicBezTo>
                    <a:pt x="3181" y="161"/>
                    <a:pt x="3115" y="174"/>
                    <a:pt x="3048" y="201"/>
                  </a:cubicBezTo>
                  <a:lnTo>
                    <a:pt x="3181" y="589"/>
                  </a:lnTo>
                  <a:cubicBezTo>
                    <a:pt x="3235" y="575"/>
                    <a:pt x="3302" y="548"/>
                    <a:pt x="3356" y="535"/>
                  </a:cubicBezTo>
                  <a:lnTo>
                    <a:pt x="3249" y="147"/>
                  </a:lnTo>
                  <a:close/>
                  <a:moveTo>
                    <a:pt x="5494" y="147"/>
                  </a:moveTo>
                  <a:lnTo>
                    <a:pt x="5387" y="535"/>
                  </a:lnTo>
                  <a:cubicBezTo>
                    <a:pt x="5441" y="562"/>
                    <a:pt x="5507" y="575"/>
                    <a:pt x="5561" y="589"/>
                  </a:cubicBezTo>
                  <a:lnTo>
                    <a:pt x="5681" y="201"/>
                  </a:lnTo>
                  <a:cubicBezTo>
                    <a:pt x="5655" y="188"/>
                    <a:pt x="5628" y="188"/>
                    <a:pt x="5614" y="174"/>
                  </a:cubicBezTo>
                  <a:lnTo>
                    <a:pt x="5587" y="174"/>
                  </a:lnTo>
                  <a:cubicBezTo>
                    <a:pt x="5548" y="161"/>
                    <a:pt x="5521" y="147"/>
                    <a:pt x="5494" y="147"/>
                  </a:cubicBezTo>
                  <a:close/>
                  <a:moveTo>
                    <a:pt x="2848" y="268"/>
                  </a:moveTo>
                  <a:cubicBezTo>
                    <a:pt x="2821" y="281"/>
                    <a:pt x="2780" y="295"/>
                    <a:pt x="2754" y="307"/>
                  </a:cubicBezTo>
                  <a:lnTo>
                    <a:pt x="2727" y="307"/>
                  </a:lnTo>
                  <a:lnTo>
                    <a:pt x="2727" y="321"/>
                  </a:lnTo>
                  <a:lnTo>
                    <a:pt x="2700" y="321"/>
                  </a:lnTo>
                  <a:lnTo>
                    <a:pt x="2700" y="334"/>
                  </a:lnTo>
                  <a:lnTo>
                    <a:pt x="2673" y="334"/>
                  </a:lnTo>
                  <a:lnTo>
                    <a:pt x="2834" y="722"/>
                  </a:lnTo>
                  <a:cubicBezTo>
                    <a:pt x="2887" y="696"/>
                    <a:pt x="2941" y="669"/>
                    <a:pt x="3008" y="655"/>
                  </a:cubicBezTo>
                  <a:lnTo>
                    <a:pt x="2861" y="268"/>
                  </a:lnTo>
                  <a:close/>
                  <a:moveTo>
                    <a:pt x="5881" y="268"/>
                  </a:moveTo>
                  <a:lnTo>
                    <a:pt x="5735" y="655"/>
                  </a:lnTo>
                  <a:cubicBezTo>
                    <a:pt x="5801" y="669"/>
                    <a:pt x="5855" y="696"/>
                    <a:pt x="5908" y="722"/>
                  </a:cubicBezTo>
                  <a:lnTo>
                    <a:pt x="6068" y="348"/>
                  </a:lnTo>
                  <a:cubicBezTo>
                    <a:pt x="6002" y="321"/>
                    <a:pt x="5949" y="295"/>
                    <a:pt x="5881" y="268"/>
                  </a:cubicBezTo>
                  <a:close/>
                  <a:moveTo>
                    <a:pt x="2486" y="428"/>
                  </a:moveTo>
                  <a:cubicBezTo>
                    <a:pt x="2447" y="441"/>
                    <a:pt x="2420" y="455"/>
                    <a:pt x="2393" y="468"/>
                  </a:cubicBezTo>
                  <a:lnTo>
                    <a:pt x="2379" y="468"/>
                  </a:lnTo>
                  <a:lnTo>
                    <a:pt x="2379" y="482"/>
                  </a:lnTo>
                  <a:lnTo>
                    <a:pt x="2299" y="521"/>
                  </a:lnTo>
                  <a:lnTo>
                    <a:pt x="2500" y="883"/>
                  </a:lnTo>
                  <a:cubicBezTo>
                    <a:pt x="2554" y="842"/>
                    <a:pt x="2607" y="815"/>
                    <a:pt x="2661" y="789"/>
                  </a:cubicBezTo>
                  <a:lnTo>
                    <a:pt x="2486" y="428"/>
                  </a:lnTo>
                  <a:close/>
                  <a:moveTo>
                    <a:pt x="6256" y="428"/>
                  </a:moveTo>
                  <a:lnTo>
                    <a:pt x="6082" y="803"/>
                  </a:lnTo>
                  <a:lnTo>
                    <a:pt x="6243" y="883"/>
                  </a:lnTo>
                  <a:lnTo>
                    <a:pt x="6443" y="521"/>
                  </a:lnTo>
                  <a:cubicBezTo>
                    <a:pt x="6403" y="495"/>
                    <a:pt x="6363" y="482"/>
                    <a:pt x="6323" y="455"/>
                  </a:cubicBezTo>
                  <a:lnTo>
                    <a:pt x="6309" y="455"/>
                  </a:lnTo>
                  <a:cubicBezTo>
                    <a:pt x="6296" y="441"/>
                    <a:pt x="6269" y="441"/>
                    <a:pt x="6256" y="428"/>
                  </a:cubicBezTo>
                  <a:close/>
                  <a:moveTo>
                    <a:pt x="2112" y="615"/>
                  </a:moveTo>
                  <a:lnTo>
                    <a:pt x="2112" y="628"/>
                  </a:lnTo>
                  <a:lnTo>
                    <a:pt x="2099" y="628"/>
                  </a:lnTo>
                  <a:lnTo>
                    <a:pt x="2099" y="642"/>
                  </a:lnTo>
                  <a:lnTo>
                    <a:pt x="2072" y="642"/>
                  </a:lnTo>
                  <a:lnTo>
                    <a:pt x="2072" y="655"/>
                  </a:lnTo>
                  <a:lnTo>
                    <a:pt x="2059" y="655"/>
                  </a:lnTo>
                  <a:cubicBezTo>
                    <a:pt x="2019" y="682"/>
                    <a:pt x="1978" y="708"/>
                    <a:pt x="1952" y="722"/>
                  </a:cubicBezTo>
                  <a:lnTo>
                    <a:pt x="2179" y="1070"/>
                  </a:lnTo>
                  <a:cubicBezTo>
                    <a:pt x="2233" y="1029"/>
                    <a:pt x="2286" y="1003"/>
                    <a:pt x="2326" y="963"/>
                  </a:cubicBezTo>
                  <a:lnTo>
                    <a:pt x="2126" y="615"/>
                  </a:lnTo>
                  <a:close/>
                  <a:moveTo>
                    <a:pt x="6617" y="628"/>
                  </a:moveTo>
                  <a:lnTo>
                    <a:pt x="6403" y="976"/>
                  </a:lnTo>
                  <a:cubicBezTo>
                    <a:pt x="6457" y="1003"/>
                    <a:pt x="6510" y="1043"/>
                    <a:pt x="6564" y="1070"/>
                  </a:cubicBezTo>
                  <a:lnTo>
                    <a:pt x="6790" y="735"/>
                  </a:lnTo>
                  <a:cubicBezTo>
                    <a:pt x="6764" y="708"/>
                    <a:pt x="6724" y="696"/>
                    <a:pt x="6697" y="669"/>
                  </a:cubicBezTo>
                  <a:lnTo>
                    <a:pt x="6683" y="669"/>
                  </a:lnTo>
                  <a:cubicBezTo>
                    <a:pt x="6657" y="655"/>
                    <a:pt x="6644" y="642"/>
                    <a:pt x="6617" y="628"/>
                  </a:cubicBezTo>
                  <a:close/>
                  <a:moveTo>
                    <a:pt x="1778" y="842"/>
                  </a:moveTo>
                  <a:cubicBezTo>
                    <a:pt x="1778" y="856"/>
                    <a:pt x="1764" y="856"/>
                    <a:pt x="1752" y="869"/>
                  </a:cubicBezTo>
                  <a:lnTo>
                    <a:pt x="1738" y="869"/>
                  </a:lnTo>
                  <a:cubicBezTo>
                    <a:pt x="1711" y="896"/>
                    <a:pt x="1671" y="922"/>
                    <a:pt x="1645" y="949"/>
                  </a:cubicBezTo>
                  <a:lnTo>
                    <a:pt x="1631" y="949"/>
                  </a:lnTo>
                  <a:lnTo>
                    <a:pt x="1631" y="963"/>
                  </a:lnTo>
                  <a:lnTo>
                    <a:pt x="1618" y="963"/>
                  </a:lnTo>
                  <a:lnTo>
                    <a:pt x="1871" y="1284"/>
                  </a:lnTo>
                  <a:cubicBezTo>
                    <a:pt x="1925" y="1243"/>
                    <a:pt x="1978" y="1216"/>
                    <a:pt x="2019" y="1177"/>
                  </a:cubicBezTo>
                  <a:lnTo>
                    <a:pt x="1778" y="842"/>
                  </a:lnTo>
                  <a:close/>
                  <a:moveTo>
                    <a:pt x="6951" y="856"/>
                  </a:moveTo>
                  <a:lnTo>
                    <a:pt x="6710" y="1177"/>
                  </a:lnTo>
                  <a:cubicBezTo>
                    <a:pt x="6764" y="1216"/>
                    <a:pt x="6817" y="1257"/>
                    <a:pt x="6858" y="1297"/>
                  </a:cubicBezTo>
                  <a:lnTo>
                    <a:pt x="7125" y="976"/>
                  </a:lnTo>
                  <a:cubicBezTo>
                    <a:pt x="7084" y="949"/>
                    <a:pt x="7058" y="922"/>
                    <a:pt x="7031" y="896"/>
                  </a:cubicBezTo>
                  <a:lnTo>
                    <a:pt x="7004" y="896"/>
                  </a:lnTo>
                  <a:lnTo>
                    <a:pt x="7004" y="883"/>
                  </a:lnTo>
                  <a:lnTo>
                    <a:pt x="6991" y="883"/>
                  </a:lnTo>
                  <a:lnTo>
                    <a:pt x="6991" y="869"/>
                  </a:lnTo>
                  <a:cubicBezTo>
                    <a:pt x="6977" y="869"/>
                    <a:pt x="6965" y="856"/>
                    <a:pt x="6951" y="856"/>
                  </a:cubicBezTo>
                  <a:close/>
                  <a:moveTo>
                    <a:pt x="1458" y="1097"/>
                  </a:moveTo>
                  <a:cubicBezTo>
                    <a:pt x="1444" y="1109"/>
                    <a:pt x="1431" y="1123"/>
                    <a:pt x="1417" y="1150"/>
                  </a:cubicBezTo>
                  <a:lnTo>
                    <a:pt x="1404" y="1150"/>
                  </a:lnTo>
                  <a:lnTo>
                    <a:pt x="1404" y="1163"/>
                  </a:lnTo>
                  <a:lnTo>
                    <a:pt x="1390" y="1163"/>
                  </a:lnTo>
                  <a:lnTo>
                    <a:pt x="1390" y="1177"/>
                  </a:lnTo>
                  <a:lnTo>
                    <a:pt x="1377" y="1177"/>
                  </a:lnTo>
                  <a:lnTo>
                    <a:pt x="1377" y="1190"/>
                  </a:lnTo>
                  <a:lnTo>
                    <a:pt x="1363" y="1190"/>
                  </a:lnTo>
                  <a:lnTo>
                    <a:pt x="1363" y="1204"/>
                  </a:lnTo>
                  <a:lnTo>
                    <a:pt x="1351" y="1204"/>
                  </a:lnTo>
                  <a:lnTo>
                    <a:pt x="1337" y="1216"/>
                  </a:lnTo>
                  <a:lnTo>
                    <a:pt x="1310" y="1243"/>
                  </a:lnTo>
                  <a:lnTo>
                    <a:pt x="1604" y="1537"/>
                  </a:lnTo>
                  <a:cubicBezTo>
                    <a:pt x="1645" y="1498"/>
                    <a:pt x="1684" y="1444"/>
                    <a:pt x="1738" y="1404"/>
                  </a:cubicBezTo>
                  <a:lnTo>
                    <a:pt x="1458" y="1097"/>
                  </a:lnTo>
                  <a:close/>
                  <a:moveTo>
                    <a:pt x="7271" y="1109"/>
                  </a:moveTo>
                  <a:lnTo>
                    <a:pt x="7004" y="1417"/>
                  </a:lnTo>
                  <a:cubicBezTo>
                    <a:pt x="7045" y="1457"/>
                    <a:pt x="7098" y="1498"/>
                    <a:pt x="7138" y="1537"/>
                  </a:cubicBezTo>
                  <a:lnTo>
                    <a:pt x="7419" y="1243"/>
                  </a:lnTo>
                  <a:lnTo>
                    <a:pt x="7378" y="1204"/>
                  </a:lnTo>
                  <a:lnTo>
                    <a:pt x="7366" y="1204"/>
                  </a:lnTo>
                  <a:lnTo>
                    <a:pt x="7366" y="1190"/>
                  </a:lnTo>
                  <a:lnTo>
                    <a:pt x="7352" y="1190"/>
                  </a:lnTo>
                  <a:lnTo>
                    <a:pt x="7271" y="1109"/>
                  </a:lnTo>
                  <a:close/>
                  <a:moveTo>
                    <a:pt x="1176" y="1391"/>
                  </a:moveTo>
                  <a:cubicBezTo>
                    <a:pt x="1123" y="1430"/>
                    <a:pt x="1083" y="1484"/>
                    <a:pt x="1030" y="1537"/>
                  </a:cubicBezTo>
                  <a:lnTo>
                    <a:pt x="1351" y="1805"/>
                  </a:lnTo>
                  <a:cubicBezTo>
                    <a:pt x="1390" y="1765"/>
                    <a:pt x="1431" y="1712"/>
                    <a:pt x="1470" y="1671"/>
                  </a:cubicBezTo>
                  <a:lnTo>
                    <a:pt x="1176" y="1391"/>
                  </a:lnTo>
                  <a:close/>
                  <a:moveTo>
                    <a:pt x="7566" y="1391"/>
                  </a:moveTo>
                  <a:lnTo>
                    <a:pt x="7271" y="1671"/>
                  </a:lnTo>
                  <a:cubicBezTo>
                    <a:pt x="7312" y="1724"/>
                    <a:pt x="7352" y="1765"/>
                    <a:pt x="7392" y="1818"/>
                  </a:cubicBezTo>
                  <a:lnTo>
                    <a:pt x="7699" y="1551"/>
                  </a:lnTo>
                  <a:cubicBezTo>
                    <a:pt x="7660" y="1498"/>
                    <a:pt x="7619" y="1444"/>
                    <a:pt x="7566" y="1391"/>
                  </a:cubicBezTo>
                  <a:close/>
                  <a:moveTo>
                    <a:pt x="896" y="1698"/>
                  </a:moveTo>
                  <a:lnTo>
                    <a:pt x="896" y="1712"/>
                  </a:lnTo>
                  <a:lnTo>
                    <a:pt x="896" y="1724"/>
                  </a:lnTo>
                  <a:lnTo>
                    <a:pt x="882" y="1724"/>
                  </a:lnTo>
                  <a:lnTo>
                    <a:pt x="882" y="1738"/>
                  </a:lnTo>
                  <a:lnTo>
                    <a:pt x="869" y="1738"/>
                  </a:lnTo>
                  <a:lnTo>
                    <a:pt x="869" y="1751"/>
                  </a:lnTo>
                  <a:cubicBezTo>
                    <a:pt x="869" y="1751"/>
                    <a:pt x="856" y="1751"/>
                    <a:pt x="856" y="1765"/>
                  </a:cubicBezTo>
                  <a:lnTo>
                    <a:pt x="856" y="1778"/>
                  </a:lnTo>
                  <a:cubicBezTo>
                    <a:pt x="829" y="1805"/>
                    <a:pt x="802" y="1831"/>
                    <a:pt x="789" y="1858"/>
                  </a:cubicBezTo>
                  <a:lnTo>
                    <a:pt x="1123" y="2099"/>
                  </a:lnTo>
                  <a:cubicBezTo>
                    <a:pt x="1150" y="2045"/>
                    <a:pt x="1190" y="1992"/>
                    <a:pt x="1230" y="1952"/>
                  </a:cubicBezTo>
                  <a:lnTo>
                    <a:pt x="909" y="1698"/>
                  </a:lnTo>
                  <a:close/>
                  <a:moveTo>
                    <a:pt x="7833" y="1712"/>
                  </a:moveTo>
                  <a:lnTo>
                    <a:pt x="7512" y="1952"/>
                  </a:lnTo>
                  <a:cubicBezTo>
                    <a:pt x="7539" y="2006"/>
                    <a:pt x="7579" y="2059"/>
                    <a:pt x="7619" y="2113"/>
                  </a:cubicBezTo>
                  <a:lnTo>
                    <a:pt x="7954" y="1872"/>
                  </a:lnTo>
                  <a:lnTo>
                    <a:pt x="7940" y="1858"/>
                  </a:lnTo>
                  <a:lnTo>
                    <a:pt x="7940" y="1845"/>
                  </a:lnTo>
                  <a:cubicBezTo>
                    <a:pt x="7900" y="1805"/>
                    <a:pt x="7860" y="1751"/>
                    <a:pt x="7833" y="1712"/>
                  </a:cubicBezTo>
                  <a:close/>
                  <a:moveTo>
                    <a:pt x="668" y="2032"/>
                  </a:moveTo>
                  <a:cubicBezTo>
                    <a:pt x="656" y="2072"/>
                    <a:pt x="629" y="2099"/>
                    <a:pt x="615" y="2125"/>
                  </a:cubicBezTo>
                  <a:lnTo>
                    <a:pt x="615" y="2139"/>
                  </a:lnTo>
                  <a:lnTo>
                    <a:pt x="602" y="2139"/>
                  </a:lnTo>
                  <a:cubicBezTo>
                    <a:pt x="588" y="2166"/>
                    <a:pt x="575" y="2193"/>
                    <a:pt x="561" y="2206"/>
                  </a:cubicBezTo>
                  <a:lnTo>
                    <a:pt x="923" y="2407"/>
                  </a:lnTo>
                  <a:cubicBezTo>
                    <a:pt x="950" y="2353"/>
                    <a:pt x="989" y="2300"/>
                    <a:pt x="1016" y="2259"/>
                  </a:cubicBezTo>
                  <a:lnTo>
                    <a:pt x="668" y="2032"/>
                  </a:lnTo>
                  <a:close/>
                  <a:moveTo>
                    <a:pt x="8061" y="2045"/>
                  </a:moveTo>
                  <a:lnTo>
                    <a:pt x="7713" y="2259"/>
                  </a:lnTo>
                  <a:cubicBezTo>
                    <a:pt x="7753" y="2312"/>
                    <a:pt x="7779" y="2366"/>
                    <a:pt x="7806" y="2419"/>
                  </a:cubicBezTo>
                  <a:lnTo>
                    <a:pt x="8168" y="2219"/>
                  </a:lnTo>
                  <a:cubicBezTo>
                    <a:pt x="8154" y="2193"/>
                    <a:pt x="8127" y="2152"/>
                    <a:pt x="8114" y="2125"/>
                  </a:cubicBezTo>
                  <a:lnTo>
                    <a:pt x="8114" y="2113"/>
                  </a:lnTo>
                  <a:lnTo>
                    <a:pt x="8100" y="2113"/>
                  </a:lnTo>
                  <a:lnTo>
                    <a:pt x="8100" y="2099"/>
                  </a:lnTo>
                  <a:lnTo>
                    <a:pt x="8100" y="2086"/>
                  </a:lnTo>
                  <a:lnTo>
                    <a:pt x="8087" y="2086"/>
                  </a:lnTo>
                  <a:lnTo>
                    <a:pt x="8087" y="2072"/>
                  </a:lnTo>
                  <a:cubicBezTo>
                    <a:pt x="8073" y="2072"/>
                    <a:pt x="8073" y="2059"/>
                    <a:pt x="8061" y="2045"/>
                  </a:cubicBezTo>
                  <a:close/>
                  <a:moveTo>
                    <a:pt x="468" y="2393"/>
                  </a:moveTo>
                  <a:cubicBezTo>
                    <a:pt x="455" y="2407"/>
                    <a:pt x="442" y="2433"/>
                    <a:pt x="442" y="2460"/>
                  </a:cubicBezTo>
                  <a:lnTo>
                    <a:pt x="428" y="2460"/>
                  </a:lnTo>
                  <a:lnTo>
                    <a:pt x="428" y="2473"/>
                  </a:lnTo>
                  <a:cubicBezTo>
                    <a:pt x="415" y="2500"/>
                    <a:pt x="401" y="2540"/>
                    <a:pt x="374" y="2580"/>
                  </a:cubicBezTo>
                  <a:lnTo>
                    <a:pt x="749" y="2740"/>
                  </a:lnTo>
                  <a:lnTo>
                    <a:pt x="829" y="2580"/>
                  </a:lnTo>
                  <a:lnTo>
                    <a:pt x="468" y="2393"/>
                  </a:lnTo>
                  <a:close/>
                  <a:moveTo>
                    <a:pt x="8261" y="2407"/>
                  </a:moveTo>
                  <a:lnTo>
                    <a:pt x="7900" y="2580"/>
                  </a:lnTo>
                  <a:cubicBezTo>
                    <a:pt x="7927" y="2633"/>
                    <a:pt x="7954" y="2701"/>
                    <a:pt x="7980" y="2754"/>
                  </a:cubicBezTo>
                  <a:lnTo>
                    <a:pt x="8355" y="2580"/>
                  </a:lnTo>
                  <a:cubicBezTo>
                    <a:pt x="8341" y="2567"/>
                    <a:pt x="8341" y="2540"/>
                    <a:pt x="8328" y="2526"/>
                  </a:cubicBezTo>
                  <a:lnTo>
                    <a:pt x="8328" y="2513"/>
                  </a:lnTo>
                  <a:lnTo>
                    <a:pt x="8314" y="2513"/>
                  </a:lnTo>
                  <a:lnTo>
                    <a:pt x="8314" y="2500"/>
                  </a:lnTo>
                  <a:lnTo>
                    <a:pt x="8314" y="2487"/>
                  </a:lnTo>
                  <a:lnTo>
                    <a:pt x="8301" y="2487"/>
                  </a:lnTo>
                  <a:lnTo>
                    <a:pt x="8301" y="2473"/>
                  </a:lnTo>
                  <a:lnTo>
                    <a:pt x="8301" y="2460"/>
                  </a:lnTo>
                  <a:lnTo>
                    <a:pt x="8287" y="2460"/>
                  </a:lnTo>
                  <a:cubicBezTo>
                    <a:pt x="8287" y="2433"/>
                    <a:pt x="8274" y="2419"/>
                    <a:pt x="8261" y="2407"/>
                  </a:cubicBezTo>
                  <a:close/>
                  <a:moveTo>
                    <a:pt x="294" y="2767"/>
                  </a:moveTo>
                  <a:cubicBezTo>
                    <a:pt x="294" y="2781"/>
                    <a:pt x="294" y="2794"/>
                    <a:pt x="281" y="2808"/>
                  </a:cubicBezTo>
                  <a:lnTo>
                    <a:pt x="281" y="2820"/>
                  </a:lnTo>
                  <a:cubicBezTo>
                    <a:pt x="267" y="2861"/>
                    <a:pt x="241" y="2914"/>
                    <a:pt x="228" y="2954"/>
                  </a:cubicBezTo>
                  <a:lnTo>
                    <a:pt x="615" y="3088"/>
                  </a:lnTo>
                  <a:cubicBezTo>
                    <a:pt x="642" y="3034"/>
                    <a:pt x="656" y="2968"/>
                    <a:pt x="682" y="2914"/>
                  </a:cubicBezTo>
                  <a:lnTo>
                    <a:pt x="294" y="2767"/>
                  </a:lnTo>
                  <a:close/>
                  <a:moveTo>
                    <a:pt x="8435" y="2767"/>
                  </a:moveTo>
                  <a:lnTo>
                    <a:pt x="8047" y="2927"/>
                  </a:lnTo>
                  <a:cubicBezTo>
                    <a:pt x="8073" y="2981"/>
                    <a:pt x="8100" y="3034"/>
                    <a:pt x="8114" y="3102"/>
                  </a:cubicBezTo>
                  <a:lnTo>
                    <a:pt x="8501" y="2968"/>
                  </a:lnTo>
                  <a:cubicBezTo>
                    <a:pt x="8501" y="2954"/>
                    <a:pt x="8501" y="2941"/>
                    <a:pt x="8488" y="2941"/>
                  </a:cubicBezTo>
                  <a:lnTo>
                    <a:pt x="8488" y="2927"/>
                  </a:lnTo>
                  <a:cubicBezTo>
                    <a:pt x="8474" y="2874"/>
                    <a:pt x="8462" y="2834"/>
                    <a:pt x="8435" y="2781"/>
                  </a:cubicBezTo>
                  <a:lnTo>
                    <a:pt x="8435" y="2767"/>
                  </a:lnTo>
                  <a:close/>
                  <a:moveTo>
                    <a:pt x="174" y="3155"/>
                  </a:moveTo>
                  <a:cubicBezTo>
                    <a:pt x="160" y="3168"/>
                    <a:pt x="160" y="3182"/>
                    <a:pt x="160" y="3195"/>
                  </a:cubicBezTo>
                  <a:lnTo>
                    <a:pt x="160" y="3209"/>
                  </a:lnTo>
                  <a:cubicBezTo>
                    <a:pt x="148" y="3248"/>
                    <a:pt x="134" y="3302"/>
                    <a:pt x="121" y="3355"/>
                  </a:cubicBezTo>
                  <a:lnTo>
                    <a:pt x="522" y="3449"/>
                  </a:lnTo>
                  <a:cubicBezTo>
                    <a:pt x="535" y="3382"/>
                    <a:pt x="549" y="3328"/>
                    <a:pt x="561" y="3262"/>
                  </a:cubicBezTo>
                  <a:lnTo>
                    <a:pt x="174" y="3155"/>
                  </a:lnTo>
                  <a:close/>
                  <a:moveTo>
                    <a:pt x="8569" y="3155"/>
                  </a:moveTo>
                  <a:lnTo>
                    <a:pt x="8168" y="3275"/>
                  </a:lnTo>
                  <a:cubicBezTo>
                    <a:pt x="8194" y="3328"/>
                    <a:pt x="8207" y="3396"/>
                    <a:pt x="8221" y="3449"/>
                  </a:cubicBezTo>
                  <a:lnTo>
                    <a:pt x="8622" y="3355"/>
                  </a:lnTo>
                  <a:cubicBezTo>
                    <a:pt x="8608" y="3342"/>
                    <a:pt x="8608" y="3342"/>
                    <a:pt x="8608" y="3328"/>
                  </a:cubicBezTo>
                  <a:lnTo>
                    <a:pt x="8608" y="3315"/>
                  </a:lnTo>
                  <a:lnTo>
                    <a:pt x="8608" y="3302"/>
                  </a:lnTo>
                  <a:lnTo>
                    <a:pt x="8595" y="3302"/>
                  </a:lnTo>
                  <a:lnTo>
                    <a:pt x="8595" y="3289"/>
                  </a:lnTo>
                  <a:cubicBezTo>
                    <a:pt x="8581" y="3248"/>
                    <a:pt x="8581" y="3195"/>
                    <a:pt x="8569" y="3155"/>
                  </a:cubicBezTo>
                  <a:close/>
                  <a:moveTo>
                    <a:pt x="80" y="3556"/>
                  </a:moveTo>
                  <a:cubicBezTo>
                    <a:pt x="67" y="3583"/>
                    <a:pt x="67" y="3610"/>
                    <a:pt x="54" y="3636"/>
                  </a:cubicBezTo>
                  <a:lnTo>
                    <a:pt x="54" y="3649"/>
                  </a:lnTo>
                  <a:cubicBezTo>
                    <a:pt x="54" y="3690"/>
                    <a:pt x="41" y="3716"/>
                    <a:pt x="41" y="3756"/>
                  </a:cubicBezTo>
                  <a:lnTo>
                    <a:pt x="442" y="3810"/>
                  </a:lnTo>
                  <a:cubicBezTo>
                    <a:pt x="455" y="3743"/>
                    <a:pt x="468" y="3690"/>
                    <a:pt x="481" y="3622"/>
                  </a:cubicBezTo>
                  <a:lnTo>
                    <a:pt x="80" y="3556"/>
                  </a:lnTo>
                  <a:close/>
                  <a:moveTo>
                    <a:pt x="8662" y="3556"/>
                  </a:moveTo>
                  <a:lnTo>
                    <a:pt x="8261" y="3636"/>
                  </a:lnTo>
                  <a:cubicBezTo>
                    <a:pt x="8274" y="3690"/>
                    <a:pt x="8274" y="3756"/>
                    <a:pt x="8287" y="3823"/>
                  </a:cubicBezTo>
                  <a:lnTo>
                    <a:pt x="8688" y="3756"/>
                  </a:lnTo>
                  <a:cubicBezTo>
                    <a:pt x="8688" y="3743"/>
                    <a:pt x="8688" y="3716"/>
                    <a:pt x="8675" y="3690"/>
                  </a:cubicBezTo>
                  <a:lnTo>
                    <a:pt x="8675" y="3676"/>
                  </a:lnTo>
                  <a:lnTo>
                    <a:pt x="8675" y="3663"/>
                  </a:lnTo>
                  <a:lnTo>
                    <a:pt x="8675" y="3649"/>
                  </a:lnTo>
                  <a:lnTo>
                    <a:pt x="8675" y="3636"/>
                  </a:lnTo>
                  <a:lnTo>
                    <a:pt x="8675" y="3610"/>
                  </a:lnTo>
                  <a:lnTo>
                    <a:pt x="8662" y="3610"/>
                  </a:lnTo>
                  <a:lnTo>
                    <a:pt x="8662" y="3596"/>
                  </a:lnTo>
                  <a:lnTo>
                    <a:pt x="8662" y="3556"/>
                  </a:lnTo>
                  <a:close/>
                  <a:moveTo>
                    <a:pt x="14" y="3957"/>
                  </a:moveTo>
                  <a:cubicBezTo>
                    <a:pt x="14" y="4023"/>
                    <a:pt x="0" y="4091"/>
                    <a:pt x="0" y="4157"/>
                  </a:cubicBezTo>
                  <a:lnTo>
                    <a:pt x="415" y="4184"/>
                  </a:lnTo>
                  <a:cubicBezTo>
                    <a:pt x="415" y="4117"/>
                    <a:pt x="415" y="4050"/>
                    <a:pt x="428" y="3997"/>
                  </a:cubicBezTo>
                  <a:lnTo>
                    <a:pt x="14" y="3957"/>
                  </a:lnTo>
                  <a:close/>
                  <a:moveTo>
                    <a:pt x="8715" y="3970"/>
                  </a:moveTo>
                  <a:lnTo>
                    <a:pt x="8301" y="3997"/>
                  </a:lnTo>
                  <a:cubicBezTo>
                    <a:pt x="8314" y="4064"/>
                    <a:pt x="8314" y="4130"/>
                    <a:pt x="8314" y="4184"/>
                  </a:cubicBezTo>
                  <a:lnTo>
                    <a:pt x="8729" y="4171"/>
                  </a:lnTo>
                  <a:lnTo>
                    <a:pt x="8729" y="4157"/>
                  </a:lnTo>
                  <a:lnTo>
                    <a:pt x="8729" y="4144"/>
                  </a:lnTo>
                  <a:cubicBezTo>
                    <a:pt x="8729" y="4091"/>
                    <a:pt x="8715" y="4023"/>
                    <a:pt x="8715" y="3970"/>
                  </a:cubicBezTo>
                  <a:close/>
                  <a:moveTo>
                    <a:pt x="0" y="4358"/>
                  </a:moveTo>
                  <a:lnTo>
                    <a:pt x="0" y="4572"/>
                  </a:lnTo>
                  <a:lnTo>
                    <a:pt x="415" y="4545"/>
                  </a:lnTo>
                  <a:cubicBezTo>
                    <a:pt x="401" y="4492"/>
                    <a:pt x="401" y="4424"/>
                    <a:pt x="401" y="4358"/>
                  </a:cubicBezTo>
                  <a:close/>
                  <a:moveTo>
                    <a:pt x="8328" y="4371"/>
                  </a:moveTo>
                  <a:cubicBezTo>
                    <a:pt x="8328" y="4438"/>
                    <a:pt x="8328" y="4492"/>
                    <a:pt x="8314" y="4558"/>
                  </a:cubicBezTo>
                  <a:lnTo>
                    <a:pt x="8729" y="4572"/>
                  </a:lnTo>
                  <a:lnTo>
                    <a:pt x="8729" y="4371"/>
                  </a:lnTo>
                  <a:close/>
                  <a:moveTo>
                    <a:pt x="428" y="4732"/>
                  </a:moveTo>
                  <a:lnTo>
                    <a:pt x="14" y="4772"/>
                  </a:lnTo>
                  <a:cubicBezTo>
                    <a:pt x="27" y="4839"/>
                    <a:pt x="27" y="4906"/>
                    <a:pt x="41" y="4973"/>
                  </a:cubicBezTo>
                  <a:lnTo>
                    <a:pt x="442" y="4919"/>
                  </a:lnTo>
                  <a:cubicBezTo>
                    <a:pt x="442" y="4852"/>
                    <a:pt x="428" y="4799"/>
                    <a:pt x="428" y="4732"/>
                  </a:cubicBezTo>
                  <a:close/>
                  <a:moveTo>
                    <a:pt x="8301" y="4745"/>
                  </a:moveTo>
                  <a:lnTo>
                    <a:pt x="8301" y="4825"/>
                  </a:lnTo>
                  <a:cubicBezTo>
                    <a:pt x="8287" y="4866"/>
                    <a:pt x="8287" y="4893"/>
                    <a:pt x="8287" y="4932"/>
                  </a:cubicBezTo>
                  <a:lnTo>
                    <a:pt x="8688" y="4986"/>
                  </a:lnTo>
                  <a:lnTo>
                    <a:pt x="8688" y="4973"/>
                  </a:lnTo>
                  <a:cubicBezTo>
                    <a:pt x="8688" y="4946"/>
                    <a:pt x="8702" y="4919"/>
                    <a:pt x="8702" y="4893"/>
                  </a:cubicBezTo>
                  <a:lnTo>
                    <a:pt x="8702" y="4879"/>
                  </a:lnTo>
                  <a:lnTo>
                    <a:pt x="8702" y="4866"/>
                  </a:lnTo>
                  <a:lnTo>
                    <a:pt x="8702" y="4852"/>
                  </a:lnTo>
                  <a:lnTo>
                    <a:pt x="8702" y="4839"/>
                  </a:lnTo>
                  <a:lnTo>
                    <a:pt x="8702" y="4825"/>
                  </a:lnTo>
                  <a:lnTo>
                    <a:pt x="8715" y="4825"/>
                  </a:lnTo>
                  <a:lnTo>
                    <a:pt x="8715" y="4813"/>
                  </a:lnTo>
                  <a:lnTo>
                    <a:pt x="8715" y="4799"/>
                  </a:lnTo>
                  <a:lnTo>
                    <a:pt x="8715" y="4786"/>
                  </a:lnTo>
                  <a:lnTo>
                    <a:pt x="8301" y="4745"/>
                  </a:lnTo>
                  <a:close/>
                  <a:moveTo>
                    <a:pt x="481" y="5107"/>
                  </a:moveTo>
                  <a:lnTo>
                    <a:pt x="67" y="5173"/>
                  </a:lnTo>
                  <a:cubicBezTo>
                    <a:pt x="67" y="5187"/>
                    <a:pt x="80" y="5200"/>
                    <a:pt x="80" y="5200"/>
                  </a:cubicBezTo>
                  <a:cubicBezTo>
                    <a:pt x="94" y="5267"/>
                    <a:pt x="107" y="5320"/>
                    <a:pt x="121" y="5374"/>
                  </a:cubicBezTo>
                  <a:lnTo>
                    <a:pt x="508" y="5280"/>
                  </a:lnTo>
                  <a:cubicBezTo>
                    <a:pt x="495" y="5226"/>
                    <a:pt x="481" y="5160"/>
                    <a:pt x="481" y="5107"/>
                  </a:cubicBezTo>
                  <a:close/>
                  <a:moveTo>
                    <a:pt x="8248" y="5107"/>
                  </a:moveTo>
                  <a:cubicBezTo>
                    <a:pt x="8234" y="5173"/>
                    <a:pt x="8234" y="5226"/>
                    <a:pt x="8207" y="5294"/>
                  </a:cubicBezTo>
                  <a:lnTo>
                    <a:pt x="8608" y="5387"/>
                  </a:lnTo>
                  <a:cubicBezTo>
                    <a:pt x="8622" y="5347"/>
                    <a:pt x="8635" y="5307"/>
                    <a:pt x="8635" y="5267"/>
                  </a:cubicBezTo>
                  <a:cubicBezTo>
                    <a:pt x="8649" y="5240"/>
                    <a:pt x="8649" y="5214"/>
                    <a:pt x="8649" y="5187"/>
                  </a:cubicBezTo>
                  <a:lnTo>
                    <a:pt x="8248" y="5107"/>
                  </a:lnTo>
                  <a:close/>
                  <a:moveTo>
                    <a:pt x="561" y="5467"/>
                  </a:moveTo>
                  <a:lnTo>
                    <a:pt x="160" y="5574"/>
                  </a:lnTo>
                  <a:lnTo>
                    <a:pt x="174" y="5588"/>
                  </a:lnTo>
                  <a:lnTo>
                    <a:pt x="174" y="5601"/>
                  </a:lnTo>
                  <a:cubicBezTo>
                    <a:pt x="187" y="5654"/>
                    <a:pt x="214" y="5721"/>
                    <a:pt x="228" y="5775"/>
                  </a:cubicBezTo>
                  <a:lnTo>
                    <a:pt x="615" y="5641"/>
                  </a:lnTo>
                  <a:cubicBezTo>
                    <a:pt x="602" y="5574"/>
                    <a:pt x="575" y="5520"/>
                    <a:pt x="561" y="5467"/>
                  </a:cubicBezTo>
                  <a:close/>
                  <a:moveTo>
                    <a:pt x="8168" y="5467"/>
                  </a:moveTo>
                  <a:cubicBezTo>
                    <a:pt x="8154" y="5534"/>
                    <a:pt x="8127" y="5588"/>
                    <a:pt x="8114" y="5654"/>
                  </a:cubicBezTo>
                  <a:lnTo>
                    <a:pt x="8501" y="5775"/>
                  </a:lnTo>
                  <a:lnTo>
                    <a:pt x="8501" y="5748"/>
                  </a:lnTo>
                  <a:lnTo>
                    <a:pt x="8515" y="5748"/>
                  </a:lnTo>
                  <a:lnTo>
                    <a:pt x="8555" y="5588"/>
                  </a:lnTo>
                  <a:lnTo>
                    <a:pt x="8168" y="5467"/>
                  </a:lnTo>
                  <a:close/>
                  <a:moveTo>
                    <a:pt x="682" y="5814"/>
                  </a:moveTo>
                  <a:lnTo>
                    <a:pt x="294" y="5962"/>
                  </a:lnTo>
                  <a:cubicBezTo>
                    <a:pt x="321" y="6016"/>
                    <a:pt x="335" y="6055"/>
                    <a:pt x="362" y="6109"/>
                  </a:cubicBezTo>
                  <a:lnTo>
                    <a:pt x="362" y="6122"/>
                  </a:lnTo>
                  <a:cubicBezTo>
                    <a:pt x="374" y="6135"/>
                    <a:pt x="374" y="6135"/>
                    <a:pt x="374" y="6149"/>
                  </a:cubicBezTo>
                  <a:lnTo>
                    <a:pt x="749" y="5989"/>
                  </a:lnTo>
                  <a:cubicBezTo>
                    <a:pt x="722" y="5921"/>
                    <a:pt x="709" y="5868"/>
                    <a:pt x="682" y="5814"/>
                  </a:cubicBezTo>
                  <a:close/>
                  <a:moveTo>
                    <a:pt x="8047" y="5828"/>
                  </a:moveTo>
                  <a:cubicBezTo>
                    <a:pt x="8020" y="5882"/>
                    <a:pt x="7993" y="5935"/>
                    <a:pt x="7980" y="5989"/>
                  </a:cubicBezTo>
                  <a:lnTo>
                    <a:pt x="8341" y="6162"/>
                  </a:lnTo>
                  <a:cubicBezTo>
                    <a:pt x="8381" y="6096"/>
                    <a:pt x="8408" y="6042"/>
                    <a:pt x="8421" y="5975"/>
                  </a:cubicBezTo>
                  <a:lnTo>
                    <a:pt x="8047" y="5828"/>
                  </a:lnTo>
                  <a:close/>
                  <a:moveTo>
                    <a:pt x="829" y="6149"/>
                  </a:moveTo>
                  <a:lnTo>
                    <a:pt x="468" y="6336"/>
                  </a:lnTo>
                  <a:cubicBezTo>
                    <a:pt x="495" y="6390"/>
                    <a:pt x="522" y="6429"/>
                    <a:pt x="549" y="6483"/>
                  </a:cubicBezTo>
                  <a:cubicBezTo>
                    <a:pt x="549" y="6497"/>
                    <a:pt x="561" y="6510"/>
                    <a:pt x="561" y="6523"/>
                  </a:cubicBezTo>
                  <a:lnTo>
                    <a:pt x="923" y="6310"/>
                  </a:lnTo>
                  <a:cubicBezTo>
                    <a:pt x="896" y="6256"/>
                    <a:pt x="856" y="6203"/>
                    <a:pt x="829" y="6149"/>
                  </a:cubicBezTo>
                  <a:close/>
                  <a:moveTo>
                    <a:pt x="7900" y="6162"/>
                  </a:moveTo>
                  <a:cubicBezTo>
                    <a:pt x="7860" y="6215"/>
                    <a:pt x="7833" y="6269"/>
                    <a:pt x="7806" y="6322"/>
                  </a:cubicBezTo>
                  <a:lnTo>
                    <a:pt x="8168" y="6523"/>
                  </a:lnTo>
                  <a:lnTo>
                    <a:pt x="8207" y="6443"/>
                  </a:lnTo>
                  <a:lnTo>
                    <a:pt x="8207" y="6429"/>
                  </a:lnTo>
                  <a:lnTo>
                    <a:pt x="8221" y="6429"/>
                  </a:lnTo>
                  <a:lnTo>
                    <a:pt x="8221" y="6417"/>
                  </a:lnTo>
                  <a:cubicBezTo>
                    <a:pt x="8234" y="6403"/>
                    <a:pt x="8248" y="6376"/>
                    <a:pt x="8261" y="6349"/>
                  </a:cubicBezTo>
                  <a:lnTo>
                    <a:pt x="7900" y="6162"/>
                  </a:lnTo>
                  <a:close/>
                  <a:moveTo>
                    <a:pt x="1016" y="6470"/>
                  </a:moveTo>
                  <a:lnTo>
                    <a:pt x="668" y="6697"/>
                  </a:lnTo>
                  <a:lnTo>
                    <a:pt x="682" y="6711"/>
                  </a:lnTo>
                  <a:lnTo>
                    <a:pt x="682" y="6723"/>
                  </a:lnTo>
                  <a:lnTo>
                    <a:pt x="695" y="6723"/>
                  </a:lnTo>
                  <a:lnTo>
                    <a:pt x="695" y="6737"/>
                  </a:lnTo>
                  <a:lnTo>
                    <a:pt x="695" y="6750"/>
                  </a:lnTo>
                  <a:lnTo>
                    <a:pt x="709" y="6750"/>
                  </a:lnTo>
                  <a:lnTo>
                    <a:pt x="709" y="6764"/>
                  </a:lnTo>
                  <a:lnTo>
                    <a:pt x="722" y="6764"/>
                  </a:lnTo>
                  <a:lnTo>
                    <a:pt x="722" y="6777"/>
                  </a:lnTo>
                  <a:lnTo>
                    <a:pt x="722" y="6791"/>
                  </a:lnTo>
                  <a:lnTo>
                    <a:pt x="736" y="6791"/>
                  </a:lnTo>
                  <a:lnTo>
                    <a:pt x="736" y="6804"/>
                  </a:lnTo>
                  <a:lnTo>
                    <a:pt x="749" y="6804"/>
                  </a:lnTo>
                  <a:lnTo>
                    <a:pt x="749" y="6818"/>
                  </a:lnTo>
                  <a:lnTo>
                    <a:pt x="749" y="6830"/>
                  </a:lnTo>
                  <a:lnTo>
                    <a:pt x="763" y="6830"/>
                  </a:lnTo>
                  <a:cubicBezTo>
                    <a:pt x="763" y="6844"/>
                    <a:pt x="775" y="6857"/>
                    <a:pt x="775" y="6857"/>
                  </a:cubicBezTo>
                  <a:lnTo>
                    <a:pt x="1123" y="6630"/>
                  </a:lnTo>
                  <a:cubicBezTo>
                    <a:pt x="1083" y="6577"/>
                    <a:pt x="1043" y="6523"/>
                    <a:pt x="1016" y="6470"/>
                  </a:cubicBezTo>
                  <a:close/>
                  <a:moveTo>
                    <a:pt x="7713" y="6483"/>
                  </a:moveTo>
                  <a:cubicBezTo>
                    <a:pt x="7672" y="6536"/>
                    <a:pt x="7646" y="6590"/>
                    <a:pt x="7606" y="6630"/>
                  </a:cubicBezTo>
                  <a:lnTo>
                    <a:pt x="7940" y="6871"/>
                  </a:lnTo>
                  <a:cubicBezTo>
                    <a:pt x="7966" y="6844"/>
                    <a:pt x="7993" y="6804"/>
                    <a:pt x="8007" y="6777"/>
                  </a:cubicBezTo>
                  <a:lnTo>
                    <a:pt x="8007" y="6764"/>
                  </a:lnTo>
                  <a:lnTo>
                    <a:pt x="8020" y="6764"/>
                  </a:lnTo>
                  <a:cubicBezTo>
                    <a:pt x="8034" y="6750"/>
                    <a:pt x="8047" y="6723"/>
                    <a:pt x="8061" y="6697"/>
                  </a:cubicBezTo>
                  <a:lnTo>
                    <a:pt x="7713" y="6483"/>
                  </a:lnTo>
                  <a:close/>
                  <a:moveTo>
                    <a:pt x="1230" y="6777"/>
                  </a:moveTo>
                  <a:lnTo>
                    <a:pt x="909" y="7031"/>
                  </a:lnTo>
                  <a:lnTo>
                    <a:pt x="909" y="7044"/>
                  </a:lnTo>
                  <a:lnTo>
                    <a:pt x="923" y="7044"/>
                  </a:lnTo>
                  <a:lnTo>
                    <a:pt x="923" y="7058"/>
                  </a:lnTo>
                  <a:lnTo>
                    <a:pt x="936" y="7071"/>
                  </a:lnTo>
                  <a:cubicBezTo>
                    <a:pt x="962" y="7112"/>
                    <a:pt x="1003" y="7151"/>
                    <a:pt x="1030" y="7192"/>
                  </a:cubicBezTo>
                  <a:lnTo>
                    <a:pt x="1351" y="6924"/>
                  </a:lnTo>
                  <a:cubicBezTo>
                    <a:pt x="1310" y="6871"/>
                    <a:pt x="1270" y="6830"/>
                    <a:pt x="1230" y="6777"/>
                  </a:cubicBezTo>
                  <a:close/>
                  <a:moveTo>
                    <a:pt x="7499" y="6791"/>
                  </a:moveTo>
                  <a:cubicBezTo>
                    <a:pt x="7459" y="6830"/>
                    <a:pt x="7419" y="6884"/>
                    <a:pt x="7378" y="6924"/>
                  </a:cubicBezTo>
                  <a:lnTo>
                    <a:pt x="7686" y="7192"/>
                  </a:lnTo>
                  <a:cubicBezTo>
                    <a:pt x="7740" y="7138"/>
                    <a:pt x="7779" y="7085"/>
                    <a:pt x="7820" y="7031"/>
                  </a:cubicBezTo>
                  <a:lnTo>
                    <a:pt x="7499" y="6791"/>
                  </a:lnTo>
                  <a:close/>
                  <a:moveTo>
                    <a:pt x="1470" y="7058"/>
                  </a:moveTo>
                  <a:lnTo>
                    <a:pt x="1163" y="7338"/>
                  </a:lnTo>
                  <a:cubicBezTo>
                    <a:pt x="1217" y="7392"/>
                    <a:pt x="1257" y="7445"/>
                    <a:pt x="1310" y="7486"/>
                  </a:cubicBezTo>
                  <a:lnTo>
                    <a:pt x="1591" y="7192"/>
                  </a:lnTo>
                  <a:cubicBezTo>
                    <a:pt x="1551" y="7151"/>
                    <a:pt x="1511" y="7112"/>
                    <a:pt x="1470" y="7058"/>
                  </a:cubicBezTo>
                  <a:close/>
                  <a:moveTo>
                    <a:pt x="7259" y="7071"/>
                  </a:moveTo>
                  <a:lnTo>
                    <a:pt x="7125" y="7205"/>
                  </a:lnTo>
                  <a:lnTo>
                    <a:pt x="7419" y="7499"/>
                  </a:lnTo>
                  <a:cubicBezTo>
                    <a:pt x="7419" y="7486"/>
                    <a:pt x="7419" y="7486"/>
                    <a:pt x="7432" y="7472"/>
                  </a:cubicBezTo>
                  <a:lnTo>
                    <a:pt x="7446" y="7472"/>
                  </a:lnTo>
                  <a:lnTo>
                    <a:pt x="7446" y="7459"/>
                  </a:lnTo>
                  <a:lnTo>
                    <a:pt x="7459" y="7459"/>
                  </a:lnTo>
                  <a:lnTo>
                    <a:pt x="7459" y="7445"/>
                  </a:lnTo>
                  <a:lnTo>
                    <a:pt x="7472" y="7445"/>
                  </a:lnTo>
                  <a:lnTo>
                    <a:pt x="7472" y="7432"/>
                  </a:lnTo>
                  <a:lnTo>
                    <a:pt x="7485" y="7432"/>
                  </a:lnTo>
                  <a:lnTo>
                    <a:pt x="7485" y="7418"/>
                  </a:lnTo>
                  <a:lnTo>
                    <a:pt x="7499" y="7418"/>
                  </a:lnTo>
                  <a:lnTo>
                    <a:pt x="7499" y="7406"/>
                  </a:lnTo>
                  <a:lnTo>
                    <a:pt x="7553" y="7352"/>
                  </a:lnTo>
                  <a:lnTo>
                    <a:pt x="7259" y="7071"/>
                  </a:lnTo>
                  <a:close/>
                  <a:moveTo>
                    <a:pt x="1738" y="7325"/>
                  </a:moveTo>
                  <a:lnTo>
                    <a:pt x="1458" y="7632"/>
                  </a:lnTo>
                  <a:cubicBezTo>
                    <a:pt x="1484" y="7659"/>
                    <a:pt x="1524" y="7673"/>
                    <a:pt x="1551" y="7700"/>
                  </a:cubicBezTo>
                  <a:lnTo>
                    <a:pt x="1551" y="7713"/>
                  </a:lnTo>
                  <a:lnTo>
                    <a:pt x="1564" y="7713"/>
                  </a:lnTo>
                  <a:lnTo>
                    <a:pt x="1564" y="7726"/>
                  </a:lnTo>
                  <a:lnTo>
                    <a:pt x="1577" y="7726"/>
                  </a:lnTo>
                  <a:lnTo>
                    <a:pt x="1577" y="7739"/>
                  </a:lnTo>
                  <a:lnTo>
                    <a:pt x="1604" y="7739"/>
                  </a:lnTo>
                  <a:lnTo>
                    <a:pt x="1604" y="7753"/>
                  </a:lnTo>
                  <a:cubicBezTo>
                    <a:pt x="1604" y="7753"/>
                    <a:pt x="1618" y="7753"/>
                    <a:pt x="1618" y="7766"/>
                  </a:cubicBezTo>
                  <a:lnTo>
                    <a:pt x="1871" y="7445"/>
                  </a:lnTo>
                  <a:cubicBezTo>
                    <a:pt x="1832" y="7406"/>
                    <a:pt x="1778" y="7365"/>
                    <a:pt x="1738" y="7325"/>
                  </a:cubicBezTo>
                  <a:close/>
                  <a:moveTo>
                    <a:pt x="6991" y="7325"/>
                  </a:moveTo>
                  <a:cubicBezTo>
                    <a:pt x="6951" y="7365"/>
                    <a:pt x="6897" y="7406"/>
                    <a:pt x="6844" y="7445"/>
                  </a:cubicBezTo>
                  <a:lnTo>
                    <a:pt x="7111" y="7766"/>
                  </a:lnTo>
                  <a:lnTo>
                    <a:pt x="7111" y="7753"/>
                  </a:lnTo>
                  <a:lnTo>
                    <a:pt x="7125" y="7753"/>
                  </a:lnTo>
                  <a:cubicBezTo>
                    <a:pt x="7152" y="7726"/>
                    <a:pt x="7178" y="7713"/>
                    <a:pt x="7205" y="7686"/>
                  </a:cubicBezTo>
                  <a:lnTo>
                    <a:pt x="7205" y="7673"/>
                  </a:lnTo>
                  <a:lnTo>
                    <a:pt x="7218" y="7673"/>
                  </a:lnTo>
                  <a:lnTo>
                    <a:pt x="7232" y="7659"/>
                  </a:lnTo>
                  <a:lnTo>
                    <a:pt x="7245" y="7659"/>
                  </a:lnTo>
                  <a:lnTo>
                    <a:pt x="7245" y="7646"/>
                  </a:lnTo>
                  <a:lnTo>
                    <a:pt x="7259" y="7646"/>
                  </a:lnTo>
                  <a:lnTo>
                    <a:pt x="7259" y="7632"/>
                  </a:lnTo>
                  <a:lnTo>
                    <a:pt x="6991" y="7325"/>
                  </a:lnTo>
                  <a:close/>
                  <a:moveTo>
                    <a:pt x="2019" y="7552"/>
                  </a:moveTo>
                  <a:lnTo>
                    <a:pt x="1778" y="7887"/>
                  </a:lnTo>
                  <a:cubicBezTo>
                    <a:pt x="1832" y="7926"/>
                    <a:pt x="1885" y="7967"/>
                    <a:pt x="1952" y="8007"/>
                  </a:cubicBezTo>
                  <a:lnTo>
                    <a:pt x="2179" y="7659"/>
                  </a:lnTo>
                  <a:cubicBezTo>
                    <a:pt x="2126" y="7632"/>
                    <a:pt x="2072" y="7593"/>
                    <a:pt x="2019" y="7552"/>
                  </a:cubicBezTo>
                  <a:close/>
                  <a:moveTo>
                    <a:pt x="6697" y="7566"/>
                  </a:moveTo>
                  <a:cubicBezTo>
                    <a:pt x="6657" y="7593"/>
                    <a:pt x="6603" y="7632"/>
                    <a:pt x="6550" y="7673"/>
                  </a:cubicBezTo>
                  <a:lnTo>
                    <a:pt x="6777" y="8007"/>
                  </a:lnTo>
                  <a:cubicBezTo>
                    <a:pt x="6804" y="7994"/>
                    <a:pt x="6831" y="7967"/>
                    <a:pt x="6858" y="7953"/>
                  </a:cubicBezTo>
                  <a:lnTo>
                    <a:pt x="6870" y="7953"/>
                  </a:lnTo>
                  <a:lnTo>
                    <a:pt x="6870" y="7940"/>
                  </a:lnTo>
                  <a:lnTo>
                    <a:pt x="6884" y="7940"/>
                  </a:lnTo>
                  <a:lnTo>
                    <a:pt x="6938" y="7887"/>
                  </a:lnTo>
                  <a:lnTo>
                    <a:pt x="6697" y="7566"/>
                  </a:lnTo>
                  <a:close/>
                  <a:moveTo>
                    <a:pt x="2326" y="7766"/>
                  </a:moveTo>
                  <a:lnTo>
                    <a:pt x="2112" y="8114"/>
                  </a:lnTo>
                  <a:cubicBezTo>
                    <a:pt x="2179" y="8154"/>
                    <a:pt x="2233" y="8181"/>
                    <a:pt x="2299" y="8208"/>
                  </a:cubicBezTo>
                  <a:lnTo>
                    <a:pt x="2486" y="7846"/>
                  </a:lnTo>
                  <a:lnTo>
                    <a:pt x="2326" y="7766"/>
                  </a:lnTo>
                  <a:close/>
                  <a:moveTo>
                    <a:pt x="6389" y="7766"/>
                  </a:moveTo>
                  <a:cubicBezTo>
                    <a:pt x="6336" y="7793"/>
                    <a:pt x="6282" y="7833"/>
                    <a:pt x="6229" y="7860"/>
                  </a:cubicBezTo>
                  <a:lnTo>
                    <a:pt x="6430" y="8220"/>
                  </a:lnTo>
                  <a:cubicBezTo>
                    <a:pt x="6430" y="8208"/>
                    <a:pt x="6443" y="8208"/>
                    <a:pt x="6443" y="8208"/>
                  </a:cubicBezTo>
                  <a:lnTo>
                    <a:pt x="6457" y="8208"/>
                  </a:lnTo>
                  <a:lnTo>
                    <a:pt x="6457" y="8194"/>
                  </a:lnTo>
                  <a:lnTo>
                    <a:pt x="6469" y="8194"/>
                  </a:lnTo>
                  <a:cubicBezTo>
                    <a:pt x="6483" y="8194"/>
                    <a:pt x="6483" y="8181"/>
                    <a:pt x="6483" y="8181"/>
                  </a:cubicBezTo>
                  <a:lnTo>
                    <a:pt x="6496" y="8181"/>
                  </a:lnTo>
                  <a:lnTo>
                    <a:pt x="6510" y="8167"/>
                  </a:lnTo>
                  <a:lnTo>
                    <a:pt x="6523" y="8167"/>
                  </a:lnTo>
                  <a:lnTo>
                    <a:pt x="6523" y="8154"/>
                  </a:lnTo>
                  <a:lnTo>
                    <a:pt x="6550" y="8154"/>
                  </a:lnTo>
                  <a:lnTo>
                    <a:pt x="6550" y="8140"/>
                  </a:lnTo>
                  <a:cubicBezTo>
                    <a:pt x="6564" y="8140"/>
                    <a:pt x="6590" y="8127"/>
                    <a:pt x="6603" y="8114"/>
                  </a:cubicBezTo>
                  <a:lnTo>
                    <a:pt x="6389" y="7766"/>
                  </a:lnTo>
                  <a:close/>
                  <a:moveTo>
                    <a:pt x="2661" y="7940"/>
                  </a:moveTo>
                  <a:lnTo>
                    <a:pt x="2473" y="8301"/>
                  </a:lnTo>
                  <a:lnTo>
                    <a:pt x="2486" y="8315"/>
                  </a:lnTo>
                  <a:lnTo>
                    <a:pt x="2500" y="8315"/>
                  </a:lnTo>
                  <a:lnTo>
                    <a:pt x="2661" y="8395"/>
                  </a:lnTo>
                  <a:lnTo>
                    <a:pt x="2821" y="8007"/>
                  </a:lnTo>
                  <a:cubicBezTo>
                    <a:pt x="2767" y="7994"/>
                    <a:pt x="2714" y="7967"/>
                    <a:pt x="2661" y="7940"/>
                  </a:cubicBezTo>
                  <a:close/>
                  <a:moveTo>
                    <a:pt x="6068" y="7940"/>
                  </a:moveTo>
                  <a:cubicBezTo>
                    <a:pt x="6015" y="7967"/>
                    <a:pt x="5949" y="7994"/>
                    <a:pt x="5895" y="8020"/>
                  </a:cubicBezTo>
                  <a:lnTo>
                    <a:pt x="6056" y="8395"/>
                  </a:lnTo>
                  <a:cubicBezTo>
                    <a:pt x="6068" y="8395"/>
                    <a:pt x="6068" y="8381"/>
                    <a:pt x="6082" y="8381"/>
                  </a:cubicBezTo>
                  <a:lnTo>
                    <a:pt x="6095" y="8381"/>
                  </a:lnTo>
                  <a:lnTo>
                    <a:pt x="6095" y="8368"/>
                  </a:lnTo>
                  <a:lnTo>
                    <a:pt x="6122" y="8368"/>
                  </a:lnTo>
                  <a:lnTo>
                    <a:pt x="6136" y="8354"/>
                  </a:lnTo>
                  <a:lnTo>
                    <a:pt x="6163" y="8354"/>
                  </a:lnTo>
                  <a:lnTo>
                    <a:pt x="6163" y="8341"/>
                  </a:lnTo>
                  <a:lnTo>
                    <a:pt x="6189" y="8341"/>
                  </a:lnTo>
                  <a:lnTo>
                    <a:pt x="6189" y="8327"/>
                  </a:lnTo>
                  <a:lnTo>
                    <a:pt x="6216" y="8327"/>
                  </a:lnTo>
                  <a:lnTo>
                    <a:pt x="6216" y="8315"/>
                  </a:lnTo>
                  <a:lnTo>
                    <a:pt x="6243" y="8315"/>
                  </a:lnTo>
                  <a:lnTo>
                    <a:pt x="6068" y="7940"/>
                  </a:lnTo>
                  <a:close/>
                  <a:moveTo>
                    <a:pt x="2994" y="8087"/>
                  </a:moveTo>
                  <a:lnTo>
                    <a:pt x="2861" y="8461"/>
                  </a:lnTo>
                  <a:cubicBezTo>
                    <a:pt x="2914" y="8488"/>
                    <a:pt x="2981" y="8515"/>
                    <a:pt x="3048" y="8528"/>
                  </a:cubicBezTo>
                  <a:lnTo>
                    <a:pt x="3168" y="8140"/>
                  </a:lnTo>
                  <a:cubicBezTo>
                    <a:pt x="3115" y="8127"/>
                    <a:pt x="3062" y="8101"/>
                    <a:pt x="2994" y="8087"/>
                  </a:cubicBezTo>
                  <a:close/>
                  <a:moveTo>
                    <a:pt x="5721" y="8087"/>
                  </a:moveTo>
                  <a:cubicBezTo>
                    <a:pt x="5667" y="8101"/>
                    <a:pt x="5601" y="8127"/>
                    <a:pt x="5548" y="8140"/>
                  </a:cubicBezTo>
                  <a:lnTo>
                    <a:pt x="5667" y="8528"/>
                  </a:lnTo>
                  <a:cubicBezTo>
                    <a:pt x="5721" y="8515"/>
                    <a:pt x="5774" y="8502"/>
                    <a:pt x="5842" y="8475"/>
                  </a:cubicBezTo>
                  <a:lnTo>
                    <a:pt x="5868" y="8475"/>
                  </a:lnTo>
                  <a:lnTo>
                    <a:pt x="5721" y="8087"/>
                  </a:lnTo>
                  <a:close/>
                  <a:moveTo>
                    <a:pt x="3356" y="8194"/>
                  </a:moveTo>
                  <a:lnTo>
                    <a:pt x="3249" y="8582"/>
                  </a:lnTo>
                  <a:cubicBezTo>
                    <a:pt x="3249" y="8595"/>
                    <a:pt x="3261" y="8595"/>
                    <a:pt x="3261" y="8595"/>
                  </a:cubicBezTo>
                  <a:cubicBezTo>
                    <a:pt x="3302" y="8609"/>
                    <a:pt x="3342" y="8609"/>
                    <a:pt x="3368" y="8621"/>
                  </a:cubicBezTo>
                  <a:lnTo>
                    <a:pt x="3382" y="8621"/>
                  </a:lnTo>
                  <a:cubicBezTo>
                    <a:pt x="3409" y="8621"/>
                    <a:pt x="3422" y="8635"/>
                    <a:pt x="3449" y="8635"/>
                  </a:cubicBezTo>
                  <a:lnTo>
                    <a:pt x="3529" y="8234"/>
                  </a:lnTo>
                  <a:cubicBezTo>
                    <a:pt x="3475" y="8220"/>
                    <a:pt x="3409" y="8208"/>
                    <a:pt x="3356" y="8194"/>
                  </a:cubicBezTo>
                  <a:close/>
                  <a:moveTo>
                    <a:pt x="5373" y="8194"/>
                  </a:moveTo>
                  <a:cubicBezTo>
                    <a:pt x="5307" y="8208"/>
                    <a:pt x="5254" y="8220"/>
                    <a:pt x="5186" y="8234"/>
                  </a:cubicBezTo>
                  <a:lnTo>
                    <a:pt x="5280" y="8635"/>
                  </a:lnTo>
                  <a:cubicBezTo>
                    <a:pt x="5307" y="8635"/>
                    <a:pt x="5334" y="8621"/>
                    <a:pt x="5361" y="8621"/>
                  </a:cubicBezTo>
                  <a:lnTo>
                    <a:pt x="5373" y="8621"/>
                  </a:lnTo>
                  <a:cubicBezTo>
                    <a:pt x="5373" y="8609"/>
                    <a:pt x="5387" y="8609"/>
                    <a:pt x="5387" y="8609"/>
                  </a:cubicBezTo>
                  <a:lnTo>
                    <a:pt x="5427" y="8609"/>
                  </a:lnTo>
                  <a:lnTo>
                    <a:pt x="5441" y="8595"/>
                  </a:lnTo>
                  <a:lnTo>
                    <a:pt x="5467" y="8595"/>
                  </a:lnTo>
                  <a:lnTo>
                    <a:pt x="5373" y="8194"/>
                  </a:lnTo>
                  <a:close/>
                  <a:moveTo>
                    <a:pt x="3716" y="8274"/>
                  </a:moveTo>
                  <a:lnTo>
                    <a:pt x="3650" y="8675"/>
                  </a:lnTo>
                  <a:lnTo>
                    <a:pt x="3676" y="8675"/>
                  </a:lnTo>
                  <a:cubicBezTo>
                    <a:pt x="3730" y="8689"/>
                    <a:pt x="3796" y="8689"/>
                    <a:pt x="3850" y="8702"/>
                  </a:cubicBezTo>
                  <a:lnTo>
                    <a:pt x="3903" y="8301"/>
                  </a:lnTo>
                  <a:cubicBezTo>
                    <a:pt x="3837" y="8288"/>
                    <a:pt x="3769" y="8274"/>
                    <a:pt x="3716" y="8274"/>
                  </a:cubicBezTo>
                  <a:close/>
                  <a:moveTo>
                    <a:pt x="5013" y="8274"/>
                  </a:moveTo>
                  <a:cubicBezTo>
                    <a:pt x="4946" y="8288"/>
                    <a:pt x="4879" y="8288"/>
                    <a:pt x="4826" y="8301"/>
                  </a:cubicBezTo>
                  <a:lnTo>
                    <a:pt x="4865" y="8702"/>
                  </a:lnTo>
                  <a:cubicBezTo>
                    <a:pt x="4919" y="8702"/>
                    <a:pt x="4972" y="8689"/>
                    <a:pt x="5026" y="8689"/>
                  </a:cubicBezTo>
                  <a:lnTo>
                    <a:pt x="5040" y="8689"/>
                  </a:lnTo>
                  <a:cubicBezTo>
                    <a:pt x="5053" y="8675"/>
                    <a:pt x="5067" y="8675"/>
                    <a:pt x="5079" y="8675"/>
                  </a:cubicBezTo>
                  <a:lnTo>
                    <a:pt x="5013" y="8274"/>
                  </a:lnTo>
                  <a:close/>
                  <a:moveTo>
                    <a:pt x="4077" y="8315"/>
                  </a:moveTo>
                  <a:lnTo>
                    <a:pt x="4051" y="8728"/>
                  </a:lnTo>
                  <a:lnTo>
                    <a:pt x="4265" y="8728"/>
                  </a:lnTo>
                  <a:lnTo>
                    <a:pt x="4265" y="8327"/>
                  </a:lnTo>
                  <a:cubicBezTo>
                    <a:pt x="4211" y="8327"/>
                    <a:pt x="4144" y="8315"/>
                    <a:pt x="4077" y="8315"/>
                  </a:cubicBezTo>
                  <a:close/>
                  <a:moveTo>
                    <a:pt x="4639" y="8315"/>
                  </a:moveTo>
                  <a:cubicBezTo>
                    <a:pt x="4571" y="8315"/>
                    <a:pt x="4518" y="8327"/>
                    <a:pt x="4452" y="8327"/>
                  </a:cubicBezTo>
                  <a:lnTo>
                    <a:pt x="4464" y="8728"/>
                  </a:lnTo>
                  <a:lnTo>
                    <a:pt x="4666" y="8728"/>
                  </a:lnTo>
                  <a:lnTo>
                    <a:pt x="4639" y="8315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525;p62">
              <a:extLst>
                <a:ext uri="{FF2B5EF4-FFF2-40B4-BE49-F238E27FC236}">
                  <a16:creationId xmlns:a16="http://schemas.microsoft.com/office/drawing/2014/main" id="{A9045100-1737-CD4C-947D-42FD6B0303B0}"/>
                </a:ext>
              </a:extLst>
            </p:cNvPr>
            <p:cNvSpPr/>
            <p:nvPr/>
          </p:nvSpPr>
          <p:spPr>
            <a:xfrm rot="-2700000">
              <a:off x="5570004" y="2131842"/>
              <a:ext cx="400966" cy="379246"/>
            </a:xfrm>
            <a:custGeom>
              <a:avLst/>
              <a:gdLst/>
              <a:ahLst/>
              <a:cxnLst/>
              <a:rect l="l" t="t" r="r" b="b"/>
              <a:pathLst>
                <a:path w="8381" h="7927" extrusionOk="0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526;p62">
              <a:extLst>
                <a:ext uri="{FF2B5EF4-FFF2-40B4-BE49-F238E27FC236}">
                  <a16:creationId xmlns:a16="http://schemas.microsoft.com/office/drawing/2014/main" id="{6E6ED1C2-8137-4640-B04F-585DBD15D590}"/>
                </a:ext>
              </a:extLst>
            </p:cNvPr>
            <p:cNvSpPr/>
            <p:nvPr/>
          </p:nvSpPr>
          <p:spPr>
            <a:xfrm rot="-2700000">
              <a:off x="5570004" y="2131842"/>
              <a:ext cx="400966" cy="379246"/>
            </a:xfrm>
            <a:custGeom>
              <a:avLst/>
              <a:gdLst/>
              <a:ahLst/>
              <a:cxnLst/>
              <a:rect l="l" t="t" r="r" b="b"/>
              <a:pathLst>
                <a:path w="8381" h="7927" extrusionOk="0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527;p62">
              <a:extLst>
                <a:ext uri="{FF2B5EF4-FFF2-40B4-BE49-F238E27FC236}">
                  <a16:creationId xmlns:a16="http://schemas.microsoft.com/office/drawing/2014/main" id="{17BF0ECB-DEC4-1549-9A32-E1CC80156D8F}"/>
                </a:ext>
              </a:extLst>
            </p:cNvPr>
            <p:cNvSpPr/>
            <p:nvPr/>
          </p:nvSpPr>
          <p:spPr>
            <a:xfrm rot="-2700000">
              <a:off x="5571870" y="2150740"/>
              <a:ext cx="367094" cy="304947"/>
            </a:xfrm>
            <a:custGeom>
              <a:avLst/>
              <a:gdLst/>
              <a:ahLst/>
              <a:cxnLst/>
              <a:rect l="l" t="t" r="r" b="b"/>
              <a:pathLst>
                <a:path w="7673" h="6374" extrusionOk="0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528;p62">
              <a:extLst>
                <a:ext uri="{FF2B5EF4-FFF2-40B4-BE49-F238E27FC236}">
                  <a16:creationId xmlns:a16="http://schemas.microsoft.com/office/drawing/2014/main" id="{E920DE92-A353-F946-9B87-EBBD1131F876}"/>
                </a:ext>
              </a:extLst>
            </p:cNvPr>
            <p:cNvSpPr/>
            <p:nvPr/>
          </p:nvSpPr>
          <p:spPr>
            <a:xfrm rot="-2700000">
              <a:off x="5571870" y="2150740"/>
              <a:ext cx="367094" cy="304947"/>
            </a:xfrm>
            <a:custGeom>
              <a:avLst/>
              <a:gdLst/>
              <a:ahLst/>
              <a:cxnLst/>
              <a:rect l="l" t="t" r="r" b="b"/>
              <a:pathLst>
                <a:path w="7673" h="6374" extrusionOk="0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529;p62">
              <a:extLst>
                <a:ext uri="{FF2B5EF4-FFF2-40B4-BE49-F238E27FC236}">
                  <a16:creationId xmlns:a16="http://schemas.microsoft.com/office/drawing/2014/main" id="{71790478-F9E3-C44D-A9D5-2942FE0E5CD7}"/>
                </a:ext>
              </a:extLst>
            </p:cNvPr>
            <p:cNvSpPr/>
            <p:nvPr/>
          </p:nvSpPr>
          <p:spPr>
            <a:xfrm rot="-2700000">
              <a:off x="5669302" y="2203358"/>
              <a:ext cx="196967" cy="244331"/>
            </a:xfrm>
            <a:custGeom>
              <a:avLst/>
              <a:gdLst/>
              <a:ahLst/>
              <a:cxnLst/>
              <a:rect l="l" t="t" r="r" b="b"/>
              <a:pathLst>
                <a:path w="4117" h="5107" extrusionOk="0">
                  <a:moveTo>
                    <a:pt x="3716" y="0"/>
                  </a:moveTo>
                  <a:lnTo>
                    <a:pt x="3461" y="375"/>
                  </a:lnTo>
                  <a:cubicBezTo>
                    <a:pt x="3232" y="235"/>
                    <a:pt x="3010" y="162"/>
                    <a:pt x="2790" y="162"/>
                  </a:cubicBezTo>
                  <a:cubicBezTo>
                    <a:pt x="2715" y="162"/>
                    <a:pt x="2641" y="171"/>
                    <a:pt x="2566" y="187"/>
                  </a:cubicBezTo>
                  <a:cubicBezTo>
                    <a:pt x="2272" y="241"/>
                    <a:pt x="2032" y="415"/>
                    <a:pt x="1831" y="709"/>
                  </a:cubicBezTo>
                  <a:cubicBezTo>
                    <a:pt x="1670" y="936"/>
                    <a:pt x="1590" y="1150"/>
                    <a:pt x="1563" y="1351"/>
                  </a:cubicBezTo>
                  <a:cubicBezTo>
                    <a:pt x="1537" y="1538"/>
                    <a:pt x="1551" y="1765"/>
                    <a:pt x="1617" y="2005"/>
                  </a:cubicBezTo>
                  <a:lnTo>
                    <a:pt x="1831" y="2834"/>
                  </a:lnTo>
                  <a:cubicBezTo>
                    <a:pt x="1857" y="2941"/>
                    <a:pt x="1884" y="3048"/>
                    <a:pt x="1898" y="3115"/>
                  </a:cubicBezTo>
                  <a:cubicBezTo>
                    <a:pt x="1911" y="3195"/>
                    <a:pt x="1911" y="3276"/>
                    <a:pt x="1925" y="3369"/>
                  </a:cubicBezTo>
                  <a:cubicBezTo>
                    <a:pt x="1925" y="3463"/>
                    <a:pt x="1911" y="3543"/>
                    <a:pt x="1871" y="3623"/>
                  </a:cubicBezTo>
                  <a:cubicBezTo>
                    <a:pt x="1845" y="3716"/>
                    <a:pt x="1804" y="3796"/>
                    <a:pt x="1751" y="3877"/>
                  </a:cubicBezTo>
                  <a:cubicBezTo>
                    <a:pt x="1670" y="3997"/>
                    <a:pt x="1577" y="4078"/>
                    <a:pt x="1483" y="4104"/>
                  </a:cubicBezTo>
                  <a:cubicBezTo>
                    <a:pt x="1451" y="4112"/>
                    <a:pt x="1419" y="4117"/>
                    <a:pt x="1387" y="4117"/>
                  </a:cubicBezTo>
                  <a:cubicBezTo>
                    <a:pt x="1312" y="4117"/>
                    <a:pt x="1237" y="4093"/>
                    <a:pt x="1162" y="4037"/>
                  </a:cubicBezTo>
                  <a:cubicBezTo>
                    <a:pt x="868" y="3837"/>
                    <a:pt x="895" y="3463"/>
                    <a:pt x="1243" y="2914"/>
                  </a:cubicBezTo>
                  <a:lnTo>
                    <a:pt x="508" y="2620"/>
                  </a:lnTo>
                  <a:lnTo>
                    <a:pt x="508" y="2620"/>
                  </a:lnTo>
                  <a:cubicBezTo>
                    <a:pt x="0" y="3436"/>
                    <a:pt x="80" y="4090"/>
                    <a:pt x="722" y="4572"/>
                  </a:cubicBezTo>
                  <a:lnTo>
                    <a:pt x="455" y="4960"/>
                  </a:lnTo>
                  <a:lnTo>
                    <a:pt x="655" y="5106"/>
                  </a:lnTo>
                  <a:lnTo>
                    <a:pt x="936" y="4705"/>
                  </a:lnTo>
                  <a:cubicBezTo>
                    <a:pt x="1128" y="4807"/>
                    <a:pt x="1322" y="4857"/>
                    <a:pt x="1519" y="4857"/>
                  </a:cubicBezTo>
                  <a:cubicBezTo>
                    <a:pt x="1609" y="4857"/>
                    <a:pt x="1699" y="4847"/>
                    <a:pt x="1791" y="4826"/>
                  </a:cubicBezTo>
                  <a:cubicBezTo>
                    <a:pt x="2071" y="4759"/>
                    <a:pt x="2299" y="4586"/>
                    <a:pt x="2486" y="4318"/>
                  </a:cubicBezTo>
                  <a:cubicBezTo>
                    <a:pt x="2566" y="4185"/>
                    <a:pt x="2633" y="4051"/>
                    <a:pt x="2686" y="3917"/>
                  </a:cubicBezTo>
                  <a:cubicBezTo>
                    <a:pt x="2740" y="3784"/>
                    <a:pt x="2766" y="3650"/>
                    <a:pt x="2766" y="3516"/>
                  </a:cubicBezTo>
                  <a:cubicBezTo>
                    <a:pt x="2780" y="3369"/>
                    <a:pt x="2766" y="3249"/>
                    <a:pt x="2754" y="3128"/>
                  </a:cubicBezTo>
                  <a:cubicBezTo>
                    <a:pt x="2740" y="3008"/>
                    <a:pt x="2713" y="2875"/>
                    <a:pt x="2686" y="2741"/>
                  </a:cubicBezTo>
                  <a:lnTo>
                    <a:pt x="2472" y="1925"/>
                  </a:lnTo>
                  <a:cubicBezTo>
                    <a:pt x="2433" y="1752"/>
                    <a:pt x="2406" y="1604"/>
                    <a:pt x="2419" y="1484"/>
                  </a:cubicBezTo>
                  <a:cubicBezTo>
                    <a:pt x="2419" y="1364"/>
                    <a:pt x="2472" y="1244"/>
                    <a:pt x="2566" y="1110"/>
                  </a:cubicBezTo>
                  <a:cubicBezTo>
                    <a:pt x="2633" y="1003"/>
                    <a:pt x="2727" y="936"/>
                    <a:pt x="2834" y="909"/>
                  </a:cubicBezTo>
                  <a:cubicBezTo>
                    <a:pt x="2858" y="902"/>
                    <a:pt x="2883" y="899"/>
                    <a:pt x="2909" y="899"/>
                  </a:cubicBezTo>
                  <a:cubicBezTo>
                    <a:pt x="2983" y="899"/>
                    <a:pt x="3065" y="927"/>
                    <a:pt x="3155" y="977"/>
                  </a:cubicBezTo>
                  <a:cubicBezTo>
                    <a:pt x="3221" y="1016"/>
                    <a:pt x="3274" y="1057"/>
                    <a:pt x="3301" y="1110"/>
                  </a:cubicBezTo>
                  <a:cubicBezTo>
                    <a:pt x="3328" y="1164"/>
                    <a:pt x="3355" y="1230"/>
                    <a:pt x="3355" y="1283"/>
                  </a:cubicBezTo>
                  <a:cubicBezTo>
                    <a:pt x="3355" y="1337"/>
                    <a:pt x="3342" y="1404"/>
                    <a:pt x="3315" y="1471"/>
                  </a:cubicBezTo>
                  <a:cubicBezTo>
                    <a:pt x="3288" y="1551"/>
                    <a:pt x="3261" y="1618"/>
                    <a:pt x="3235" y="1684"/>
                  </a:cubicBezTo>
                  <a:cubicBezTo>
                    <a:pt x="3194" y="1752"/>
                    <a:pt x="3155" y="1832"/>
                    <a:pt x="3101" y="1912"/>
                  </a:cubicBezTo>
                  <a:lnTo>
                    <a:pt x="3823" y="2219"/>
                  </a:lnTo>
                  <a:cubicBezTo>
                    <a:pt x="3903" y="2059"/>
                    <a:pt x="3983" y="1912"/>
                    <a:pt x="4023" y="1765"/>
                  </a:cubicBezTo>
                  <a:cubicBezTo>
                    <a:pt x="4076" y="1631"/>
                    <a:pt x="4103" y="1484"/>
                    <a:pt x="4103" y="1337"/>
                  </a:cubicBezTo>
                  <a:cubicBezTo>
                    <a:pt x="4117" y="1190"/>
                    <a:pt x="4076" y="1043"/>
                    <a:pt x="4010" y="909"/>
                  </a:cubicBezTo>
                  <a:cubicBezTo>
                    <a:pt x="3943" y="776"/>
                    <a:pt x="3823" y="642"/>
                    <a:pt x="3675" y="522"/>
                  </a:cubicBezTo>
                  <a:lnTo>
                    <a:pt x="3930" y="148"/>
                  </a:lnTo>
                  <a:lnTo>
                    <a:pt x="37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530;p62">
              <a:extLst>
                <a:ext uri="{FF2B5EF4-FFF2-40B4-BE49-F238E27FC236}">
                  <a16:creationId xmlns:a16="http://schemas.microsoft.com/office/drawing/2014/main" id="{91D5498C-E2E1-5440-AD41-49BCFFC31641}"/>
                </a:ext>
              </a:extLst>
            </p:cNvPr>
            <p:cNvSpPr/>
            <p:nvPr/>
          </p:nvSpPr>
          <p:spPr>
            <a:xfrm>
              <a:off x="6277742" y="3399942"/>
              <a:ext cx="149704" cy="149082"/>
            </a:xfrm>
            <a:custGeom>
              <a:avLst/>
              <a:gdLst/>
              <a:ahLst/>
              <a:cxnLst/>
              <a:rect l="l" t="t" r="r" b="b"/>
              <a:pathLst>
                <a:path w="3129" h="3116" extrusionOk="0">
                  <a:moveTo>
                    <a:pt x="1564" y="1"/>
                  </a:moveTo>
                  <a:cubicBezTo>
                    <a:pt x="709" y="1"/>
                    <a:pt x="1" y="696"/>
                    <a:pt x="1" y="1551"/>
                  </a:cubicBezTo>
                  <a:cubicBezTo>
                    <a:pt x="1" y="2420"/>
                    <a:pt x="709" y="3115"/>
                    <a:pt x="1564" y="3115"/>
                  </a:cubicBezTo>
                  <a:cubicBezTo>
                    <a:pt x="2419" y="3115"/>
                    <a:pt x="3128" y="2420"/>
                    <a:pt x="3128" y="1551"/>
                  </a:cubicBezTo>
                  <a:cubicBezTo>
                    <a:pt x="3128" y="696"/>
                    <a:pt x="2419" y="1"/>
                    <a:pt x="156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 txBox="1">
            <a:spLocks noGrp="1"/>
          </p:cNvSpPr>
          <p:nvPr>
            <p:ph type="body" idx="1"/>
          </p:nvPr>
        </p:nvSpPr>
        <p:spPr>
          <a:xfrm>
            <a:off x="719999" y="1389600"/>
            <a:ext cx="7704000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rgbClr val="A3816A"/>
              </a:buClr>
              <a:buSzPts val="110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大数据</a:t>
            </a:r>
            <a:r>
              <a:rPr lang="en-US" altLang="zh-CN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(big data)</a:t>
            </a:r>
            <a:r>
              <a:rPr lang="zh-CN" alt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，或称巨量资料，指的是所涉及的资料量规模巨大到无法透过主流软件工具，在合理时间内达到撷取、管理、处理、并整理成为帮助企业经营决策更积极目的的资讯。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lvl="0" indent="0">
              <a:buClr>
                <a:srgbClr val="A3816A"/>
              </a:buClr>
              <a:buSzPts val="1100"/>
              <a:buNone/>
            </a:pPr>
            <a:endParaRPr lang="en-US" sz="1800" dirty="0"/>
          </a:p>
          <a:p>
            <a:pPr marL="0" lvl="0" indent="0">
              <a:buClr>
                <a:srgbClr val="A3816A"/>
              </a:buClr>
              <a:buSzPts val="1100"/>
              <a:buNone/>
            </a:pPr>
            <a:endParaRPr sz="1800"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dirty="0"/>
              <a:t>大数据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38044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9"/>
          <p:cNvSpPr/>
          <p:nvPr/>
        </p:nvSpPr>
        <p:spPr>
          <a:xfrm>
            <a:off x="872272" y="3160063"/>
            <a:ext cx="2172000" cy="405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9"/>
          <p:cNvSpPr/>
          <p:nvPr/>
        </p:nvSpPr>
        <p:spPr>
          <a:xfrm>
            <a:off x="3485998" y="3160063"/>
            <a:ext cx="2172000" cy="405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9"/>
          <p:cNvSpPr/>
          <p:nvPr/>
        </p:nvSpPr>
        <p:spPr>
          <a:xfrm>
            <a:off x="6099725" y="3160063"/>
            <a:ext cx="2172000" cy="405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9"/>
          <p:cNvSpPr txBox="1">
            <a:spLocks noGrp="1"/>
          </p:cNvSpPr>
          <p:nvPr>
            <p:ph type="title"/>
          </p:nvPr>
        </p:nvSpPr>
        <p:spPr>
          <a:xfrm>
            <a:off x="719823" y="6696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金融大数据</a:t>
            </a:r>
            <a:endParaRPr dirty="0"/>
          </a:p>
        </p:txBody>
      </p:sp>
      <p:sp>
        <p:nvSpPr>
          <p:cNvPr id="815" name="Google Shape;815;p39"/>
          <p:cNvSpPr txBox="1">
            <a:spLocks noGrp="1"/>
          </p:cNvSpPr>
          <p:nvPr>
            <p:ph type="subTitle" idx="3"/>
          </p:nvPr>
        </p:nvSpPr>
        <p:spPr>
          <a:xfrm>
            <a:off x="3638548" y="3220813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zh-CN" altLang="zh-CN" dirty="0"/>
              <a:t>银行大数据 </a:t>
            </a:r>
            <a:endParaRPr lang="en-US" altLang="zh-CN" dirty="0"/>
          </a:p>
        </p:txBody>
      </p:sp>
      <p:sp>
        <p:nvSpPr>
          <p:cNvPr id="816" name="Google Shape;816;p39"/>
          <p:cNvSpPr txBox="1">
            <a:spLocks noGrp="1"/>
          </p:cNvSpPr>
          <p:nvPr>
            <p:ph type="subTitle" idx="1"/>
          </p:nvPr>
        </p:nvSpPr>
        <p:spPr>
          <a:xfrm>
            <a:off x="1024822" y="3220813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zh-CN" altLang="zh-CN" dirty="0"/>
              <a:t>证券大数据 </a:t>
            </a:r>
            <a:endParaRPr dirty="0"/>
          </a:p>
        </p:txBody>
      </p:sp>
      <p:sp>
        <p:nvSpPr>
          <p:cNvPr id="817" name="Google Shape;817;p39"/>
          <p:cNvSpPr txBox="1">
            <a:spLocks noGrp="1"/>
          </p:cNvSpPr>
          <p:nvPr>
            <p:ph type="subTitle" idx="2"/>
          </p:nvPr>
        </p:nvSpPr>
        <p:spPr>
          <a:xfrm>
            <a:off x="725872" y="3634575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zh-CN" altLang="zh-CN" dirty="0"/>
              <a:t>股票市场、债券市场和衍生品市场的历史市场数据和交易数据 </a:t>
            </a:r>
            <a:endParaRPr dirty="0"/>
          </a:p>
        </p:txBody>
      </p:sp>
      <p:sp>
        <p:nvSpPr>
          <p:cNvPr id="818" name="Google Shape;818;p39"/>
          <p:cNvSpPr txBox="1">
            <a:spLocks noGrp="1"/>
          </p:cNvSpPr>
          <p:nvPr>
            <p:ph type="subTitle" idx="4"/>
          </p:nvPr>
        </p:nvSpPr>
        <p:spPr>
          <a:xfrm>
            <a:off x="3339598" y="3634575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zh-CN" altLang="zh-CN" dirty="0"/>
              <a:t>存款额、货币量和信用卡用户的海量数据等指标 </a:t>
            </a:r>
            <a:endParaRPr dirty="0"/>
          </a:p>
        </p:txBody>
      </p:sp>
      <p:sp>
        <p:nvSpPr>
          <p:cNvPr id="819" name="Google Shape;819;p39"/>
          <p:cNvSpPr txBox="1">
            <a:spLocks noGrp="1"/>
          </p:cNvSpPr>
          <p:nvPr>
            <p:ph type="subTitle" idx="5"/>
          </p:nvPr>
        </p:nvSpPr>
        <p:spPr>
          <a:xfrm>
            <a:off x="6252275" y="3220813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zh-CN" altLang="zh-CN" dirty="0"/>
              <a:t>保险大数据 </a:t>
            </a:r>
            <a:endParaRPr dirty="0"/>
          </a:p>
        </p:txBody>
      </p:sp>
      <p:sp>
        <p:nvSpPr>
          <p:cNvPr id="820" name="Google Shape;820;p39"/>
          <p:cNvSpPr txBox="1">
            <a:spLocks noGrp="1"/>
          </p:cNvSpPr>
          <p:nvPr>
            <p:ph type="subTitle" idx="6"/>
          </p:nvPr>
        </p:nvSpPr>
        <p:spPr>
          <a:xfrm>
            <a:off x="5953325" y="3634575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zh-CN" altLang="zh-CN" dirty="0"/>
              <a:t>各种理赔数据、保险数据 </a:t>
            </a:r>
            <a:endParaRPr dirty="0"/>
          </a:p>
        </p:txBody>
      </p:sp>
      <p:sp>
        <p:nvSpPr>
          <p:cNvPr id="821" name="Google Shape;821;p39"/>
          <p:cNvSpPr/>
          <p:nvPr/>
        </p:nvSpPr>
        <p:spPr>
          <a:xfrm>
            <a:off x="1361872" y="1584500"/>
            <a:ext cx="1192800" cy="11928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9"/>
          <p:cNvSpPr/>
          <p:nvPr/>
        </p:nvSpPr>
        <p:spPr>
          <a:xfrm>
            <a:off x="3975598" y="1584500"/>
            <a:ext cx="1192800" cy="11928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9"/>
          <p:cNvSpPr/>
          <p:nvPr/>
        </p:nvSpPr>
        <p:spPr>
          <a:xfrm>
            <a:off x="6589325" y="1584500"/>
            <a:ext cx="1192800" cy="11928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4" name="Google Shape;824;p39"/>
          <p:cNvGrpSpPr/>
          <p:nvPr/>
        </p:nvGrpSpPr>
        <p:grpSpPr>
          <a:xfrm>
            <a:off x="1797747" y="1992388"/>
            <a:ext cx="321050" cy="377025"/>
            <a:chOff x="1780263" y="1591175"/>
            <a:chExt cx="321050" cy="377025"/>
          </a:xfrm>
        </p:grpSpPr>
        <p:sp>
          <p:nvSpPr>
            <p:cNvPr id="825" name="Google Shape;825;p39"/>
            <p:cNvSpPr/>
            <p:nvPr/>
          </p:nvSpPr>
          <p:spPr>
            <a:xfrm>
              <a:off x="1780263" y="1591175"/>
              <a:ext cx="321050" cy="377025"/>
            </a:xfrm>
            <a:custGeom>
              <a:avLst/>
              <a:gdLst/>
              <a:ahLst/>
              <a:cxnLst/>
              <a:rect l="l" t="t" r="r" b="b"/>
              <a:pathLst>
                <a:path w="12842" h="15081" extrusionOk="0">
                  <a:moveTo>
                    <a:pt x="10782" y="2954"/>
                  </a:moveTo>
                  <a:cubicBezTo>
                    <a:pt x="10944" y="2954"/>
                    <a:pt x="11078" y="3089"/>
                    <a:pt x="11078" y="3250"/>
                  </a:cubicBezTo>
                  <a:cubicBezTo>
                    <a:pt x="11078" y="3412"/>
                    <a:pt x="10944" y="3546"/>
                    <a:pt x="10782" y="3546"/>
                  </a:cubicBezTo>
                  <a:lnTo>
                    <a:pt x="9598" y="3546"/>
                  </a:lnTo>
                  <a:cubicBezTo>
                    <a:pt x="9436" y="3546"/>
                    <a:pt x="9302" y="3412"/>
                    <a:pt x="9302" y="3250"/>
                  </a:cubicBezTo>
                  <a:cubicBezTo>
                    <a:pt x="9302" y="3089"/>
                    <a:pt x="9436" y="2954"/>
                    <a:pt x="9598" y="2954"/>
                  </a:cubicBezTo>
                  <a:close/>
                  <a:moveTo>
                    <a:pt x="10782" y="4139"/>
                  </a:moveTo>
                  <a:cubicBezTo>
                    <a:pt x="10944" y="4139"/>
                    <a:pt x="11078" y="4259"/>
                    <a:pt x="11078" y="4435"/>
                  </a:cubicBezTo>
                  <a:cubicBezTo>
                    <a:pt x="11078" y="4596"/>
                    <a:pt x="10944" y="4717"/>
                    <a:pt x="10782" y="4717"/>
                  </a:cubicBezTo>
                  <a:lnTo>
                    <a:pt x="9598" y="4717"/>
                  </a:lnTo>
                  <a:cubicBezTo>
                    <a:pt x="9436" y="4717"/>
                    <a:pt x="9302" y="4596"/>
                    <a:pt x="9302" y="4435"/>
                  </a:cubicBezTo>
                  <a:cubicBezTo>
                    <a:pt x="9302" y="4259"/>
                    <a:pt x="9436" y="4139"/>
                    <a:pt x="9598" y="4139"/>
                  </a:cubicBezTo>
                  <a:close/>
                  <a:moveTo>
                    <a:pt x="10782" y="5309"/>
                  </a:moveTo>
                  <a:cubicBezTo>
                    <a:pt x="10944" y="5309"/>
                    <a:pt x="11078" y="5444"/>
                    <a:pt x="11078" y="5605"/>
                  </a:cubicBezTo>
                  <a:cubicBezTo>
                    <a:pt x="11078" y="5767"/>
                    <a:pt x="10944" y="5901"/>
                    <a:pt x="10782" y="5901"/>
                  </a:cubicBezTo>
                  <a:lnTo>
                    <a:pt x="9598" y="5901"/>
                  </a:lnTo>
                  <a:cubicBezTo>
                    <a:pt x="9436" y="5901"/>
                    <a:pt x="9302" y="5767"/>
                    <a:pt x="9302" y="5605"/>
                  </a:cubicBezTo>
                  <a:cubicBezTo>
                    <a:pt x="9302" y="5444"/>
                    <a:pt x="9436" y="5309"/>
                    <a:pt x="9598" y="5309"/>
                  </a:cubicBezTo>
                  <a:close/>
                  <a:moveTo>
                    <a:pt x="10782" y="6494"/>
                  </a:moveTo>
                  <a:cubicBezTo>
                    <a:pt x="10944" y="6494"/>
                    <a:pt x="11078" y="6628"/>
                    <a:pt x="11078" y="6790"/>
                  </a:cubicBezTo>
                  <a:cubicBezTo>
                    <a:pt x="11078" y="6951"/>
                    <a:pt x="10944" y="7086"/>
                    <a:pt x="10782" y="7086"/>
                  </a:cubicBezTo>
                  <a:lnTo>
                    <a:pt x="9598" y="7086"/>
                  </a:lnTo>
                  <a:cubicBezTo>
                    <a:pt x="9436" y="7086"/>
                    <a:pt x="9302" y="6951"/>
                    <a:pt x="9302" y="6790"/>
                  </a:cubicBezTo>
                  <a:cubicBezTo>
                    <a:pt x="9302" y="6628"/>
                    <a:pt x="9436" y="6494"/>
                    <a:pt x="9598" y="6494"/>
                  </a:cubicBezTo>
                  <a:close/>
                  <a:moveTo>
                    <a:pt x="6906" y="1770"/>
                  </a:moveTo>
                  <a:lnTo>
                    <a:pt x="8426" y="3640"/>
                  </a:lnTo>
                  <a:cubicBezTo>
                    <a:pt x="8507" y="3735"/>
                    <a:pt x="8521" y="3855"/>
                    <a:pt x="8467" y="3963"/>
                  </a:cubicBezTo>
                  <a:cubicBezTo>
                    <a:pt x="8413" y="4071"/>
                    <a:pt x="8319" y="4139"/>
                    <a:pt x="8198" y="4139"/>
                  </a:cubicBezTo>
                  <a:cubicBezTo>
                    <a:pt x="8130" y="4139"/>
                    <a:pt x="8063" y="4112"/>
                    <a:pt x="8010" y="4058"/>
                  </a:cubicBezTo>
                  <a:lnTo>
                    <a:pt x="6771" y="3021"/>
                  </a:lnTo>
                  <a:cubicBezTo>
                    <a:pt x="6718" y="2981"/>
                    <a:pt x="6650" y="2954"/>
                    <a:pt x="6569" y="2954"/>
                  </a:cubicBezTo>
                  <a:lnTo>
                    <a:pt x="4819" y="2954"/>
                  </a:lnTo>
                  <a:cubicBezTo>
                    <a:pt x="4658" y="2954"/>
                    <a:pt x="4523" y="3089"/>
                    <a:pt x="4523" y="3250"/>
                  </a:cubicBezTo>
                  <a:cubicBezTo>
                    <a:pt x="4523" y="3412"/>
                    <a:pt x="4658" y="3546"/>
                    <a:pt x="4819" y="3546"/>
                  </a:cubicBezTo>
                  <a:lnTo>
                    <a:pt x="6461" y="3546"/>
                  </a:lnTo>
                  <a:lnTo>
                    <a:pt x="7619" y="4516"/>
                  </a:lnTo>
                  <a:cubicBezTo>
                    <a:pt x="7780" y="4650"/>
                    <a:pt x="7983" y="4717"/>
                    <a:pt x="8198" y="4717"/>
                  </a:cubicBezTo>
                  <a:cubicBezTo>
                    <a:pt x="8387" y="4717"/>
                    <a:pt x="8575" y="4663"/>
                    <a:pt x="8722" y="4555"/>
                  </a:cubicBezTo>
                  <a:cubicBezTo>
                    <a:pt x="8749" y="4731"/>
                    <a:pt x="8830" y="4892"/>
                    <a:pt x="8938" y="5013"/>
                  </a:cubicBezTo>
                  <a:cubicBezTo>
                    <a:pt x="8803" y="5174"/>
                    <a:pt x="8710" y="5377"/>
                    <a:pt x="8710" y="5605"/>
                  </a:cubicBezTo>
                  <a:cubicBezTo>
                    <a:pt x="8710" y="5835"/>
                    <a:pt x="8803" y="6036"/>
                    <a:pt x="8938" y="6197"/>
                  </a:cubicBezTo>
                  <a:cubicBezTo>
                    <a:pt x="8803" y="6346"/>
                    <a:pt x="8710" y="6561"/>
                    <a:pt x="8710" y="6790"/>
                  </a:cubicBezTo>
                  <a:cubicBezTo>
                    <a:pt x="8710" y="7274"/>
                    <a:pt x="9113" y="7665"/>
                    <a:pt x="9598" y="7665"/>
                  </a:cubicBezTo>
                  <a:lnTo>
                    <a:pt x="10782" y="7665"/>
                  </a:lnTo>
                  <a:cubicBezTo>
                    <a:pt x="10876" y="7665"/>
                    <a:pt x="10957" y="7651"/>
                    <a:pt x="11052" y="7624"/>
                  </a:cubicBezTo>
                  <a:lnTo>
                    <a:pt x="11737" y="9132"/>
                  </a:lnTo>
                  <a:cubicBezTo>
                    <a:pt x="12074" y="9872"/>
                    <a:pt x="12249" y="10666"/>
                    <a:pt x="12249" y="11501"/>
                  </a:cubicBezTo>
                  <a:cubicBezTo>
                    <a:pt x="12249" y="12403"/>
                    <a:pt x="11845" y="13250"/>
                    <a:pt x="11145" y="13816"/>
                  </a:cubicBezTo>
                  <a:cubicBezTo>
                    <a:pt x="10607" y="14260"/>
                    <a:pt x="9948" y="14489"/>
                    <a:pt x="9261" y="14489"/>
                  </a:cubicBezTo>
                  <a:lnTo>
                    <a:pt x="5815" y="14489"/>
                  </a:lnTo>
                  <a:cubicBezTo>
                    <a:pt x="5129" y="14489"/>
                    <a:pt x="4456" y="14260"/>
                    <a:pt x="3931" y="13816"/>
                  </a:cubicBezTo>
                  <a:cubicBezTo>
                    <a:pt x="3231" y="13250"/>
                    <a:pt x="2827" y="12403"/>
                    <a:pt x="2827" y="11501"/>
                  </a:cubicBezTo>
                  <a:cubicBezTo>
                    <a:pt x="2827" y="10666"/>
                    <a:pt x="3003" y="9872"/>
                    <a:pt x="3339" y="9119"/>
                  </a:cubicBezTo>
                  <a:lnTo>
                    <a:pt x="5708" y="3963"/>
                  </a:lnTo>
                  <a:cubicBezTo>
                    <a:pt x="5775" y="3816"/>
                    <a:pt x="5708" y="3640"/>
                    <a:pt x="5560" y="3573"/>
                  </a:cubicBezTo>
                  <a:cubicBezTo>
                    <a:pt x="5521" y="3555"/>
                    <a:pt x="5480" y="3547"/>
                    <a:pt x="5439" y="3547"/>
                  </a:cubicBezTo>
                  <a:cubicBezTo>
                    <a:pt x="5327" y="3547"/>
                    <a:pt x="5219" y="3612"/>
                    <a:pt x="5169" y="3721"/>
                  </a:cubicBezTo>
                  <a:lnTo>
                    <a:pt x="3662" y="7019"/>
                  </a:lnTo>
                  <a:lnTo>
                    <a:pt x="2181" y="6561"/>
                  </a:lnTo>
                  <a:lnTo>
                    <a:pt x="2181" y="2429"/>
                  </a:lnTo>
                  <a:lnTo>
                    <a:pt x="4268" y="1770"/>
                  </a:lnTo>
                  <a:close/>
                  <a:moveTo>
                    <a:pt x="5159" y="1"/>
                  </a:moveTo>
                  <a:cubicBezTo>
                    <a:pt x="4949" y="1"/>
                    <a:pt x="4738" y="56"/>
                    <a:pt x="4550" y="168"/>
                  </a:cubicBezTo>
                  <a:lnTo>
                    <a:pt x="3972" y="505"/>
                  </a:lnTo>
                  <a:cubicBezTo>
                    <a:pt x="3837" y="585"/>
                    <a:pt x="3796" y="733"/>
                    <a:pt x="3850" y="881"/>
                  </a:cubicBezTo>
                  <a:lnTo>
                    <a:pt x="3999" y="1231"/>
                  </a:lnTo>
                  <a:lnTo>
                    <a:pt x="2168" y="1810"/>
                  </a:lnTo>
                  <a:cubicBezTo>
                    <a:pt x="2141" y="1689"/>
                    <a:pt x="2020" y="1594"/>
                    <a:pt x="1885" y="1594"/>
                  </a:cubicBezTo>
                  <a:lnTo>
                    <a:pt x="297" y="1594"/>
                  </a:lnTo>
                  <a:cubicBezTo>
                    <a:pt x="122" y="1594"/>
                    <a:pt x="1" y="1716"/>
                    <a:pt x="1" y="1890"/>
                  </a:cubicBezTo>
                  <a:lnTo>
                    <a:pt x="1" y="3250"/>
                  </a:lnTo>
                  <a:cubicBezTo>
                    <a:pt x="1" y="3412"/>
                    <a:pt x="122" y="3546"/>
                    <a:pt x="297" y="3546"/>
                  </a:cubicBezTo>
                  <a:cubicBezTo>
                    <a:pt x="458" y="3546"/>
                    <a:pt x="580" y="3412"/>
                    <a:pt x="580" y="3250"/>
                  </a:cubicBezTo>
                  <a:lnTo>
                    <a:pt x="580" y="2174"/>
                  </a:lnTo>
                  <a:lnTo>
                    <a:pt x="1589" y="2174"/>
                  </a:lnTo>
                  <a:lnTo>
                    <a:pt x="1589" y="2213"/>
                  </a:lnTo>
                  <a:lnTo>
                    <a:pt x="1589" y="6790"/>
                  </a:lnTo>
                  <a:lnTo>
                    <a:pt x="1589" y="7247"/>
                  </a:lnTo>
                  <a:lnTo>
                    <a:pt x="580" y="7247"/>
                  </a:lnTo>
                  <a:lnTo>
                    <a:pt x="580" y="5605"/>
                  </a:lnTo>
                  <a:cubicBezTo>
                    <a:pt x="580" y="5444"/>
                    <a:pt x="458" y="5309"/>
                    <a:pt x="297" y="5309"/>
                  </a:cubicBezTo>
                  <a:cubicBezTo>
                    <a:pt x="122" y="5309"/>
                    <a:pt x="1" y="5444"/>
                    <a:pt x="1" y="5605"/>
                  </a:cubicBezTo>
                  <a:lnTo>
                    <a:pt x="1" y="7543"/>
                  </a:lnTo>
                  <a:cubicBezTo>
                    <a:pt x="1" y="7705"/>
                    <a:pt x="122" y="7839"/>
                    <a:pt x="297" y="7839"/>
                  </a:cubicBezTo>
                  <a:lnTo>
                    <a:pt x="1885" y="7839"/>
                  </a:lnTo>
                  <a:cubicBezTo>
                    <a:pt x="2046" y="7839"/>
                    <a:pt x="2181" y="7705"/>
                    <a:pt x="2181" y="7543"/>
                  </a:cubicBezTo>
                  <a:lnTo>
                    <a:pt x="2181" y="7181"/>
                  </a:lnTo>
                  <a:lnTo>
                    <a:pt x="3419" y="7557"/>
                  </a:lnTo>
                  <a:lnTo>
                    <a:pt x="2814" y="8876"/>
                  </a:lnTo>
                  <a:cubicBezTo>
                    <a:pt x="2423" y="9711"/>
                    <a:pt x="2235" y="10585"/>
                    <a:pt x="2235" y="11501"/>
                  </a:cubicBezTo>
                  <a:cubicBezTo>
                    <a:pt x="2235" y="12577"/>
                    <a:pt x="2719" y="13587"/>
                    <a:pt x="3554" y="14273"/>
                  </a:cubicBezTo>
                  <a:cubicBezTo>
                    <a:pt x="4200" y="14799"/>
                    <a:pt x="4995" y="15081"/>
                    <a:pt x="5815" y="15081"/>
                  </a:cubicBezTo>
                  <a:lnTo>
                    <a:pt x="9261" y="15081"/>
                  </a:lnTo>
                  <a:cubicBezTo>
                    <a:pt x="10082" y="15081"/>
                    <a:pt x="10876" y="14799"/>
                    <a:pt x="11522" y="14273"/>
                  </a:cubicBezTo>
                  <a:cubicBezTo>
                    <a:pt x="12357" y="13587"/>
                    <a:pt x="12841" y="12577"/>
                    <a:pt x="12841" y="11501"/>
                  </a:cubicBezTo>
                  <a:cubicBezTo>
                    <a:pt x="12841" y="10585"/>
                    <a:pt x="12653" y="9711"/>
                    <a:pt x="12276" y="8876"/>
                  </a:cubicBezTo>
                  <a:lnTo>
                    <a:pt x="11522" y="7247"/>
                  </a:lnTo>
                  <a:cubicBezTo>
                    <a:pt x="11617" y="7113"/>
                    <a:pt x="11657" y="6951"/>
                    <a:pt x="11657" y="6790"/>
                  </a:cubicBezTo>
                  <a:cubicBezTo>
                    <a:pt x="11657" y="6561"/>
                    <a:pt x="11576" y="6346"/>
                    <a:pt x="11441" y="6197"/>
                  </a:cubicBezTo>
                  <a:cubicBezTo>
                    <a:pt x="11576" y="6036"/>
                    <a:pt x="11657" y="5835"/>
                    <a:pt x="11657" y="5605"/>
                  </a:cubicBezTo>
                  <a:cubicBezTo>
                    <a:pt x="11657" y="5377"/>
                    <a:pt x="11576" y="5174"/>
                    <a:pt x="11441" y="5013"/>
                  </a:cubicBezTo>
                  <a:cubicBezTo>
                    <a:pt x="11576" y="4865"/>
                    <a:pt x="11657" y="4650"/>
                    <a:pt x="11657" y="4435"/>
                  </a:cubicBezTo>
                  <a:cubicBezTo>
                    <a:pt x="11657" y="4205"/>
                    <a:pt x="11576" y="3990"/>
                    <a:pt x="11441" y="3843"/>
                  </a:cubicBezTo>
                  <a:cubicBezTo>
                    <a:pt x="11576" y="3681"/>
                    <a:pt x="11657" y="3479"/>
                    <a:pt x="11657" y="3250"/>
                  </a:cubicBezTo>
                  <a:cubicBezTo>
                    <a:pt x="11657" y="2766"/>
                    <a:pt x="11267" y="2362"/>
                    <a:pt x="10782" y="2362"/>
                  </a:cubicBezTo>
                  <a:lnTo>
                    <a:pt x="9598" y="2362"/>
                  </a:lnTo>
                  <a:cubicBezTo>
                    <a:pt x="9167" y="2362"/>
                    <a:pt x="8817" y="2671"/>
                    <a:pt x="8736" y="3075"/>
                  </a:cubicBezTo>
                  <a:lnTo>
                    <a:pt x="7283" y="1285"/>
                  </a:lnTo>
                  <a:cubicBezTo>
                    <a:pt x="7215" y="1217"/>
                    <a:pt x="7134" y="1178"/>
                    <a:pt x="7053" y="1178"/>
                  </a:cubicBezTo>
                  <a:lnTo>
                    <a:pt x="4618" y="1178"/>
                  </a:lnTo>
                  <a:lnTo>
                    <a:pt x="4496" y="881"/>
                  </a:lnTo>
                  <a:lnTo>
                    <a:pt x="4846" y="679"/>
                  </a:lnTo>
                  <a:cubicBezTo>
                    <a:pt x="4939" y="621"/>
                    <a:pt x="5045" y="593"/>
                    <a:pt x="5151" y="593"/>
                  </a:cubicBezTo>
                  <a:cubicBezTo>
                    <a:pt x="5291" y="593"/>
                    <a:pt x="5432" y="641"/>
                    <a:pt x="5546" y="733"/>
                  </a:cubicBezTo>
                  <a:lnTo>
                    <a:pt x="5627" y="801"/>
                  </a:lnTo>
                  <a:cubicBezTo>
                    <a:pt x="5849" y="982"/>
                    <a:pt x="6122" y="1073"/>
                    <a:pt x="6394" y="1073"/>
                  </a:cubicBezTo>
                  <a:cubicBezTo>
                    <a:pt x="6667" y="1073"/>
                    <a:pt x="6939" y="982"/>
                    <a:pt x="7161" y="801"/>
                  </a:cubicBezTo>
                  <a:cubicBezTo>
                    <a:pt x="7269" y="706"/>
                    <a:pt x="7403" y="659"/>
                    <a:pt x="7540" y="659"/>
                  </a:cubicBezTo>
                  <a:cubicBezTo>
                    <a:pt x="7676" y="659"/>
                    <a:pt x="7814" y="706"/>
                    <a:pt x="7929" y="801"/>
                  </a:cubicBezTo>
                  <a:cubicBezTo>
                    <a:pt x="8151" y="982"/>
                    <a:pt x="8423" y="1073"/>
                    <a:pt x="8694" y="1073"/>
                  </a:cubicBezTo>
                  <a:cubicBezTo>
                    <a:pt x="8965" y="1073"/>
                    <a:pt x="9234" y="982"/>
                    <a:pt x="9449" y="801"/>
                  </a:cubicBezTo>
                  <a:lnTo>
                    <a:pt x="9544" y="733"/>
                  </a:lnTo>
                  <a:cubicBezTo>
                    <a:pt x="9658" y="641"/>
                    <a:pt x="9799" y="593"/>
                    <a:pt x="9939" y="593"/>
                  </a:cubicBezTo>
                  <a:cubicBezTo>
                    <a:pt x="10045" y="593"/>
                    <a:pt x="10151" y="621"/>
                    <a:pt x="10244" y="679"/>
                  </a:cubicBezTo>
                  <a:lnTo>
                    <a:pt x="10580" y="881"/>
                  </a:lnTo>
                  <a:lnTo>
                    <a:pt x="10203" y="1770"/>
                  </a:lnTo>
                  <a:cubicBezTo>
                    <a:pt x="10136" y="1917"/>
                    <a:pt x="10217" y="2093"/>
                    <a:pt x="10365" y="2160"/>
                  </a:cubicBezTo>
                  <a:cubicBezTo>
                    <a:pt x="10391" y="2174"/>
                    <a:pt x="10432" y="2174"/>
                    <a:pt x="10472" y="2174"/>
                  </a:cubicBezTo>
                  <a:cubicBezTo>
                    <a:pt x="10594" y="2174"/>
                    <a:pt x="10702" y="2106"/>
                    <a:pt x="10741" y="1998"/>
                  </a:cubicBezTo>
                  <a:lnTo>
                    <a:pt x="11226" y="867"/>
                  </a:lnTo>
                  <a:cubicBezTo>
                    <a:pt x="11280" y="733"/>
                    <a:pt x="11226" y="585"/>
                    <a:pt x="11105" y="505"/>
                  </a:cubicBezTo>
                  <a:lnTo>
                    <a:pt x="10540" y="168"/>
                  </a:lnTo>
                  <a:cubicBezTo>
                    <a:pt x="10352" y="56"/>
                    <a:pt x="10141" y="1"/>
                    <a:pt x="9931" y="1"/>
                  </a:cubicBezTo>
                  <a:cubicBezTo>
                    <a:pt x="9659" y="1"/>
                    <a:pt x="9387" y="93"/>
                    <a:pt x="9167" y="275"/>
                  </a:cubicBezTo>
                  <a:lnTo>
                    <a:pt x="9086" y="343"/>
                  </a:lnTo>
                  <a:cubicBezTo>
                    <a:pt x="8972" y="437"/>
                    <a:pt x="8834" y="484"/>
                    <a:pt x="8696" y="484"/>
                  </a:cubicBezTo>
                  <a:cubicBezTo>
                    <a:pt x="8558" y="484"/>
                    <a:pt x="8420" y="437"/>
                    <a:pt x="8306" y="343"/>
                  </a:cubicBezTo>
                  <a:cubicBezTo>
                    <a:pt x="8083" y="161"/>
                    <a:pt x="7814" y="70"/>
                    <a:pt x="7545" y="70"/>
                  </a:cubicBezTo>
                  <a:cubicBezTo>
                    <a:pt x="7276" y="70"/>
                    <a:pt x="7007" y="161"/>
                    <a:pt x="6784" y="343"/>
                  </a:cubicBezTo>
                  <a:cubicBezTo>
                    <a:pt x="6670" y="437"/>
                    <a:pt x="6532" y="484"/>
                    <a:pt x="6394" y="484"/>
                  </a:cubicBezTo>
                  <a:cubicBezTo>
                    <a:pt x="6256" y="484"/>
                    <a:pt x="6118" y="437"/>
                    <a:pt x="6004" y="343"/>
                  </a:cubicBezTo>
                  <a:lnTo>
                    <a:pt x="5923" y="275"/>
                  </a:lnTo>
                  <a:cubicBezTo>
                    <a:pt x="5703" y="93"/>
                    <a:pt x="5431" y="1"/>
                    <a:pt x="51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1938088" y="1792200"/>
              <a:ext cx="61275" cy="117800"/>
            </a:xfrm>
            <a:custGeom>
              <a:avLst/>
              <a:gdLst/>
              <a:ahLst/>
              <a:cxnLst/>
              <a:rect l="l" t="t" r="r" b="b"/>
              <a:pathLst>
                <a:path w="2451" h="4712" extrusionOk="0">
                  <a:moveTo>
                    <a:pt x="1225" y="1"/>
                  </a:moveTo>
                  <a:cubicBezTo>
                    <a:pt x="1064" y="1"/>
                    <a:pt x="929" y="136"/>
                    <a:pt x="929" y="297"/>
                  </a:cubicBezTo>
                  <a:lnTo>
                    <a:pt x="929" y="418"/>
                  </a:lnTo>
                  <a:cubicBezTo>
                    <a:pt x="391" y="539"/>
                    <a:pt x="1" y="997"/>
                    <a:pt x="1" y="1521"/>
                  </a:cubicBezTo>
                  <a:cubicBezTo>
                    <a:pt x="1" y="2154"/>
                    <a:pt x="552" y="2666"/>
                    <a:pt x="1225" y="2666"/>
                  </a:cubicBezTo>
                  <a:cubicBezTo>
                    <a:pt x="1575" y="2666"/>
                    <a:pt x="1858" y="2908"/>
                    <a:pt x="1858" y="3217"/>
                  </a:cubicBezTo>
                  <a:cubicBezTo>
                    <a:pt x="1858" y="3527"/>
                    <a:pt x="1575" y="3770"/>
                    <a:pt x="1225" y="3770"/>
                  </a:cubicBezTo>
                  <a:cubicBezTo>
                    <a:pt x="875" y="3770"/>
                    <a:pt x="593" y="3527"/>
                    <a:pt x="593" y="3217"/>
                  </a:cubicBezTo>
                  <a:cubicBezTo>
                    <a:pt x="593" y="3056"/>
                    <a:pt x="458" y="2921"/>
                    <a:pt x="297" y="2921"/>
                  </a:cubicBezTo>
                  <a:cubicBezTo>
                    <a:pt x="135" y="2921"/>
                    <a:pt x="1" y="3056"/>
                    <a:pt x="1" y="3217"/>
                  </a:cubicBezTo>
                  <a:cubicBezTo>
                    <a:pt x="1" y="3756"/>
                    <a:pt x="391" y="4200"/>
                    <a:pt x="929" y="4321"/>
                  </a:cubicBezTo>
                  <a:lnTo>
                    <a:pt x="929" y="4416"/>
                  </a:lnTo>
                  <a:cubicBezTo>
                    <a:pt x="929" y="4577"/>
                    <a:pt x="1064" y="4712"/>
                    <a:pt x="1225" y="4712"/>
                  </a:cubicBezTo>
                  <a:cubicBezTo>
                    <a:pt x="1387" y="4712"/>
                    <a:pt x="1521" y="4577"/>
                    <a:pt x="1521" y="4416"/>
                  </a:cubicBezTo>
                  <a:lnTo>
                    <a:pt x="1521" y="4321"/>
                  </a:lnTo>
                  <a:cubicBezTo>
                    <a:pt x="2060" y="4200"/>
                    <a:pt x="2450" y="3756"/>
                    <a:pt x="2450" y="3217"/>
                  </a:cubicBezTo>
                  <a:cubicBezTo>
                    <a:pt x="2450" y="2585"/>
                    <a:pt x="1898" y="2074"/>
                    <a:pt x="1225" y="2074"/>
                  </a:cubicBezTo>
                  <a:cubicBezTo>
                    <a:pt x="875" y="2074"/>
                    <a:pt x="593" y="1831"/>
                    <a:pt x="593" y="1521"/>
                  </a:cubicBezTo>
                  <a:cubicBezTo>
                    <a:pt x="593" y="1225"/>
                    <a:pt x="875" y="970"/>
                    <a:pt x="1225" y="970"/>
                  </a:cubicBezTo>
                  <a:cubicBezTo>
                    <a:pt x="1575" y="970"/>
                    <a:pt x="1858" y="1225"/>
                    <a:pt x="1858" y="1521"/>
                  </a:cubicBezTo>
                  <a:cubicBezTo>
                    <a:pt x="1858" y="1683"/>
                    <a:pt x="1993" y="1817"/>
                    <a:pt x="2154" y="1817"/>
                  </a:cubicBezTo>
                  <a:cubicBezTo>
                    <a:pt x="2316" y="1817"/>
                    <a:pt x="2450" y="1683"/>
                    <a:pt x="2450" y="1521"/>
                  </a:cubicBezTo>
                  <a:cubicBezTo>
                    <a:pt x="2450" y="997"/>
                    <a:pt x="2060" y="539"/>
                    <a:pt x="1521" y="418"/>
                  </a:cubicBezTo>
                  <a:lnTo>
                    <a:pt x="1521" y="297"/>
                  </a:lnTo>
                  <a:cubicBezTo>
                    <a:pt x="1521" y="136"/>
                    <a:pt x="1387" y="1"/>
                    <a:pt x="1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1780263" y="1694275"/>
              <a:ext cx="14500" cy="14825"/>
            </a:xfrm>
            <a:custGeom>
              <a:avLst/>
              <a:gdLst/>
              <a:ahLst/>
              <a:cxnLst/>
              <a:rect l="l" t="t" r="r" b="b"/>
              <a:pathLst>
                <a:path w="580" h="593" extrusionOk="0">
                  <a:moveTo>
                    <a:pt x="297" y="1"/>
                  </a:moveTo>
                  <a:cubicBezTo>
                    <a:pt x="216" y="1"/>
                    <a:pt x="135" y="42"/>
                    <a:pt x="81" y="95"/>
                  </a:cubicBezTo>
                  <a:cubicBezTo>
                    <a:pt x="28" y="149"/>
                    <a:pt x="1" y="216"/>
                    <a:pt x="1" y="297"/>
                  </a:cubicBezTo>
                  <a:cubicBezTo>
                    <a:pt x="1" y="378"/>
                    <a:pt x="28" y="458"/>
                    <a:pt x="81" y="512"/>
                  </a:cubicBezTo>
                  <a:cubicBezTo>
                    <a:pt x="135" y="566"/>
                    <a:pt x="216" y="593"/>
                    <a:pt x="297" y="593"/>
                  </a:cubicBezTo>
                  <a:cubicBezTo>
                    <a:pt x="365" y="593"/>
                    <a:pt x="445" y="566"/>
                    <a:pt x="499" y="512"/>
                  </a:cubicBezTo>
                  <a:cubicBezTo>
                    <a:pt x="553" y="458"/>
                    <a:pt x="580" y="378"/>
                    <a:pt x="580" y="297"/>
                  </a:cubicBezTo>
                  <a:cubicBezTo>
                    <a:pt x="580" y="216"/>
                    <a:pt x="553" y="149"/>
                    <a:pt x="499" y="95"/>
                  </a:cubicBezTo>
                  <a:cubicBezTo>
                    <a:pt x="445" y="42"/>
                    <a:pt x="365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010438" y="1871275"/>
              <a:ext cx="56225" cy="61925"/>
            </a:xfrm>
            <a:custGeom>
              <a:avLst/>
              <a:gdLst/>
              <a:ahLst/>
              <a:cxnLst/>
              <a:rect l="l" t="t" r="r" b="b"/>
              <a:pathLst>
                <a:path w="2249" h="2477" extrusionOk="0">
                  <a:moveTo>
                    <a:pt x="1952" y="0"/>
                  </a:moveTo>
                  <a:cubicBezTo>
                    <a:pt x="1791" y="0"/>
                    <a:pt x="1656" y="135"/>
                    <a:pt x="1656" y="297"/>
                  </a:cubicBezTo>
                  <a:cubicBezTo>
                    <a:pt x="1656" y="781"/>
                    <a:pt x="1441" y="1239"/>
                    <a:pt x="1064" y="1549"/>
                  </a:cubicBezTo>
                  <a:cubicBezTo>
                    <a:pt x="835" y="1737"/>
                    <a:pt x="565" y="1845"/>
                    <a:pt x="283" y="1899"/>
                  </a:cubicBezTo>
                  <a:cubicBezTo>
                    <a:pt x="122" y="1912"/>
                    <a:pt x="0" y="2060"/>
                    <a:pt x="27" y="2222"/>
                  </a:cubicBezTo>
                  <a:cubicBezTo>
                    <a:pt x="54" y="2369"/>
                    <a:pt x="176" y="2477"/>
                    <a:pt x="323" y="2477"/>
                  </a:cubicBezTo>
                  <a:lnTo>
                    <a:pt x="364" y="2477"/>
                  </a:lnTo>
                  <a:cubicBezTo>
                    <a:pt x="754" y="2423"/>
                    <a:pt x="1131" y="2262"/>
                    <a:pt x="1441" y="2006"/>
                  </a:cubicBezTo>
                  <a:cubicBezTo>
                    <a:pt x="1952" y="1589"/>
                    <a:pt x="2248" y="957"/>
                    <a:pt x="2248" y="297"/>
                  </a:cubicBezTo>
                  <a:cubicBezTo>
                    <a:pt x="2248" y="135"/>
                    <a:pt x="2114" y="0"/>
                    <a:pt x="19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1981838" y="1919050"/>
              <a:ext cx="14475" cy="14825"/>
            </a:xfrm>
            <a:custGeom>
              <a:avLst/>
              <a:gdLst/>
              <a:ahLst/>
              <a:cxnLst/>
              <a:rect l="l" t="t" r="r" b="b"/>
              <a:pathLst>
                <a:path w="579" h="593" extrusionOk="0">
                  <a:moveTo>
                    <a:pt x="297" y="1"/>
                  </a:moveTo>
                  <a:cubicBezTo>
                    <a:pt x="216" y="1"/>
                    <a:pt x="135" y="28"/>
                    <a:pt x="81" y="81"/>
                  </a:cubicBezTo>
                  <a:cubicBezTo>
                    <a:pt x="27" y="135"/>
                    <a:pt x="0" y="216"/>
                    <a:pt x="0" y="297"/>
                  </a:cubicBezTo>
                  <a:cubicBezTo>
                    <a:pt x="0" y="365"/>
                    <a:pt x="27" y="445"/>
                    <a:pt x="81" y="499"/>
                  </a:cubicBezTo>
                  <a:cubicBezTo>
                    <a:pt x="135" y="553"/>
                    <a:pt x="216" y="593"/>
                    <a:pt x="297" y="593"/>
                  </a:cubicBezTo>
                  <a:cubicBezTo>
                    <a:pt x="363" y="593"/>
                    <a:pt x="444" y="553"/>
                    <a:pt x="498" y="499"/>
                  </a:cubicBezTo>
                  <a:cubicBezTo>
                    <a:pt x="552" y="445"/>
                    <a:pt x="579" y="365"/>
                    <a:pt x="579" y="297"/>
                  </a:cubicBezTo>
                  <a:cubicBezTo>
                    <a:pt x="579" y="216"/>
                    <a:pt x="552" y="135"/>
                    <a:pt x="498" y="81"/>
                  </a:cubicBezTo>
                  <a:cubicBezTo>
                    <a:pt x="444" y="28"/>
                    <a:pt x="363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39"/>
          <p:cNvGrpSpPr/>
          <p:nvPr/>
        </p:nvGrpSpPr>
        <p:grpSpPr>
          <a:xfrm>
            <a:off x="4446811" y="1992313"/>
            <a:ext cx="250375" cy="377175"/>
            <a:chOff x="2566663" y="1591025"/>
            <a:chExt cx="250375" cy="377175"/>
          </a:xfrm>
        </p:grpSpPr>
        <p:sp>
          <p:nvSpPr>
            <p:cNvPr id="831" name="Google Shape;831;p39"/>
            <p:cNvSpPr/>
            <p:nvPr/>
          </p:nvSpPr>
          <p:spPr>
            <a:xfrm>
              <a:off x="2566663" y="1700000"/>
              <a:ext cx="250375" cy="268200"/>
            </a:xfrm>
            <a:custGeom>
              <a:avLst/>
              <a:gdLst/>
              <a:ahLst/>
              <a:cxnLst/>
              <a:rect l="l" t="t" r="r" b="b"/>
              <a:pathLst>
                <a:path w="10015" h="10728" extrusionOk="0">
                  <a:moveTo>
                    <a:pt x="5007" y="5304"/>
                  </a:moveTo>
                  <a:cubicBezTo>
                    <a:pt x="6339" y="5304"/>
                    <a:pt x="7416" y="6394"/>
                    <a:pt x="7416" y="7727"/>
                  </a:cubicBezTo>
                  <a:cubicBezTo>
                    <a:pt x="7416" y="9059"/>
                    <a:pt x="6339" y="10136"/>
                    <a:pt x="5007" y="10136"/>
                  </a:cubicBezTo>
                  <a:cubicBezTo>
                    <a:pt x="3674" y="10136"/>
                    <a:pt x="2585" y="9059"/>
                    <a:pt x="2585" y="7727"/>
                  </a:cubicBezTo>
                  <a:cubicBezTo>
                    <a:pt x="2585" y="6394"/>
                    <a:pt x="3674" y="5304"/>
                    <a:pt x="5007" y="5304"/>
                  </a:cubicBezTo>
                  <a:close/>
                  <a:moveTo>
                    <a:pt x="2477" y="1"/>
                  </a:moveTo>
                  <a:cubicBezTo>
                    <a:pt x="2315" y="1"/>
                    <a:pt x="2181" y="136"/>
                    <a:pt x="2181" y="297"/>
                  </a:cubicBezTo>
                  <a:lnTo>
                    <a:pt x="2181" y="1010"/>
                  </a:lnTo>
                  <a:cubicBezTo>
                    <a:pt x="2181" y="1535"/>
                    <a:pt x="1817" y="1993"/>
                    <a:pt x="1305" y="2128"/>
                  </a:cubicBezTo>
                  <a:cubicBezTo>
                    <a:pt x="539" y="2316"/>
                    <a:pt x="0" y="3016"/>
                    <a:pt x="0" y="3810"/>
                  </a:cubicBezTo>
                  <a:lnTo>
                    <a:pt x="0" y="8790"/>
                  </a:lnTo>
                  <a:cubicBezTo>
                    <a:pt x="0" y="9853"/>
                    <a:pt x="875" y="10728"/>
                    <a:pt x="1939" y="10728"/>
                  </a:cubicBezTo>
                  <a:lnTo>
                    <a:pt x="8076" y="10728"/>
                  </a:lnTo>
                  <a:cubicBezTo>
                    <a:pt x="9139" y="10728"/>
                    <a:pt x="10014" y="9853"/>
                    <a:pt x="10014" y="8790"/>
                  </a:cubicBezTo>
                  <a:lnTo>
                    <a:pt x="10014" y="7148"/>
                  </a:lnTo>
                  <a:cubicBezTo>
                    <a:pt x="10014" y="6986"/>
                    <a:pt x="9880" y="6851"/>
                    <a:pt x="9718" y="6851"/>
                  </a:cubicBezTo>
                  <a:cubicBezTo>
                    <a:pt x="9557" y="6851"/>
                    <a:pt x="9422" y="6986"/>
                    <a:pt x="9422" y="7148"/>
                  </a:cubicBezTo>
                  <a:lnTo>
                    <a:pt x="9422" y="8790"/>
                  </a:lnTo>
                  <a:cubicBezTo>
                    <a:pt x="9422" y="9530"/>
                    <a:pt x="8816" y="10136"/>
                    <a:pt x="8076" y="10136"/>
                  </a:cubicBezTo>
                  <a:lnTo>
                    <a:pt x="6784" y="10136"/>
                  </a:lnTo>
                  <a:cubicBezTo>
                    <a:pt x="7524" y="9597"/>
                    <a:pt x="8008" y="8709"/>
                    <a:pt x="8008" y="7727"/>
                  </a:cubicBezTo>
                  <a:cubicBezTo>
                    <a:pt x="8008" y="6071"/>
                    <a:pt x="6662" y="4725"/>
                    <a:pt x="5007" y="4725"/>
                  </a:cubicBezTo>
                  <a:cubicBezTo>
                    <a:pt x="3351" y="4725"/>
                    <a:pt x="2005" y="6071"/>
                    <a:pt x="2005" y="7727"/>
                  </a:cubicBezTo>
                  <a:cubicBezTo>
                    <a:pt x="2005" y="8709"/>
                    <a:pt x="2477" y="9597"/>
                    <a:pt x="3217" y="10136"/>
                  </a:cubicBezTo>
                  <a:lnTo>
                    <a:pt x="1939" y="10136"/>
                  </a:lnTo>
                  <a:cubicBezTo>
                    <a:pt x="1198" y="10136"/>
                    <a:pt x="593" y="9530"/>
                    <a:pt x="593" y="8790"/>
                  </a:cubicBezTo>
                  <a:lnTo>
                    <a:pt x="593" y="3810"/>
                  </a:lnTo>
                  <a:cubicBezTo>
                    <a:pt x="593" y="3285"/>
                    <a:pt x="943" y="2828"/>
                    <a:pt x="1454" y="2693"/>
                  </a:cubicBezTo>
                  <a:cubicBezTo>
                    <a:pt x="2221" y="2490"/>
                    <a:pt x="2773" y="1805"/>
                    <a:pt x="2773" y="1010"/>
                  </a:cubicBezTo>
                  <a:lnTo>
                    <a:pt x="2773" y="593"/>
                  </a:lnTo>
                  <a:lnTo>
                    <a:pt x="3647" y="593"/>
                  </a:lnTo>
                  <a:cubicBezTo>
                    <a:pt x="3809" y="593"/>
                    <a:pt x="3944" y="459"/>
                    <a:pt x="3944" y="297"/>
                  </a:cubicBezTo>
                  <a:cubicBezTo>
                    <a:pt x="3944" y="136"/>
                    <a:pt x="3809" y="1"/>
                    <a:pt x="3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802213" y="1842325"/>
              <a:ext cx="14825" cy="14850"/>
            </a:xfrm>
            <a:custGeom>
              <a:avLst/>
              <a:gdLst/>
              <a:ahLst/>
              <a:cxnLst/>
              <a:rect l="l" t="t" r="r" b="b"/>
              <a:pathLst>
                <a:path w="593" h="594" extrusionOk="0">
                  <a:moveTo>
                    <a:pt x="296" y="1"/>
                  </a:moveTo>
                  <a:cubicBezTo>
                    <a:pt x="216" y="1"/>
                    <a:pt x="148" y="28"/>
                    <a:pt x="94" y="96"/>
                  </a:cubicBezTo>
                  <a:cubicBezTo>
                    <a:pt x="40" y="149"/>
                    <a:pt x="0" y="216"/>
                    <a:pt x="0" y="297"/>
                  </a:cubicBezTo>
                  <a:cubicBezTo>
                    <a:pt x="0" y="378"/>
                    <a:pt x="40" y="446"/>
                    <a:pt x="94" y="512"/>
                  </a:cubicBezTo>
                  <a:cubicBezTo>
                    <a:pt x="148" y="566"/>
                    <a:pt x="216" y="593"/>
                    <a:pt x="296" y="593"/>
                  </a:cubicBezTo>
                  <a:cubicBezTo>
                    <a:pt x="377" y="593"/>
                    <a:pt x="458" y="566"/>
                    <a:pt x="512" y="512"/>
                  </a:cubicBezTo>
                  <a:cubicBezTo>
                    <a:pt x="565" y="446"/>
                    <a:pt x="592" y="378"/>
                    <a:pt x="592" y="297"/>
                  </a:cubicBezTo>
                  <a:cubicBezTo>
                    <a:pt x="592" y="216"/>
                    <a:pt x="565" y="149"/>
                    <a:pt x="512" y="96"/>
                  </a:cubicBezTo>
                  <a:cubicBezTo>
                    <a:pt x="458" y="28"/>
                    <a:pt x="377" y="1"/>
                    <a:pt x="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2721088" y="1700000"/>
              <a:ext cx="95950" cy="125525"/>
            </a:xfrm>
            <a:custGeom>
              <a:avLst/>
              <a:gdLst/>
              <a:ahLst/>
              <a:cxnLst/>
              <a:rect l="l" t="t" r="r" b="b"/>
              <a:pathLst>
                <a:path w="3838" h="5021" extrusionOk="0">
                  <a:moveTo>
                    <a:pt x="297" y="1"/>
                  </a:moveTo>
                  <a:cubicBezTo>
                    <a:pt x="135" y="1"/>
                    <a:pt x="1" y="136"/>
                    <a:pt x="1" y="297"/>
                  </a:cubicBezTo>
                  <a:cubicBezTo>
                    <a:pt x="1" y="459"/>
                    <a:pt x="135" y="593"/>
                    <a:pt x="297" y="593"/>
                  </a:cubicBezTo>
                  <a:lnTo>
                    <a:pt x="1078" y="593"/>
                  </a:lnTo>
                  <a:lnTo>
                    <a:pt x="1078" y="1010"/>
                  </a:lnTo>
                  <a:cubicBezTo>
                    <a:pt x="1078" y="1805"/>
                    <a:pt x="1616" y="2490"/>
                    <a:pt x="2384" y="2693"/>
                  </a:cubicBezTo>
                  <a:cubicBezTo>
                    <a:pt x="2895" y="2828"/>
                    <a:pt x="3245" y="3285"/>
                    <a:pt x="3245" y="3810"/>
                  </a:cubicBezTo>
                  <a:lnTo>
                    <a:pt x="3245" y="4725"/>
                  </a:lnTo>
                  <a:cubicBezTo>
                    <a:pt x="3245" y="4886"/>
                    <a:pt x="3380" y="5021"/>
                    <a:pt x="3541" y="5021"/>
                  </a:cubicBezTo>
                  <a:cubicBezTo>
                    <a:pt x="3703" y="5021"/>
                    <a:pt x="3837" y="4886"/>
                    <a:pt x="3837" y="4725"/>
                  </a:cubicBezTo>
                  <a:lnTo>
                    <a:pt x="3837" y="3810"/>
                  </a:lnTo>
                  <a:cubicBezTo>
                    <a:pt x="3837" y="3016"/>
                    <a:pt x="3299" y="2316"/>
                    <a:pt x="2531" y="2128"/>
                  </a:cubicBezTo>
                  <a:cubicBezTo>
                    <a:pt x="2020" y="1993"/>
                    <a:pt x="1657" y="1535"/>
                    <a:pt x="1657" y="1010"/>
                  </a:cubicBezTo>
                  <a:lnTo>
                    <a:pt x="1657" y="297"/>
                  </a:lnTo>
                  <a:cubicBezTo>
                    <a:pt x="1657" y="136"/>
                    <a:pt x="1535" y="1"/>
                    <a:pt x="1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2668288" y="1850075"/>
              <a:ext cx="46775" cy="85825"/>
            </a:xfrm>
            <a:custGeom>
              <a:avLst/>
              <a:gdLst/>
              <a:ahLst/>
              <a:cxnLst/>
              <a:rect l="l" t="t" r="r" b="b"/>
              <a:pathLst>
                <a:path w="1871" h="3433" extrusionOk="0">
                  <a:moveTo>
                    <a:pt x="942" y="1"/>
                  </a:moveTo>
                  <a:cubicBezTo>
                    <a:pt x="781" y="1"/>
                    <a:pt x="646" y="136"/>
                    <a:pt x="646" y="297"/>
                  </a:cubicBezTo>
                  <a:lnTo>
                    <a:pt x="646" y="310"/>
                  </a:lnTo>
                  <a:cubicBezTo>
                    <a:pt x="269" y="432"/>
                    <a:pt x="0" y="755"/>
                    <a:pt x="0" y="1145"/>
                  </a:cubicBezTo>
                  <a:cubicBezTo>
                    <a:pt x="0" y="1629"/>
                    <a:pt x="417" y="2033"/>
                    <a:pt x="942" y="2033"/>
                  </a:cubicBezTo>
                  <a:cubicBezTo>
                    <a:pt x="1131" y="2033"/>
                    <a:pt x="1292" y="2155"/>
                    <a:pt x="1292" y="2316"/>
                  </a:cubicBezTo>
                  <a:cubicBezTo>
                    <a:pt x="1292" y="2478"/>
                    <a:pt x="1131" y="2612"/>
                    <a:pt x="942" y="2612"/>
                  </a:cubicBezTo>
                  <a:cubicBezTo>
                    <a:pt x="740" y="2612"/>
                    <a:pt x="592" y="2478"/>
                    <a:pt x="592" y="2316"/>
                  </a:cubicBezTo>
                  <a:cubicBezTo>
                    <a:pt x="592" y="2155"/>
                    <a:pt x="458" y="2020"/>
                    <a:pt x="296" y="2020"/>
                  </a:cubicBezTo>
                  <a:cubicBezTo>
                    <a:pt x="135" y="2020"/>
                    <a:pt x="0" y="2155"/>
                    <a:pt x="0" y="2316"/>
                  </a:cubicBezTo>
                  <a:cubicBezTo>
                    <a:pt x="0" y="2706"/>
                    <a:pt x="269" y="3029"/>
                    <a:pt x="646" y="3151"/>
                  </a:cubicBezTo>
                  <a:cubicBezTo>
                    <a:pt x="646" y="3312"/>
                    <a:pt x="781" y="3433"/>
                    <a:pt x="942" y="3433"/>
                  </a:cubicBezTo>
                  <a:cubicBezTo>
                    <a:pt x="1104" y="3433"/>
                    <a:pt x="1225" y="3312"/>
                    <a:pt x="1239" y="3151"/>
                  </a:cubicBezTo>
                  <a:cubicBezTo>
                    <a:pt x="1601" y="3029"/>
                    <a:pt x="1871" y="2706"/>
                    <a:pt x="1871" y="2316"/>
                  </a:cubicBezTo>
                  <a:cubicBezTo>
                    <a:pt x="1871" y="1831"/>
                    <a:pt x="1454" y="1441"/>
                    <a:pt x="942" y="1441"/>
                  </a:cubicBezTo>
                  <a:cubicBezTo>
                    <a:pt x="740" y="1441"/>
                    <a:pt x="592" y="1306"/>
                    <a:pt x="592" y="1145"/>
                  </a:cubicBezTo>
                  <a:cubicBezTo>
                    <a:pt x="592" y="983"/>
                    <a:pt x="740" y="862"/>
                    <a:pt x="942" y="862"/>
                  </a:cubicBezTo>
                  <a:cubicBezTo>
                    <a:pt x="1131" y="862"/>
                    <a:pt x="1292" y="983"/>
                    <a:pt x="1292" y="1145"/>
                  </a:cubicBezTo>
                  <a:cubicBezTo>
                    <a:pt x="1292" y="1306"/>
                    <a:pt x="1413" y="1441"/>
                    <a:pt x="1588" y="1441"/>
                  </a:cubicBezTo>
                  <a:cubicBezTo>
                    <a:pt x="1750" y="1441"/>
                    <a:pt x="1871" y="1306"/>
                    <a:pt x="1871" y="1145"/>
                  </a:cubicBezTo>
                  <a:cubicBezTo>
                    <a:pt x="1871" y="755"/>
                    <a:pt x="1601" y="432"/>
                    <a:pt x="1239" y="310"/>
                  </a:cubicBezTo>
                  <a:lnTo>
                    <a:pt x="1239" y="297"/>
                  </a:lnTo>
                  <a:cubicBezTo>
                    <a:pt x="1239" y="136"/>
                    <a:pt x="1104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2642038" y="1886075"/>
              <a:ext cx="14475" cy="14825"/>
            </a:xfrm>
            <a:custGeom>
              <a:avLst/>
              <a:gdLst/>
              <a:ahLst/>
              <a:cxnLst/>
              <a:rect l="l" t="t" r="r" b="b"/>
              <a:pathLst>
                <a:path w="579" h="593" extrusionOk="0">
                  <a:moveTo>
                    <a:pt x="296" y="1"/>
                  </a:moveTo>
                  <a:cubicBezTo>
                    <a:pt x="216" y="1"/>
                    <a:pt x="135" y="28"/>
                    <a:pt x="81" y="81"/>
                  </a:cubicBezTo>
                  <a:cubicBezTo>
                    <a:pt x="27" y="135"/>
                    <a:pt x="0" y="216"/>
                    <a:pt x="0" y="297"/>
                  </a:cubicBezTo>
                  <a:cubicBezTo>
                    <a:pt x="0" y="365"/>
                    <a:pt x="27" y="445"/>
                    <a:pt x="81" y="499"/>
                  </a:cubicBezTo>
                  <a:cubicBezTo>
                    <a:pt x="135" y="553"/>
                    <a:pt x="216" y="593"/>
                    <a:pt x="296" y="593"/>
                  </a:cubicBezTo>
                  <a:cubicBezTo>
                    <a:pt x="363" y="593"/>
                    <a:pt x="444" y="553"/>
                    <a:pt x="498" y="499"/>
                  </a:cubicBezTo>
                  <a:cubicBezTo>
                    <a:pt x="552" y="445"/>
                    <a:pt x="579" y="365"/>
                    <a:pt x="579" y="297"/>
                  </a:cubicBezTo>
                  <a:cubicBezTo>
                    <a:pt x="579" y="216"/>
                    <a:pt x="552" y="135"/>
                    <a:pt x="498" y="81"/>
                  </a:cubicBezTo>
                  <a:cubicBezTo>
                    <a:pt x="444" y="28"/>
                    <a:pt x="363" y="1"/>
                    <a:pt x="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2726838" y="1886075"/>
              <a:ext cx="14825" cy="14825"/>
            </a:xfrm>
            <a:custGeom>
              <a:avLst/>
              <a:gdLst/>
              <a:ahLst/>
              <a:cxnLst/>
              <a:rect l="l" t="t" r="r" b="b"/>
              <a:pathLst>
                <a:path w="593" h="593" extrusionOk="0">
                  <a:moveTo>
                    <a:pt x="296" y="1"/>
                  </a:moveTo>
                  <a:cubicBezTo>
                    <a:pt x="216" y="1"/>
                    <a:pt x="148" y="28"/>
                    <a:pt x="81" y="81"/>
                  </a:cubicBezTo>
                  <a:cubicBezTo>
                    <a:pt x="27" y="135"/>
                    <a:pt x="0" y="216"/>
                    <a:pt x="0" y="297"/>
                  </a:cubicBezTo>
                  <a:cubicBezTo>
                    <a:pt x="0" y="365"/>
                    <a:pt x="27" y="445"/>
                    <a:pt x="81" y="499"/>
                  </a:cubicBezTo>
                  <a:cubicBezTo>
                    <a:pt x="148" y="553"/>
                    <a:pt x="216" y="593"/>
                    <a:pt x="296" y="593"/>
                  </a:cubicBezTo>
                  <a:cubicBezTo>
                    <a:pt x="377" y="593"/>
                    <a:pt x="444" y="553"/>
                    <a:pt x="498" y="499"/>
                  </a:cubicBezTo>
                  <a:cubicBezTo>
                    <a:pt x="552" y="445"/>
                    <a:pt x="592" y="365"/>
                    <a:pt x="592" y="297"/>
                  </a:cubicBezTo>
                  <a:cubicBezTo>
                    <a:pt x="592" y="216"/>
                    <a:pt x="552" y="135"/>
                    <a:pt x="498" y="81"/>
                  </a:cubicBezTo>
                  <a:cubicBezTo>
                    <a:pt x="444" y="28"/>
                    <a:pt x="377" y="1"/>
                    <a:pt x="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2591563" y="1591025"/>
              <a:ext cx="200225" cy="183375"/>
            </a:xfrm>
            <a:custGeom>
              <a:avLst/>
              <a:gdLst/>
              <a:ahLst/>
              <a:cxnLst/>
              <a:rect l="l" t="t" r="r" b="b"/>
              <a:pathLst>
                <a:path w="8009" h="7335" extrusionOk="0">
                  <a:moveTo>
                    <a:pt x="740" y="591"/>
                  </a:moveTo>
                  <a:cubicBezTo>
                    <a:pt x="1225" y="591"/>
                    <a:pt x="2315" y="658"/>
                    <a:pt x="2988" y="1318"/>
                  </a:cubicBezTo>
                  <a:cubicBezTo>
                    <a:pt x="3486" y="1816"/>
                    <a:pt x="3647" y="2556"/>
                    <a:pt x="3701" y="3108"/>
                  </a:cubicBezTo>
                  <a:lnTo>
                    <a:pt x="2786" y="2192"/>
                  </a:lnTo>
                  <a:cubicBezTo>
                    <a:pt x="2726" y="2139"/>
                    <a:pt x="2648" y="2112"/>
                    <a:pt x="2573" y="2112"/>
                  </a:cubicBezTo>
                  <a:cubicBezTo>
                    <a:pt x="2497" y="2112"/>
                    <a:pt x="2423" y="2139"/>
                    <a:pt x="2369" y="2192"/>
                  </a:cubicBezTo>
                  <a:cubicBezTo>
                    <a:pt x="2248" y="2314"/>
                    <a:pt x="2248" y="2503"/>
                    <a:pt x="2369" y="2610"/>
                  </a:cubicBezTo>
                  <a:lnTo>
                    <a:pt x="3312" y="3565"/>
                  </a:lnTo>
                  <a:cubicBezTo>
                    <a:pt x="2759" y="3538"/>
                    <a:pt x="1952" y="3404"/>
                    <a:pt x="1427" y="2879"/>
                  </a:cubicBezTo>
                  <a:cubicBezTo>
                    <a:pt x="767" y="2233"/>
                    <a:pt x="727" y="1103"/>
                    <a:pt x="740" y="591"/>
                  </a:cubicBezTo>
                  <a:close/>
                  <a:moveTo>
                    <a:pt x="7282" y="591"/>
                  </a:moveTo>
                  <a:cubicBezTo>
                    <a:pt x="7296" y="1103"/>
                    <a:pt x="7255" y="2233"/>
                    <a:pt x="6582" y="2879"/>
                  </a:cubicBezTo>
                  <a:cubicBezTo>
                    <a:pt x="6070" y="3391"/>
                    <a:pt x="5263" y="3538"/>
                    <a:pt x="4711" y="3565"/>
                  </a:cubicBezTo>
                  <a:lnTo>
                    <a:pt x="5666" y="2596"/>
                  </a:lnTo>
                  <a:cubicBezTo>
                    <a:pt x="5788" y="2489"/>
                    <a:pt x="5788" y="2300"/>
                    <a:pt x="5666" y="2180"/>
                  </a:cubicBezTo>
                  <a:cubicBezTo>
                    <a:pt x="5613" y="2126"/>
                    <a:pt x="5539" y="2099"/>
                    <a:pt x="5463" y="2099"/>
                  </a:cubicBezTo>
                  <a:cubicBezTo>
                    <a:pt x="5387" y="2099"/>
                    <a:pt x="5310" y="2126"/>
                    <a:pt x="5250" y="2180"/>
                  </a:cubicBezTo>
                  <a:lnTo>
                    <a:pt x="4320" y="3122"/>
                  </a:lnTo>
                  <a:cubicBezTo>
                    <a:pt x="4361" y="2569"/>
                    <a:pt x="4523" y="1816"/>
                    <a:pt x="5034" y="1318"/>
                  </a:cubicBezTo>
                  <a:cubicBezTo>
                    <a:pt x="5693" y="658"/>
                    <a:pt x="6784" y="591"/>
                    <a:pt x="7282" y="591"/>
                  </a:cubicBezTo>
                  <a:close/>
                  <a:moveTo>
                    <a:pt x="767" y="1"/>
                  </a:moveTo>
                  <a:cubicBezTo>
                    <a:pt x="599" y="1"/>
                    <a:pt x="483" y="9"/>
                    <a:pt x="444" y="12"/>
                  </a:cubicBezTo>
                  <a:cubicBezTo>
                    <a:pt x="377" y="26"/>
                    <a:pt x="309" y="53"/>
                    <a:pt x="256" y="107"/>
                  </a:cubicBezTo>
                  <a:cubicBezTo>
                    <a:pt x="202" y="161"/>
                    <a:pt x="175" y="227"/>
                    <a:pt x="162" y="295"/>
                  </a:cubicBezTo>
                  <a:cubicBezTo>
                    <a:pt x="148" y="550"/>
                    <a:pt x="0" y="2300"/>
                    <a:pt x="1023" y="3310"/>
                  </a:cubicBezTo>
                  <a:cubicBezTo>
                    <a:pt x="1777" y="4050"/>
                    <a:pt x="2921" y="4158"/>
                    <a:pt x="3554" y="4158"/>
                  </a:cubicBezTo>
                  <a:lnTo>
                    <a:pt x="3715" y="4158"/>
                  </a:lnTo>
                  <a:lnTo>
                    <a:pt x="3715" y="7052"/>
                  </a:lnTo>
                  <a:cubicBezTo>
                    <a:pt x="3715" y="7213"/>
                    <a:pt x="3850" y="7334"/>
                    <a:pt x="4011" y="7334"/>
                  </a:cubicBezTo>
                  <a:cubicBezTo>
                    <a:pt x="4173" y="7334"/>
                    <a:pt x="4308" y="7213"/>
                    <a:pt x="4308" y="7052"/>
                  </a:cubicBezTo>
                  <a:lnTo>
                    <a:pt x="4308" y="4158"/>
                  </a:lnTo>
                  <a:lnTo>
                    <a:pt x="4455" y="4158"/>
                  </a:lnTo>
                  <a:cubicBezTo>
                    <a:pt x="5101" y="4158"/>
                    <a:pt x="6246" y="4050"/>
                    <a:pt x="6999" y="3310"/>
                  </a:cubicBezTo>
                  <a:cubicBezTo>
                    <a:pt x="8008" y="2300"/>
                    <a:pt x="7874" y="564"/>
                    <a:pt x="7847" y="295"/>
                  </a:cubicBezTo>
                  <a:cubicBezTo>
                    <a:pt x="7847" y="227"/>
                    <a:pt x="7820" y="161"/>
                    <a:pt x="7766" y="107"/>
                  </a:cubicBezTo>
                  <a:cubicBezTo>
                    <a:pt x="7712" y="53"/>
                    <a:pt x="7646" y="26"/>
                    <a:pt x="7578" y="12"/>
                  </a:cubicBezTo>
                  <a:cubicBezTo>
                    <a:pt x="7542" y="9"/>
                    <a:pt x="7428" y="1"/>
                    <a:pt x="7261" y="1"/>
                  </a:cubicBezTo>
                  <a:cubicBezTo>
                    <a:pt x="6672" y="1"/>
                    <a:pt x="5424" y="104"/>
                    <a:pt x="4617" y="900"/>
                  </a:cubicBezTo>
                  <a:cubicBezTo>
                    <a:pt x="4334" y="1170"/>
                    <a:pt x="4146" y="1507"/>
                    <a:pt x="4011" y="1843"/>
                  </a:cubicBezTo>
                  <a:cubicBezTo>
                    <a:pt x="3877" y="1507"/>
                    <a:pt x="3674" y="1170"/>
                    <a:pt x="3392" y="900"/>
                  </a:cubicBezTo>
                  <a:cubicBezTo>
                    <a:pt x="2596" y="104"/>
                    <a:pt x="1358" y="1"/>
                    <a:pt x="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2684438" y="1789175"/>
              <a:ext cx="14825" cy="14825"/>
            </a:xfrm>
            <a:custGeom>
              <a:avLst/>
              <a:gdLst/>
              <a:ahLst/>
              <a:cxnLst/>
              <a:rect l="l" t="t" r="r" b="b"/>
              <a:pathLst>
                <a:path w="593" h="593" extrusionOk="0">
                  <a:moveTo>
                    <a:pt x="296" y="0"/>
                  </a:moveTo>
                  <a:cubicBezTo>
                    <a:pt x="216" y="0"/>
                    <a:pt x="135" y="41"/>
                    <a:pt x="81" y="95"/>
                  </a:cubicBezTo>
                  <a:cubicBezTo>
                    <a:pt x="27" y="149"/>
                    <a:pt x="0" y="216"/>
                    <a:pt x="0" y="296"/>
                  </a:cubicBezTo>
                  <a:cubicBezTo>
                    <a:pt x="0" y="377"/>
                    <a:pt x="27" y="458"/>
                    <a:pt x="81" y="512"/>
                  </a:cubicBezTo>
                  <a:cubicBezTo>
                    <a:pt x="135" y="566"/>
                    <a:pt x="216" y="592"/>
                    <a:pt x="296" y="592"/>
                  </a:cubicBezTo>
                  <a:cubicBezTo>
                    <a:pt x="363" y="592"/>
                    <a:pt x="444" y="566"/>
                    <a:pt x="498" y="512"/>
                  </a:cubicBezTo>
                  <a:cubicBezTo>
                    <a:pt x="552" y="458"/>
                    <a:pt x="593" y="377"/>
                    <a:pt x="593" y="296"/>
                  </a:cubicBezTo>
                  <a:cubicBezTo>
                    <a:pt x="593" y="216"/>
                    <a:pt x="552" y="149"/>
                    <a:pt x="498" y="95"/>
                  </a:cubicBezTo>
                  <a:cubicBezTo>
                    <a:pt x="444" y="41"/>
                    <a:pt x="363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9"/>
          <p:cNvGrpSpPr/>
          <p:nvPr/>
        </p:nvGrpSpPr>
        <p:grpSpPr>
          <a:xfrm>
            <a:off x="6997112" y="2007100"/>
            <a:ext cx="377225" cy="347600"/>
            <a:chOff x="3254438" y="1605800"/>
            <a:chExt cx="377225" cy="347600"/>
          </a:xfrm>
        </p:grpSpPr>
        <p:sp>
          <p:nvSpPr>
            <p:cNvPr id="840" name="Google Shape;840;p39"/>
            <p:cNvSpPr/>
            <p:nvPr/>
          </p:nvSpPr>
          <p:spPr>
            <a:xfrm>
              <a:off x="3493013" y="1688575"/>
              <a:ext cx="138650" cy="138300"/>
            </a:xfrm>
            <a:custGeom>
              <a:avLst/>
              <a:gdLst/>
              <a:ahLst/>
              <a:cxnLst/>
              <a:rect l="l" t="t" r="r" b="b"/>
              <a:pathLst>
                <a:path w="5546" h="5532" extrusionOk="0">
                  <a:moveTo>
                    <a:pt x="2773" y="579"/>
                  </a:moveTo>
                  <a:cubicBezTo>
                    <a:pt x="3972" y="579"/>
                    <a:pt x="4954" y="1562"/>
                    <a:pt x="4954" y="2759"/>
                  </a:cubicBezTo>
                  <a:cubicBezTo>
                    <a:pt x="4954" y="3970"/>
                    <a:pt x="3972" y="4940"/>
                    <a:pt x="2773" y="4940"/>
                  </a:cubicBezTo>
                  <a:cubicBezTo>
                    <a:pt x="1576" y="4940"/>
                    <a:pt x="593" y="3970"/>
                    <a:pt x="593" y="2759"/>
                  </a:cubicBezTo>
                  <a:cubicBezTo>
                    <a:pt x="593" y="1562"/>
                    <a:pt x="1576" y="579"/>
                    <a:pt x="2773" y="579"/>
                  </a:cubicBezTo>
                  <a:close/>
                  <a:moveTo>
                    <a:pt x="2773" y="0"/>
                  </a:moveTo>
                  <a:cubicBezTo>
                    <a:pt x="1239" y="0"/>
                    <a:pt x="0" y="1239"/>
                    <a:pt x="0" y="2759"/>
                  </a:cubicBezTo>
                  <a:cubicBezTo>
                    <a:pt x="0" y="4293"/>
                    <a:pt x="1239" y="5532"/>
                    <a:pt x="2773" y="5532"/>
                  </a:cubicBezTo>
                  <a:cubicBezTo>
                    <a:pt x="4295" y="5532"/>
                    <a:pt x="5546" y="4293"/>
                    <a:pt x="5546" y="2759"/>
                  </a:cubicBezTo>
                  <a:cubicBezTo>
                    <a:pt x="5546" y="1239"/>
                    <a:pt x="4295" y="0"/>
                    <a:pt x="2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3254438" y="1605800"/>
              <a:ext cx="337200" cy="347600"/>
            </a:xfrm>
            <a:custGeom>
              <a:avLst/>
              <a:gdLst/>
              <a:ahLst/>
              <a:cxnLst/>
              <a:rect l="l" t="t" r="r" b="b"/>
              <a:pathLst>
                <a:path w="13488" h="13904" extrusionOk="0">
                  <a:moveTo>
                    <a:pt x="12908" y="593"/>
                  </a:moveTo>
                  <a:lnTo>
                    <a:pt x="12908" y="1601"/>
                  </a:lnTo>
                  <a:lnTo>
                    <a:pt x="593" y="1601"/>
                  </a:lnTo>
                  <a:lnTo>
                    <a:pt x="593" y="593"/>
                  </a:lnTo>
                  <a:close/>
                  <a:moveTo>
                    <a:pt x="6744" y="12019"/>
                  </a:moveTo>
                  <a:cubicBezTo>
                    <a:pt x="7108" y="12019"/>
                    <a:pt x="7390" y="12315"/>
                    <a:pt x="7390" y="12665"/>
                  </a:cubicBezTo>
                  <a:cubicBezTo>
                    <a:pt x="7390" y="13029"/>
                    <a:pt x="7108" y="13311"/>
                    <a:pt x="6744" y="13311"/>
                  </a:cubicBezTo>
                  <a:cubicBezTo>
                    <a:pt x="6394" y="13311"/>
                    <a:pt x="6098" y="13029"/>
                    <a:pt x="6098" y="12665"/>
                  </a:cubicBezTo>
                  <a:cubicBezTo>
                    <a:pt x="6098" y="12315"/>
                    <a:pt x="6394" y="12019"/>
                    <a:pt x="6744" y="12019"/>
                  </a:cubicBezTo>
                  <a:close/>
                  <a:moveTo>
                    <a:pt x="593" y="0"/>
                  </a:moveTo>
                  <a:cubicBezTo>
                    <a:pt x="270" y="0"/>
                    <a:pt x="1" y="269"/>
                    <a:pt x="1" y="593"/>
                  </a:cubicBezTo>
                  <a:lnTo>
                    <a:pt x="1" y="1601"/>
                  </a:lnTo>
                  <a:cubicBezTo>
                    <a:pt x="1" y="1912"/>
                    <a:pt x="256" y="2167"/>
                    <a:pt x="566" y="2181"/>
                  </a:cubicBezTo>
                  <a:lnTo>
                    <a:pt x="566" y="9664"/>
                  </a:lnTo>
                  <a:cubicBezTo>
                    <a:pt x="566" y="10149"/>
                    <a:pt x="956" y="10553"/>
                    <a:pt x="1441" y="10553"/>
                  </a:cubicBezTo>
                  <a:lnTo>
                    <a:pt x="6448" y="10553"/>
                  </a:lnTo>
                  <a:lnTo>
                    <a:pt x="6448" y="11414"/>
                  </a:lnTo>
                  <a:cubicBezTo>
                    <a:pt x="6448" y="11441"/>
                    <a:pt x="6448" y="11454"/>
                    <a:pt x="6462" y="11468"/>
                  </a:cubicBezTo>
                  <a:cubicBezTo>
                    <a:pt x="5909" y="11602"/>
                    <a:pt x="5505" y="12087"/>
                    <a:pt x="5505" y="12665"/>
                  </a:cubicBezTo>
                  <a:cubicBezTo>
                    <a:pt x="5505" y="13352"/>
                    <a:pt x="6071" y="13904"/>
                    <a:pt x="6744" y="13904"/>
                  </a:cubicBezTo>
                  <a:cubicBezTo>
                    <a:pt x="7431" y="13904"/>
                    <a:pt x="7982" y="13352"/>
                    <a:pt x="7982" y="12665"/>
                  </a:cubicBezTo>
                  <a:cubicBezTo>
                    <a:pt x="7982" y="12087"/>
                    <a:pt x="7578" y="11602"/>
                    <a:pt x="7040" y="11468"/>
                  </a:cubicBezTo>
                  <a:lnTo>
                    <a:pt x="7040" y="11414"/>
                  </a:lnTo>
                  <a:lnTo>
                    <a:pt x="7040" y="10553"/>
                  </a:lnTo>
                  <a:lnTo>
                    <a:pt x="8278" y="10553"/>
                  </a:lnTo>
                  <a:cubicBezTo>
                    <a:pt x="8440" y="10553"/>
                    <a:pt x="8574" y="10418"/>
                    <a:pt x="8574" y="10257"/>
                  </a:cubicBezTo>
                  <a:cubicBezTo>
                    <a:pt x="8574" y="10095"/>
                    <a:pt x="8440" y="9960"/>
                    <a:pt x="8278" y="9960"/>
                  </a:cubicBezTo>
                  <a:lnTo>
                    <a:pt x="1441" y="9960"/>
                  </a:lnTo>
                  <a:cubicBezTo>
                    <a:pt x="1279" y="9960"/>
                    <a:pt x="1145" y="9826"/>
                    <a:pt x="1145" y="9664"/>
                  </a:cubicBezTo>
                  <a:lnTo>
                    <a:pt x="1145" y="2181"/>
                  </a:lnTo>
                  <a:lnTo>
                    <a:pt x="12343" y="2181"/>
                  </a:lnTo>
                  <a:lnTo>
                    <a:pt x="12343" y="2450"/>
                  </a:lnTo>
                  <a:cubicBezTo>
                    <a:pt x="12343" y="2611"/>
                    <a:pt x="12478" y="2746"/>
                    <a:pt x="12639" y="2746"/>
                  </a:cubicBezTo>
                  <a:cubicBezTo>
                    <a:pt x="12801" y="2746"/>
                    <a:pt x="12935" y="2611"/>
                    <a:pt x="12935" y="2450"/>
                  </a:cubicBezTo>
                  <a:lnTo>
                    <a:pt x="12935" y="2181"/>
                  </a:lnTo>
                  <a:cubicBezTo>
                    <a:pt x="13245" y="2167"/>
                    <a:pt x="13488" y="1912"/>
                    <a:pt x="13488" y="1601"/>
                  </a:cubicBezTo>
                  <a:lnTo>
                    <a:pt x="13488" y="593"/>
                  </a:lnTo>
                  <a:cubicBezTo>
                    <a:pt x="13488" y="269"/>
                    <a:pt x="13231" y="0"/>
                    <a:pt x="129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3481913" y="1854800"/>
              <a:ext cx="14825" cy="14825"/>
            </a:xfrm>
            <a:custGeom>
              <a:avLst/>
              <a:gdLst/>
              <a:ahLst/>
              <a:cxnLst/>
              <a:rect l="l" t="t" r="r" b="b"/>
              <a:pathLst>
                <a:path w="593" h="593" extrusionOk="0">
                  <a:moveTo>
                    <a:pt x="297" y="0"/>
                  </a:moveTo>
                  <a:cubicBezTo>
                    <a:pt x="216" y="0"/>
                    <a:pt x="148" y="27"/>
                    <a:pt x="94" y="94"/>
                  </a:cubicBezTo>
                  <a:cubicBezTo>
                    <a:pt x="41" y="148"/>
                    <a:pt x="1" y="216"/>
                    <a:pt x="1" y="297"/>
                  </a:cubicBezTo>
                  <a:cubicBezTo>
                    <a:pt x="1" y="377"/>
                    <a:pt x="41" y="444"/>
                    <a:pt x="94" y="498"/>
                  </a:cubicBezTo>
                  <a:cubicBezTo>
                    <a:pt x="148" y="566"/>
                    <a:pt x="216" y="593"/>
                    <a:pt x="297" y="593"/>
                  </a:cubicBezTo>
                  <a:cubicBezTo>
                    <a:pt x="378" y="593"/>
                    <a:pt x="458" y="566"/>
                    <a:pt x="512" y="498"/>
                  </a:cubicBezTo>
                  <a:cubicBezTo>
                    <a:pt x="566" y="444"/>
                    <a:pt x="593" y="377"/>
                    <a:pt x="593" y="297"/>
                  </a:cubicBezTo>
                  <a:cubicBezTo>
                    <a:pt x="593" y="216"/>
                    <a:pt x="566" y="148"/>
                    <a:pt x="512" y="94"/>
                  </a:cubicBezTo>
                  <a:cubicBezTo>
                    <a:pt x="458" y="27"/>
                    <a:pt x="378" y="0"/>
                    <a:pt x="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3511863" y="1840000"/>
              <a:ext cx="65975" cy="29625"/>
            </a:xfrm>
            <a:custGeom>
              <a:avLst/>
              <a:gdLst/>
              <a:ahLst/>
              <a:cxnLst/>
              <a:rect l="l" t="t" r="r" b="b"/>
              <a:pathLst>
                <a:path w="2639" h="1185" extrusionOk="0">
                  <a:moveTo>
                    <a:pt x="2342" y="0"/>
                  </a:moveTo>
                  <a:cubicBezTo>
                    <a:pt x="2181" y="0"/>
                    <a:pt x="2046" y="135"/>
                    <a:pt x="2046" y="296"/>
                  </a:cubicBezTo>
                  <a:cubicBezTo>
                    <a:pt x="2046" y="458"/>
                    <a:pt x="1911" y="592"/>
                    <a:pt x="1750" y="592"/>
                  </a:cubicBezTo>
                  <a:lnTo>
                    <a:pt x="296" y="592"/>
                  </a:lnTo>
                  <a:cubicBezTo>
                    <a:pt x="135" y="592"/>
                    <a:pt x="0" y="727"/>
                    <a:pt x="0" y="889"/>
                  </a:cubicBezTo>
                  <a:cubicBezTo>
                    <a:pt x="0" y="1050"/>
                    <a:pt x="135" y="1185"/>
                    <a:pt x="296" y="1185"/>
                  </a:cubicBezTo>
                  <a:lnTo>
                    <a:pt x="1750" y="1185"/>
                  </a:lnTo>
                  <a:cubicBezTo>
                    <a:pt x="2234" y="1185"/>
                    <a:pt x="2638" y="781"/>
                    <a:pt x="2638" y="296"/>
                  </a:cubicBezTo>
                  <a:cubicBezTo>
                    <a:pt x="2638" y="135"/>
                    <a:pt x="2504" y="0"/>
                    <a:pt x="2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3292138" y="1682850"/>
              <a:ext cx="196850" cy="129900"/>
            </a:xfrm>
            <a:custGeom>
              <a:avLst/>
              <a:gdLst/>
              <a:ahLst/>
              <a:cxnLst/>
              <a:rect l="l" t="t" r="r" b="b"/>
              <a:pathLst>
                <a:path w="7874" h="5196" extrusionOk="0">
                  <a:moveTo>
                    <a:pt x="6770" y="0"/>
                  </a:moveTo>
                  <a:cubicBezTo>
                    <a:pt x="6609" y="0"/>
                    <a:pt x="6474" y="135"/>
                    <a:pt x="6474" y="296"/>
                  </a:cubicBezTo>
                  <a:cubicBezTo>
                    <a:pt x="6474" y="458"/>
                    <a:pt x="6609" y="592"/>
                    <a:pt x="6770" y="592"/>
                  </a:cubicBezTo>
                  <a:lnTo>
                    <a:pt x="6865" y="592"/>
                  </a:lnTo>
                  <a:lnTo>
                    <a:pt x="3635" y="3823"/>
                  </a:lnTo>
                  <a:lnTo>
                    <a:pt x="2517" y="2719"/>
                  </a:lnTo>
                  <a:cubicBezTo>
                    <a:pt x="2463" y="2665"/>
                    <a:pt x="2396" y="2625"/>
                    <a:pt x="2316" y="2625"/>
                  </a:cubicBezTo>
                  <a:cubicBezTo>
                    <a:pt x="2235" y="2625"/>
                    <a:pt x="2154" y="2665"/>
                    <a:pt x="2100" y="2719"/>
                  </a:cubicBezTo>
                  <a:lnTo>
                    <a:pt x="121" y="4698"/>
                  </a:lnTo>
                  <a:cubicBezTo>
                    <a:pt x="0" y="4819"/>
                    <a:pt x="0" y="4994"/>
                    <a:pt x="121" y="5115"/>
                  </a:cubicBezTo>
                  <a:cubicBezTo>
                    <a:pt x="175" y="5169"/>
                    <a:pt x="256" y="5195"/>
                    <a:pt x="324" y="5195"/>
                  </a:cubicBezTo>
                  <a:cubicBezTo>
                    <a:pt x="404" y="5195"/>
                    <a:pt x="485" y="5169"/>
                    <a:pt x="539" y="5115"/>
                  </a:cubicBezTo>
                  <a:lnTo>
                    <a:pt x="2316" y="3338"/>
                  </a:lnTo>
                  <a:lnTo>
                    <a:pt x="3419" y="4442"/>
                  </a:lnTo>
                  <a:cubicBezTo>
                    <a:pt x="3473" y="4496"/>
                    <a:pt x="3554" y="4536"/>
                    <a:pt x="3635" y="4536"/>
                  </a:cubicBezTo>
                  <a:cubicBezTo>
                    <a:pt x="3701" y="4536"/>
                    <a:pt x="3782" y="4496"/>
                    <a:pt x="3836" y="4442"/>
                  </a:cubicBezTo>
                  <a:lnTo>
                    <a:pt x="7282" y="996"/>
                  </a:lnTo>
                  <a:lnTo>
                    <a:pt x="7282" y="1091"/>
                  </a:lnTo>
                  <a:cubicBezTo>
                    <a:pt x="7282" y="1265"/>
                    <a:pt x="7416" y="1387"/>
                    <a:pt x="7578" y="1387"/>
                  </a:cubicBezTo>
                  <a:cubicBezTo>
                    <a:pt x="7739" y="1387"/>
                    <a:pt x="7874" y="1265"/>
                    <a:pt x="7874" y="1091"/>
                  </a:cubicBezTo>
                  <a:lnTo>
                    <a:pt x="7874" y="296"/>
                  </a:lnTo>
                  <a:cubicBezTo>
                    <a:pt x="7874" y="135"/>
                    <a:pt x="7739" y="0"/>
                    <a:pt x="75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3540113" y="1718175"/>
              <a:ext cx="44125" cy="79450"/>
            </a:xfrm>
            <a:custGeom>
              <a:avLst/>
              <a:gdLst/>
              <a:ahLst/>
              <a:cxnLst/>
              <a:rect l="l" t="t" r="r" b="b"/>
              <a:pathLst>
                <a:path w="1765" h="3178" extrusionOk="0">
                  <a:moveTo>
                    <a:pt x="889" y="1"/>
                  </a:moveTo>
                  <a:cubicBezTo>
                    <a:pt x="728" y="1"/>
                    <a:pt x="593" y="121"/>
                    <a:pt x="593" y="283"/>
                  </a:cubicBezTo>
                  <a:cubicBezTo>
                    <a:pt x="257" y="405"/>
                    <a:pt x="1" y="701"/>
                    <a:pt x="1" y="1064"/>
                  </a:cubicBezTo>
                  <a:cubicBezTo>
                    <a:pt x="1" y="1521"/>
                    <a:pt x="405" y="1898"/>
                    <a:pt x="889" y="1898"/>
                  </a:cubicBezTo>
                  <a:cubicBezTo>
                    <a:pt x="1051" y="1898"/>
                    <a:pt x="1185" y="2006"/>
                    <a:pt x="1185" y="2127"/>
                  </a:cubicBezTo>
                  <a:cubicBezTo>
                    <a:pt x="1185" y="2262"/>
                    <a:pt x="1051" y="2370"/>
                    <a:pt x="889" y="2370"/>
                  </a:cubicBezTo>
                  <a:cubicBezTo>
                    <a:pt x="728" y="2370"/>
                    <a:pt x="593" y="2262"/>
                    <a:pt x="593" y="2127"/>
                  </a:cubicBezTo>
                  <a:cubicBezTo>
                    <a:pt x="593" y="1966"/>
                    <a:pt x="458" y="1831"/>
                    <a:pt x="297" y="1831"/>
                  </a:cubicBezTo>
                  <a:cubicBezTo>
                    <a:pt x="135" y="1831"/>
                    <a:pt x="1" y="1966"/>
                    <a:pt x="1" y="2127"/>
                  </a:cubicBezTo>
                  <a:cubicBezTo>
                    <a:pt x="1" y="2490"/>
                    <a:pt x="257" y="2800"/>
                    <a:pt x="593" y="2908"/>
                  </a:cubicBezTo>
                  <a:cubicBezTo>
                    <a:pt x="607" y="3070"/>
                    <a:pt x="728" y="3177"/>
                    <a:pt x="889" y="3177"/>
                  </a:cubicBezTo>
                  <a:cubicBezTo>
                    <a:pt x="1038" y="3177"/>
                    <a:pt x="1172" y="3070"/>
                    <a:pt x="1185" y="2908"/>
                  </a:cubicBezTo>
                  <a:cubicBezTo>
                    <a:pt x="1522" y="2800"/>
                    <a:pt x="1764" y="2490"/>
                    <a:pt x="1764" y="2127"/>
                  </a:cubicBezTo>
                  <a:cubicBezTo>
                    <a:pt x="1764" y="1670"/>
                    <a:pt x="1374" y="1306"/>
                    <a:pt x="889" y="1306"/>
                  </a:cubicBezTo>
                  <a:cubicBezTo>
                    <a:pt x="728" y="1306"/>
                    <a:pt x="593" y="1198"/>
                    <a:pt x="593" y="1064"/>
                  </a:cubicBezTo>
                  <a:cubicBezTo>
                    <a:pt x="593" y="929"/>
                    <a:pt x="728" y="821"/>
                    <a:pt x="889" y="821"/>
                  </a:cubicBezTo>
                  <a:cubicBezTo>
                    <a:pt x="1051" y="821"/>
                    <a:pt x="1185" y="929"/>
                    <a:pt x="1185" y="1064"/>
                  </a:cubicBezTo>
                  <a:cubicBezTo>
                    <a:pt x="1185" y="1225"/>
                    <a:pt x="1307" y="1360"/>
                    <a:pt x="1481" y="1360"/>
                  </a:cubicBezTo>
                  <a:cubicBezTo>
                    <a:pt x="1643" y="1360"/>
                    <a:pt x="1764" y="1225"/>
                    <a:pt x="1764" y="1064"/>
                  </a:cubicBezTo>
                  <a:cubicBezTo>
                    <a:pt x="1764" y="701"/>
                    <a:pt x="1522" y="405"/>
                    <a:pt x="1185" y="283"/>
                  </a:cubicBezTo>
                  <a:cubicBezTo>
                    <a:pt x="1185" y="121"/>
                    <a:pt x="1051" y="1"/>
                    <a:pt x="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3301563" y="1710425"/>
              <a:ext cx="70325" cy="14825"/>
            </a:xfrm>
            <a:custGeom>
              <a:avLst/>
              <a:gdLst/>
              <a:ahLst/>
              <a:cxnLst/>
              <a:rect l="l" t="t" r="r" b="b"/>
              <a:pathLst>
                <a:path w="2813" h="593" extrusionOk="0">
                  <a:moveTo>
                    <a:pt x="296" y="1"/>
                  </a:moveTo>
                  <a:cubicBezTo>
                    <a:pt x="135" y="1"/>
                    <a:pt x="0" y="135"/>
                    <a:pt x="0" y="297"/>
                  </a:cubicBezTo>
                  <a:cubicBezTo>
                    <a:pt x="0" y="458"/>
                    <a:pt x="135" y="593"/>
                    <a:pt x="296" y="593"/>
                  </a:cubicBezTo>
                  <a:lnTo>
                    <a:pt x="2531" y="593"/>
                  </a:lnTo>
                  <a:cubicBezTo>
                    <a:pt x="2692" y="593"/>
                    <a:pt x="2813" y="458"/>
                    <a:pt x="2813" y="297"/>
                  </a:cubicBezTo>
                  <a:cubicBezTo>
                    <a:pt x="2813" y="135"/>
                    <a:pt x="2692" y="1"/>
                    <a:pt x="2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3382313" y="1710425"/>
              <a:ext cx="14825" cy="14825"/>
            </a:xfrm>
            <a:custGeom>
              <a:avLst/>
              <a:gdLst/>
              <a:ahLst/>
              <a:cxnLst/>
              <a:rect l="l" t="t" r="r" b="b"/>
              <a:pathLst>
                <a:path w="593" h="593" extrusionOk="0">
                  <a:moveTo>
                    <a:pt x="297" y="1"/>
                  </a:moveTo>
                  <a:cubicBezTo>
                    <a:pt x="216" y="1"/>
                    <a:pt x="148" y="42"/>
                    <a:pt x="94" y="95"/>
                  </a:cubicBezTo>
                  <a:cubicBezTo>
                    <a:pt x="28" y="149"/>
                    <a:pt x="1" y="216"/>
                    <a:pt x="1" y="297"/>
                  </a:cubicBezTo>
                  <a:cubicBezTo>
                    <a:pt x="1" y="378"/>
                    <a:pt x="28" y="445"/>
                    <a:pt x="94" y="512"/>
                  </a:cubicBezTo>
                  <a:cubicBezTo>
                    <a:pt x="148" y="566"/>
                    <a:pt x="216" y="593"/>
                    <a:pt x="297" y="593"/>
                  </a:cubicBezTo>
                  <a:cubicBezTo>
                    <a:pt x="378" y="593"/>
                    <a:pt x="444" y="566"/>
                    <a:pt x="512" y="512"/>
                  </a:cubicBezTo>
                  <a:cubicBezTo>
                    <a:pt x="566" y="445"/>
                    <a:pt x="593" y="378"/>
                    <a:pt x="593" y="297"/>
                  </a:cubicBezTo>
                  <a:cubicBezTo>
                    <a:pt x="593" y="216"/>
                    <a:pt x="566" y="149"/>
                    <a:pt x="512" y="95"/>
                  </a:cubicBezTo>
                  <a:cubicBezTo>
                    <a:pt x="444" y="42"/>
                    <a:pt x="37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3301563" y="1681175"/>
              <a:ext cx="95575" cy="14475"/>
            </a:xfrm>
            <a:custGeom>
              <a:avLst/>
              <a:gdLst/>
              <a:ahLst/>
              <a:cxnLst/>
              <a:rect l="l" t="t" r="r" b="b"/>
              <a:pathLst>
                <a:path w="3823" h="579" extrusionOk="0">
                  <a:moveTo>
                    <a:pt x="296" y="0"/>
                  </a:moveTo>
                  <a:cubicBezTo>
                    <a:pt x="135" y="0"/>
                    <a:pt x="0" y="121"/>
                    <a:pt x="0" y="296"/>
                  </a:cubicBezTo>
                  <a:cubicBezTo>
                    <a:pt x="0" y="458"/>
                    <a:pt x="135" y="578"/>
                    <a:pt x="296" y="578"/>
                  </a:cubicBezTo>
                  <a:lnTo>
                    <a:pt x="3527" y="578"/>
                  </a:lnTo>
                  <a:cubicBezTo>
                    <a:pt x="3688" y="578"/>
                    <a:pt x="3823" y="458"/>
                    <a:pt x="3823" y="296"/>
                  </a:cubicBezTo>
                  <a:cubicBezTo>
                    <a:pt x="3823" y="121"/>
                    <a:pt x="3688" y="0"/>
                    <a:pt x="35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 txBox="1">
            <a:spLocks noGrp="1"/>
          </p:cNvSpPr>
          <p:nvPr>
            <p:ph type="body" idx="1"/>
          </p:nvPr>
        </p:nvSpPr>
        <p:spPr>
          <a:xfrm>
            <a:off x="719999" y="1389600"/>
            <a:ext cx="7704000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rgbClr val="A3816A"/>
              </a:buClr>
              <a:buSzPts val="1100"/>
              <a:buNone/>
            </a:pPr>
            <a:r>
              <a:rPr lang="zh-CN" altLang="en-US" sz="2400" dirty="0"/>
              <a:t>         </a:t>
            </a:r>
            <a:r>
              <a:rPr lang="zh-CN" altLang="zh-CN" sz="2400" dirty="0"/>
              <a:t>与数据收集和整理相比，研究的难度主要在于</a:t>
            </a:r>
            <a:r>
              <a:rPr lang="zh-CN" altLang="zh-CN" sz="2400" dirty="0">
                <a:solidFill>
                  <a:srgbClr val="FF0000"/>
                </a:solidFill>
              </a:rPr>
              <a:t>数据处理和挖掘</a:t>
            </a:r>
            <a:r>
              <a:rPr lang="zh-CN" altLang="zh-CN" sz="2400" dirty="0"/>
              <a:t>。</a:t>
            </a:r>
            <a:r>
              <a:rPr lang="zh-CN" altLang="en-US" sz="2400" dirty="0"/>
              <a:t>通过大量数据的一系列计算方法</a:t>
            </a:r>
            <a:r>
              <a:rPr lang="en-US" altLang="zh-CN" sz="2400" dirty="0"/>
              <a:t>,</a:t>
            </a:r>
            <a:r>
              <a:rPr lang="zh-CN" altLang="en-US" sz="2400" dirty="0"/>
              <a:t>对一段时间内的趋势进行预测</a:t>
            </a:r>
            <a:r>
              <a:rPr lang="en-US" altLang="zh-CN" sz="2400" dirty="0"/>
              <a:t>,</a:t>
            </a:r>
            <a:r>
              <a:rPr lang="zh-CN" altLang="en-US" sz="2400" dirty="0"/>
              <a:t>预测结果更加准确。</a:t>
            </a:r>
            <a:endParaRPr lang="en-US" altLang="zh-CN" sz="2400" dirty="0"/>
          </a:p>
          <a:p>
            <a:pPr marL="0" indent="0">
              <a:buClr>
                <a:srgbClr val="A3816A"/>
              </a:buClr>
              <a:buSzPts val="1100"/>
              <a:buNone/>
            </a:pPr>
            <a:r>
              <a:rPr lang="zh-CN" altLang="en-US" sz="2400" dirty="0"/>
              <a:t>         然而，市场环境是</a:t>
            </a:r>
            <a:r>
              <a:rPr lang="zh-CN" altLang="en-US" sz="2400" dirty="0">
                <a:solidFill>
                  <a:srgbClr val="FF0000"/>
                </a:solidFill>
              </a:rPr>
              <a:t>不可预测</a:t>
            </a:r>
            <a:r>
              <a:rPr lang="zh-CN" altLang="en-US" sz="2400" dirty="0"/>
              <a:t>的，这也使得新兴的大数据技术显得十分重要。 </a:t>
            </a:r>
            <a:endParaRPr lang="en-US" sz="2400" dirty="0"/>
          </a:p>
          <a:p>
            <a:pPr marL="0" lvl="0" indent="0">
              <a:buClr>
                <a:srgbClr val="A3816A"/>
              </a:buClr>
              <a:buSzPts val="1100"/>
              <a:buNone/>
            </a:pPr>
            <a:endParaRPr sz="2400"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dirty="0"/>
              <a:t>数据处理和挖掘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271747175"/>
      </p:ext>
    </p:extLst>
  </p:cSld>
  <p:clrMapOvr>
    <a:masterClrMapping/>
  </p:clrMapOvr>
</p:sld>
</file>

<file path=ppt/theme/theme1.xml><?xml version="1.0" encoding="utf-8"?>
<a:theme xmlns:a="http://schemas.openxmlformats.org/drawingml/2006/main" name="Wild Trading Game Store Stocks by Slidesgo">
  <a:themeElements>
    <a:clrScheme name="Simple Light">
      <a:dk1>
        <a:srgbClr val="F2F2F2"/>
      </a:dk1>
      <a:lt1>
        <a:srgbClr val="2F046B"/>
      </a:lt1>
      <a:dk2>
        <a:srgbClr val="FFC944"/>
      </a:dk2>
      <a:lt2>
        <a:srgbClr val="F9AC00"/>
      </a:lt2>
      <a:accent1>
        <a:srgbClr val="11DCCA"/>
      </a:accent1>
      <a:accent2>
        <a:srgbClr val="E2E2E2"/>
      </a:accent2>
      <a:accent3>
        <a:srgbClr val="1B2022"/>
      </a:accent3>
      <a:accent4>
        <a:srgbClr val="2D363B"/>
      </a:accent4>
      <a:accent5>
        <a:srgbClr val="465157"/>
      </a:accent5>
      <a:accent6>
        <a:srgbClr val="CDF8F4"/>
      </a:accent6>
      <a:hlink>
        <a:srgbClr val="F2F2F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490</Words>
  <Application>Microsoft Macintosh PowerPoint</Application>
  <PresentationFormat>全屏显示(16:9)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Bungee</vt:lpstr>
      <vt:lpstr>Red Hat Text</vt:lpstr>
      <vt:lpstr>Arial</vt:lpstr>
      <vt:lpstr>Helvetica Neue</vt:lpstr>
      <vt:lpstr>Inter</vt:lpstr>
      <vt:lpstr>Wild Trading Game Store Stocks by Slidesgo</vt:lpstr>
      <vt:lpstr>研究背景</vt:lpstr>
      <vt:lpstr>股市</vt:lpstr>
      <vt:lpstr>传统股票预测方法</vt:lpstr>
      <vt:lpstr>新的方案：人工智能</vt:lpstr>
      <vt:lpstr>02</vt:lpstr>
      <vt:lpstr>大数据</vt:lpstr>
      <vt:lpstr>金融大数据</vt:lpstr>
      <vt:lpstr>数据处理和挖掘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研究背景</dc:title>
  <cp:lastModifiedBy>李 子南</cp:lastModifiedBy>
  <cp:revision>2</cp:revision>
  <dcterms:modified xsi:type="dcterms:W3CDTF">2021-12-21T13:11:14Z</dcterms:modified>
</cp:coreProperties>
</file>