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notesSlides/notesSlide27.xml" ContentType="application/vnd.openxmlformats-officedocument.presentationml.notesSlide+xml"/>
  <Override PartName="/ppt/ink/ink3.xml" ContentType="application/inkml+xml"/>
  <Override PartName="/ppt/notesSlides/notesSlide28.xml" ContentType="application/vnd.openxmlformats-officedocument.presentationml.notesSlide+xml"/>
  <Override PartName="/ppt/ink/ink4.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44"/>
  </p:notesMasterIdLst>
  <p:sldIdLst>
    <p:sldId id="256" r:id="rId2"/>
    <p:sldId id="261" r:id="rId3"/>
    <p:sldId id="262" r:id="rId4"/>
    <p:sldId id="272" r:id="rId5"/>
    <p:sldId id="308" r:id="rId6"/>
    <p:sldId id="310" r:id="rId7"/>
    <p:sldId id="264" r:id="rId8"/>
    <p:sldId id="311" r:id="rId9"/>
    <p:sldId id="327" r:id="rId10"/>
    <p:sldId id="328" r:id="rId11"/>
    <p:sldId id="313" r:id="rId12"/>
    <p:sldId id="329" r:id="rId13"/>
    <p:sldId id="316" r:id="rId14"/>
    <p:sldId id="330" r:id="rId15"/>
    <p:sldId id="331" r:id="rId16"/>
    <p:sldId id="332" r:id="rId17"/>
    <p:sldId id="333" r:id="rId18"/>
    <p:sldId id="334" r:id="rId19"/>
    <p:sldId id="335" r:id="rId20"/>
    <p:sldId id="336" r:id="rId21"/>
    <p:sldId id="319" r:id="rId22"/>
    <p:sldId id="320" r:id="rId23"/>
    <p:sldId id="321" r:id="rId24"/>
    <p:sldId id="258" r:id="rId25"/>
    <p:sldId id="322" r:id="rId26"/>
    <p:sldId id="278" r:id="rId27"/>
    <p:sldId id="323" r:id="rId28"/>
    <p:sldId id="324" r:id="rId29"/>
    <p:sldId id="325" r:id="rId30"/>
    <p:sldId id="265" r:id="rId31"/>
    <p:sldId id="266" r:id="rId32"/>
    <p:sldId id="263" r:id="rId33"/>
    <p:sldId id="270" r:id="rId34"/>
    <p:sldId id="271" r:id="rId35"/>
    <p:sldId id="326" r:id="rId36"/>
    <p:sldId id="260" r:id="rId37"/>
    <p:sldId id="312" r:id="rId38"/>
    <p:sldId id="314" r:id="rId39"/>
    <p:sldId id="315" r:id="rId40"/>
    <p:sldId id="317" r:id="rId41"/>
    <p:sldId id="268" r:id="rId42"/>
    <p:sldId id="318"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3B9DBD-32E5-456D-9C89-8944767329D5}">
  <a:tblStyle styleId="{393B9DBD-32E5-456D-9C89-8944767329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267"/>
  </p:normalViewPr>
  <p:slideViewPr>
    <p:cSldViewPr snapToGrid="0" snapToObjects="1">
      <p:cViewPr varScale="1">
        <p:scale>
          <a:sx n="116" d="100"/>
          <a:sy n="116" d="100"/>
        </p:scale>
        <p:origin x="1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1T06:29:49.466"/>
    </inkml:context>
    <inkml:brush xml:id="br0">
      <inkml:brushProperty name="width" value="0.35" units="cm"/>
      <inkml:brushProperty name="height" value="0.35" units="cm"/>
      <inkml:brushProperty name="color" value="#33CCFF"/>
    </inkml:brush>
  </inkml:definitions>
  <inkml:trace contextRef="#ctx0" brushRef="#br0">0 396 24575,'2'0'0,"-1"1"0,0-1 0,0 1 0,0 0 0,0 0 0,0-1 0,0 1 0,0 0 0,0 0 0,0 0 0,0 0 0,0 0 0,0 2 0,3 1 0,105 129 0,-93-113 0,32 46 0,43 54 0,-75-105 0,-12-12 0,0 0 0,0 0 0,4 7 0,-6-7 0,0-1 0,0 0 0,0 0 0,0 0 0,0 0 0,0 0 0,1 0 0,-1-1 0,4 3 0,-5-4 0,0 0 0,-1 1 0,1-1 0,0 0 0,0 0 0,0 1 0,0-1 0,0 0 0,0 0 0,0 0 0,0 0 0,0 0 0,0 0 0,0-1 0,0 1 0,0 0 0,0 0 0,-1-1 0,1 1 0,0-1 0,0 1 0,0-1 0,0 1 0,-1-1 0,1 1 0,0-1 0,0 0 0,-1 1 0,1-1 0,1-2 0,4-4 0,1 0 0,0 0 0,1 1 0,-1 0 0,1 0 0,0 1 0,10-5 0,9-6 0,15-13 0,48-42 0,-63 49 0,0 2 0,44-24 0,-25 17 0,71-45 0,55-34 0,134-101 0,-269 181 0,1 2 0,54-25 0,-61 37 0,5-2 0,-33 13-227,-1 0-1,1 0 1,0 0-1,0 0 1,4 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1T06:29:49.467"/>
    </inkml:context>
    <inkml:brush xml:id="br0">
      <inkml:brushProperty name="width" value="0.35" units="cm"/>
      <inkml:brushProperty name="height" value="0.35" units="cm"/>
      <inkml:brushProperty name="color" value="#33CCFF"/>
    </inkml:brush>
  </inkml:definitions>
  <inkml:trace contextRef="#ctx0" brushRef="#br0">0 876 24575,'2'0'0,"0"0"0,0 0 0,1 1 0,-1-1 0,0 1 0,0 0 0,0 0 0,-1 0 0,1 0 0,0 0 0,2 1 0,19 18 0,-16-13 0,86 88 0,-81-82 0,62 65 0,7 2 0,-56-58 0,39 26 0,-62-46 0,1 0 0,0 0 0,0-1 0,0 0 0,0 1 0,0-1 0,0 0 0,4 0 0,-6-1 0,0 0 0,1 0 0,-1 0 0,0 0 0,1 0 0,-1 0 0,0 0 0,1-1 0,-1 1 0,0 0 0,0-1 0,1 0 0,-1 1 0,0-1 0,0 0 0,0 1 0,0-1 0,0 0 0,0 0 0,0 0 0,2-2 0,5-7 0,12-23 0,1-1 0,92-107 0,-83 107 0,149-167 0,-144 163 0,202-194 0,-127 130 0,132-114 0,-174 156 0,76-59 0,-98 90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1T07:24:18.814"/>
    </inkml:context>
    <inkml:brush xml:id="br0">
      <inkml:brushProperty name="width" value="0.35" units="cm"/>
      <inkml:brushProperty name="height" value="0.35" units="cm"/>
      <inkml:brushProperty name="color" value="#33CCFF"/>
    </inkml:brush>
  </inkml:definitions>
  <inkml:trace contextRef="#ctx0" brushRef="#br0">0 396 24575,'2'0'0,"-1"1"0,0-1 0,0 1 0,0 0 0,0 0 0,0-1 0,0 1 0,0 0 0,0 0 0,0 0 0,0 0 0,0 0 0,0 2 0,3 1 0,105 129 0,-93-113 0,32 46 0,43 54 0,-75-105 0,-12-12 0,0 0 0,0 0 0,4 7 0,-6-7 0,0-1 0,0 0 0,0 0 0,0 0 0,0 0 0,0 0 0,1 0 0,-1-1 0,4 3 0,-5-4 0,0 0 0,-1 1 0,1-1 0,0 0 0,0 0 0,0 1 0,0-1 0,0 0 0,0 0 0,0 0 0,0 0 0,0 0 0,0 0 0,0-1 0,0 1 0,0 0 0,0 0 0,-1-1 0,1 1 0,0-1 0,0 1 0,0-1 0,0 1 0,-1-1 0,1 1 0,0-1 0,0 0 0,-1 1 0,1-1 0,1-2 0,4-4 0,1 0 0,0 0 0,1 1 0,-1 0 0,1 0 0,0 1 0,10-5 0,9-6 0,15-13 0,48-42 0,-63 49 0,0 2 0,44-24 0,-25 17 0,71-45 0,55-34 0,134-101 0,-269 181 0,1 2 0,54-25 0,-61 37 0,5-2 0,-33 13-227,-1 0-1,1 0 1,0 0-1,0 0 1,4 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1T07:24:39.321"/>
    </inkml:context>
    <inkml:brush xml:id="br0">
      <inkml:brushProperty name="width" value="0.35" units="cm"/>
      <inkml:brushProperty name="height" value="0.35" units="cm"/>
      <inkml:brushProperty name="color" value="#33CCFF"/>
    </inkml:brush>
  </inkml:definitions>
  <inkml:trace contextRef="#ctx0" brushRef="#br0">0 396 24575,'2'0'0,"-1"1"0,0-1 0,0 1 0,0 0 0,0 0 0,0-1 0,0 1 0,0 0 0,0 0 0,0 0 0,0 0 0,0 0 0,0 2 0,3 1 0,105 129 0,-93-113 0,32 46 0,43 54 0,-75-105 0,-12-12 0,0 0 0,0 0 0,4 7 0,-6-7 0,0-1 0,0 0 0,0 0 0,0 0 0,0 0 0,0 0 0,1 0 0,-1-1 0,4 3 0,-5-4 0,0 0 0,-1 1 0,1-1 0,0 0 0,0 0 0,0 1 0,0-1 0,0 0 0,0 0 0,0 0 0,0 0 0,0 0 0,0 0 0,0-1 0,0 1 0,0 0 0,0 0 0,-1-1 0,1 1 0,0-1 0,0 1 0,0-1 0,0 1 0,-1-1 0,1 1 0,0-1 0,0 0 0,-1 1 0,1-1 0,1-2 0,4-4 0,1 0 0,0 0 0,1 1 0,-1 0 0,1 0 0,0 1 0,10-5 0,9-6 0,15-13 0,48-42 0,-63 49 0,0 2 0,44-24 0,-25 17 0,71-45 0,55-34 0,134-101 0,-269 181 0,1 2 0,54-25 0,-61 37 0,5-2 0,-33 13-227,-1 0-1,1 0 1,0 0-1,0 0 1,4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zh.wikipedia.org/wiki/%E4%B8%BB%E6%88%90%E5%88%86%E5%88%86%E6%9E%90#cite_note-1"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b0906d0e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b0906d0e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b350607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b350607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决策树是一种逻辑简单的机器学习算法，它是一种树状结构所以叫决策树</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bb1e948801_0_8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bb1e948801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决策树算法采用树形结构，使用层层推理来实现最终的分类</a:t>
            </a:r>
            <a:r>
              <a:rPr lang="zh-CN">
                <a:ea typeface="宋体" panose="02010600030101010101" pitchFamily="2" charset="-122"/>
              </a:rPr>
              <a:t>，</a:t>
            </a:r>
          </a:p>
          <a:p>
            <a:pPr marL="0" lvl="0" indent="0" algn="l" rtl="0">
              <a:spcBef>
                <a:spcPts val="0"/>
              </a:spcBef>
              <a:spcAft>
                <a:spcPts val="0"/>
              </a:spcAft>
              <a:buNone/>
            </a:pPr>
            <a:r>
              <a:t>预测时，在树的内部节点处用某一属性值进行判断，根据判断结果决定进入哪个分支节点，直到到达叶节点处，得到分类结果。</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bb1e948801_0_8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bb1e948801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举一个决策树的例子</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bb1e948801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bb1e948801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在特征选择中通常使用的准则是：信息增益。</a:t>
            </a:r>
          </a:p>
          <a:p>
            <a:pPr marL="0" lvl="0" indent="0" algn="l" rtl="0">
              <a:spcBef>
                <a:spcPts val="0"/>
              </a:spcBef>
              <a:spcAft>
                <a:spcPts val="0"/>
              </a:spcAft>
              <a:buNone/>
            </a:pPr>
            <a:r>
              <a:rPr lang="zh-CN"/>
              <a:t>剪枝的主要目的是对抗「过拟合」，通过主动去掉部分分支来降低过拟合的风险。</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bb1e948801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bb1e948801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决策树的三种算法</a:t>
            </a:r>
          </a:p>
          <a:p>
            <a:pPr marL="0" lvl="0" indent="0" algn="l" rtl="0">
              <a:spcBef>
                <a:spcPts val="0"/>
              </a:spcBef>
              <a:spcAft>
                <a:spcPts val="0"/>
              </a:spcAft>
              <a:buNone/>
            </a:pPr>
            <a:r>
              <a:rPr lang="zh-CN"/>
              <a:t>在查阅论文的过程中我们发现通过直接构建决策树模型来 进行股价预测的文献数量较少，且现有研究均加入 其他算法作为对决策树的优化。</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bb0906d0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bb0906d0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优点说一下，然后缺点说一下股市的走向是有很多数据集中属性的影响，但是由于过拟合的影响，利用决策树所进行的股市预测的准确性仍然不高。从这过度到下一个</a:t>
            </a:r>
            <a:r>
              <a:rPr lang="en-US" altLang="zh-CN"/>
              <a:t>ppt</a:t>
            </a:r>
            <a:r>
              <a:rPr lang="zh-CN" altLang="en-US"/>
              <a:t>开始讲随机森林</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bb1e948801_0_8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bb1e948801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一个过拟合的例子</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b350607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b350607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而后提出的随机森林就能很大程度上减少过拟合的问题</a:t>
            </a:r>
          </a:p>
          <a:p>
            <a:pPr marL="0" lvl="0" indent="0" algn="l" rtl="0">
              <a:spcBef>
                <a:spcPts val="0"/>
              </a:spcBef>
              <a:spcAft>
                <a:spcPts val="0"/>
              </a:spcAft>
              <a:buNone/>
            </a:pPr>
            <a:r>
              <a:rPr lang="zh-CN"/>
              <a:t>而随机森林就是对决策树模型的一种拓展算法，有着有训练集随机和属性随机两个特 点，因此具有很好的抗噪能力，这与存在大量异动 与噪声的股票市场相适应。</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bb1e948801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bb1e948801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一个过拟合的例子</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bb1e948801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bb1e948801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随机森林算法准确度随着决策树颗树变化，前期正确率增长快，当到达某个阈值时即使再增加决策树也很难提高其正确率</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bb0906d0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bb0906d0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bb0906d0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bb0906d0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优点从定义和特点来看很适合用于股市预测当中，但是由于其对某些特征不敏感，在这个易被一些小的特征所产生较大影响的股市中会因此产生较大的影响。尽管现在决策树与随机森林在股市预测中的文献较少，但是随机森林在股市预测中仍然很具有潜力。</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bb1e94880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bb1e94880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b1e9488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b1e948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charset="0"/>
              <a:buNone/>
              <a:tabLst/>
              <a:defRPr/>
            </a:pPr>
            <a:r>
              <a:rPr lang="zh-CN" altLang="en-US" dirty="0"/>
              <a:t>如第一部分提到的，支持向量机</a:t>
            </a:r>
            <a:r>
              <a:rPr lang="zh-CN" altLang="en-US" sz="1100" kern="0" dirty="0">
                <a:solidFill>
                  <a:srgbClr val="000000"/>
                </a:solidFill>
                <a:effectLst/>
                <a:latin typeface="AdvGulliv-R"/>
                <a:ea typeface="宋体" panose="02010600030101010101" pitchFamily="2" charset="-122"/>
                <a:cs typeface="宋体" panose="02010600030101010101" pitchFamily="2" charset="-122"/>
              </a:rPr>
              <a:t>与其它模型结合后，</a:t>
            </a:r>
            <a:r>
              <a:rPr lang="zh-CN" altLang="en-US" dirty="0"/>
              <a:t>在人工智能股市预测中</a:t>
            </a:r>
            <a:r>
              <a:rPr lang="zh-CN" altLang="en-US" sz="1100" kern="0" dirty="0">
                <a:solidFill>
                  <a:srgbClr val="000000"/>
                </a:solidFill>
                <a:effectLst/>
                <a:latin typeface="AdvGulliv-R"/>
                <a:ea typeface="宋体" panose="02010600030101010101" pitchFamily="2" charset="-122"/>
                <a:cs typeface="宋体" panose="02010600030101010101" pitchFamily="2" charset="-122"/>
              </a:rPr>
              <a:t>权威论文数的运用频次占比接近</a:t>
            </a:r>
            <a:r>
              <a:rPr lang="en-US" altLang="zh-CN" sz="1100" kern="0" dirty="0">
                <a:solidFill>
                  <a:srgbClr val="000000"/>
                </a:solidFill>
                <a:effectLst/>
                <a:latin typeface="AdvGulliv-R"/>
                <a:ea typeface="宋体" panose="02010600030101010101" pitchFamily="2" charset="-122"/>
                <a:cs typeface="宋体" panose="02010600030101010101" pitchFamily="2" charset="-122"/>
              </a:rPr>
              <a:t>1/3</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bb0906d0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bb0906d0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课上已就</a:t>
            </a:r>
            <a:r>
              <a:rPr lang="en-US" dirty="0"/>
              <a:t>SVM</a:t>
            </a:r>
            <a:r>
              <a:rPr lang="zh-CN" altLang="en-US" dirty="0"/>
              <a:t>展开了很细致的说明，这里简单提炼一下它的特点：它以求解凸二次规划的方式，实现在线性特征空间中的间隔最大化二分类，它提供的核函数把数据映射到高维空间，实际上成为了非线性分类器。但它依然存在一些待优化问题，而这些恰可以与其它模型结合得以弥补</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b0906d0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b0906d0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044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bb87ace34f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bb87ace34f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011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bb1e94880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bb1e94880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bb1e948801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bb1e948801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bb0906d0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bb0906d0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与</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SVM</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、随机森林等算法相比，神经网络算法较早的被研究者应用于股票分析预测，早在 </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20 </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世纪 </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80 </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年代末，</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Halbert White</a:t>
            </a:r>
            <a:r>
              <a:rPr lang="en-US" altLang="zh-CN" sz="1100" b="0" i="0" u="none" strike="noStrike" cap="none" baseline="30000" dirty="0">
                <a:solidFill>
                  <a:srgbClr val="000000"/>
                </a:solidFill>
                <a:effectLst/>
                <a:latin typeface="SimHei" panose="02010609060101010101" pitchFamily="49" charset="-122"/>
                <a:ea typeface="SimHei" panose="02010609060101010101" pitchFamily="49" charset="-122"/>
                <a:cs typeface="Arial"/>
                <a:sym typeface="Arial"/>
              </a:rPr>
              <a:t>[1]</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就尝试使用神经网络对</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IBM</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的股价进行估价预测，虽然陷入了过拟合和局部最优的问题中导致实验效果不好，但是在文章末尾，</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White</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分析提出了改进的方法并表示仍相信神经网络的潜力，为后续的研究者提供了方向和信心。</a:t>
            </a:r>
            <a:endPar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endParaRPr>
          </a:p>
          <a:p>
            <a:pPr marL="0" lvl="0" indent="0" algn="l" rtl="0">
              <a:spcBef>
                <a:spcPts val="0"/>
              </a:spcBef>
              <a:spcAft>
                <a:spcPts val="0"/>
              </a:spcAft>
              <a:buNone/>
            </a:pPr>
            <a:endPar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endParaRPr>
          </a:p>
          <a:p>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将坐标轴中心移到数据的中心，然后旋转坐标轴，使得数据在</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C1</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轴上的方差最大，即全部</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n</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个数据个体在该方向上的投影最为分散。意味着更多的信息被保留下来。</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C1</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成为</a:t>
            </a:r>
            <a:r>
              <a:rPr lang="zh-CN" altLang="en-US" sz="1100" b="1"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第一主成分</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a:t>
            </a:r>
          </a:p>
          <a:p>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C2</a:t>
            </a:r>
            <a:r>
              <a:rPr lang="zh-CN" altLang="en-US" sz="1100" b="1"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第二主成分</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：找一个</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C2</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，使得</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C2</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与</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C1</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的协方差（相关系数）为</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0</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，以免与</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C1</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信息重叠，并且使数据在该方向的方差尽量最大。</a:t>
            </a:r>
          </a:p>
          <a:p>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以此类推，找到第三主成分，第四主成分</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第</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p</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个主成分。</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p</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个随机变量可以有</a:t>
            </a:r>
            <a:r>
              <a:rPr lang="en-US" altLang="zh-CN"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p</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个主成分</a:t>
            </a:r>
            <a:r>
              <a:rPr lang="en-US" altLang="zh-CN" sz="1100" b="0" i="0" u="none" strike="noStrike" cap="none" baseline="30000" dirty="0">
                <a:solidFill>
                  <a:srgbClr val="000000"/>
                </a:solidFill>
                <a:effectLst/>
                <a:latin typeface="SimHei" panose="02010609060101010101" pitchFamily="49" charset="-122"/>
                <a:ea typeface="SimHei" panose="02010609060101010101" pitchFamily="49" charset="-122"/>
                <a:cs typeface="Arial"/>
                <a:sym typeface="Arial"/>
                <a:hlinkClick r:id="rId3"/>
              </a:rPr>
              <a:t>[1]</a:t>
            </a:r>
            <a:r>
              <a:rPr lang="zh-CN" altLang="en-US" sz="1100" b="0" i="0" u="none" strike="noStrike" cap="none" dirty="0">
                <a:solidFill>
                  <a:srgbClr val="000000"/>
                </a:solidFill>
                <a:effectLst/>
                <a:latin typeface="SimHei" panose="02010609060101010101" pitchFamily="49" charset="-122"/>
                <a:ea typeface="SimHei" panose="02010609060101010101" pitchFamily="49" charset="-122"/>
                <a:cs typeface="Arial"/>
                <a:sym typeface="Arial"/>
              </a:rPr>
              <a:t>。</a:t>
            </a:r>
          </a:p>
          <a:p>
            <a:pPr marL="0" lvl="0" indent="0" algn="l" rtl="0">
              <a:spcBef>
                <a:spcPts val="0"/>
              </a:spcBef>
              <a:spcAft>
                <a:spcPts val="0"/>
              </a:spcAft>
              <a:buNone/>
            </a:pPr>
            <a:endParaRPr lang="en-US" dirty="0">
              <a:latin typeface="SimHei" panose="02010609060101010101" pitchFamily="49" charset="-122"/>
              <a:ea typeface="SimHei" panose="02010609060101010101" pitchFamily="49" charset="-122"/>
            </a:endParaRPr>
          </a:p>
          <a:p>
            <a:pPr marL="0" lvl="0" indent="0" algn="l" rtl="0">
              <a:spcBef>
                <a:spcPts val="0"/>
              </a:spcBef>
              <a:spcAft>
                <a:spcPts val="0"/>
              </a:spcAft>
              <a:buNone/>
            </a:pPr>
            <a:r>
              <a:rPr lang="zh-CN" altLang="en-US" dirty="0">
                <a:latin typeface="SimHei" panose="02010609060101010101" pitchFamily="49" charset="-122"/>
                <a:ea typeface="SimHei" panose="02010609060101010101" pitchFamily="49" charset="-122"/>
              </a:rPr>
              <a:t>经验模态算法（分解成多个模态函数，相当于将局部特征信号初步分离出来）</a:t>
            </a:r>
            <a:endParaRPr dirty="0">
              <a:latin typeface="SimHei" panose="02010609060101010101" pitchFamily="49" charset="-122"/>
              <a:ea typeface="SimHei" panose="02010609060101010101" pitchFamily="49"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bb1e948801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bb1e948801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100" b="0" i="0" u="none" strike="noStrike" cap="none" dirty="0">
                <a:solidFill>
                  <a:srgbClr val="000000"/>
                </a:solidFill>
                <a:effectLst/>
                <a:latin typeface="Arial"/>
                <a:ea typeface="Arial"/>
                <a:cs typeface="Arial"/>
                <a:sym typeface="Arial"/>
              </a:rPr>
              <a:t>网络结构更为复杂且拟合效果更好的深度学习算法得到了发展，相较于传统的神经网络，深度学习在理想状态下的表现要优于传统机器学习。但同时，深度学习所需要的数据量更多，训练时间更久，可解释性更差。深度学习主要包括卷积神经网络</a:t>
            </a:r>
            <a:r>
              <a:rPr lang="en-US" altLang="zh-CN" sz="1100" b="0" i="0" u="none" strike="noStrike" cap="none" dirty="0">
                <a:solidFill>
                  <a:srgbClr val="000000"/>
                </a:solidFill>
                <a:effectLst/>
                <a:latin typeface="Arial"/>
                <a:ea typeface="Arial"/>
                <a:cs typeface="Arial"/>
                <a:sym typeface="Arial"/>
              </a:rPr>
              <a:t>(CNN)</a:t>
            </a:r>
            <a:r>
              <a:rPr lang="zh-CN" altLang="en-US" sz="1100" b="0" i="0" u="none" strike="noStrike" cap="none" dirty="0">
                <a:solidFill>
                  <a:srgbClr val="000000"/>
                </a:solidFill>
                <a:effectLst/>
                <a:latin typeface="Arial"/>
                <a:ea typeface="Arial"/>
                <a:cs typeface="Arial"/>
                <a:sym typeface="Arial"/>
              </a:rPr>
              <a:t>、循环神经网络 </a:t>
            </a:r>
            <a:r>
              <a:rPr lang="en-US" altLang="zh-CN" sz="1100" b="0" i="0" u="none" strike="noStrike" cap="none" dirty="0">
                <a:solidFill>
                  <a:srgbClr val="000000"/>
                </a:solidFill>
                <a:effectLst/>
                <a:latin typeface="Arial"/>
                <a:ea typeface="Arial"/>
                <a:cs typeface="Arial"/>
                <a:sym typeface="Arial"/>
              </a:rPr>
              <a:t>( RNN) </a:t>
            </a:r>
            <a:r>
              <a:rPr lang="zh-CN" altLang="en-US" sz="1100" b="0" i="0" u="none" strike="noStrike" cap="none" dirty="0">
                <a:solidFill>
                  <a:srgbClr val="000000"/>
                </a:solidFill>
                <a:effectLst/>
                <a:latin typeface="Arial"/>
                <a:ea typeface="Arial"/>
                <a:cs typeface="Arial"/>
                <a:sym typeface="Arial"/>
              </a:rPr>
              <a:t>、长短期记忆神经网络</a:t>
            </a:r>
            <a:r>
              <a:rPr lang="en-US" altLang="zh-CN" sz="1100" b="0" i="0" u="none" strike="noStrike" cap="none" dirty="0">
                <a:solidFill>
                  <a:srgbClr val="000000"/>
                </a:solidFill>
                <a:effectLst/>
                <a:latin typeface="Arial"/>
                <a:ea typeface="Arial"/>
                <a:cs typeface="Arial"/>
                <a:sym typeface="Arial"/>
              </a:rPr>
              <a:t>(LSTM) </a:t>
            </a:r>
            <a:r>
              <a:rPr lang="zh-CN" altLang="en-US" sz="1100" b="0" i="0" u="none" strike="noStrike" cap="none" dirty="0">
                <a:solidFill>
                  <a:srgbClr val="000000"/>
                </a:solidFill>
                <a:effectLst/>
                <a:latin typeface="Arial"/>
                <a:ea typeface="Arial"/>
                <a:cs typeface="Arial"/>
                <a:sym typeface="Arial"/>
              </a:rPr>
              <a:t>三种网络。</a:t>
            </a:r>
            <a:endParaRPr lang="en-US" altLang="zh-C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zh-CN" altLang="en-US" sz="1100" b="1" i="0" u="none" strike="noStrike" cap="none" dirty="0">
                <a:solidFill>
                  <a:srgbClr val="000000"/>
                </a:solidFill>
                <a:effectLst/>
                <a:latin typeface="Arial"/>
                <a:cs typeface="Arial"/>
                <a:sym typeface="Arial"/>
              </a:rPr>
              <a:t>金融预测多用</a:t>
            </a:r>
            <a:r>
              <a:rPr lang="en-US" altLang="zh-CN" sz="1100" b="1" i="0" u="none" strike="noStrike" cap="none" dirty="0">
                <a:solidFill>
                  <a:srgbClr val="000000"/>
                </a:solidFill>
                <a:effectLst/>
                <a:latin typeface="Arial"/>
                <a:cs typeface="Arial"/>
                <a:sym typeface="Arial"/>
              </a:rPr>
              <a:t>LSTM</a:t>
            </a:r>
            <a:endParaRPr b="1"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bb1e948801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bb1e948801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优化，</a:t>
            </a:r>
            <a:r>
              <a:rPr lang="zh-CN" altLang="en-US" sz="1100" b="0" i="0" u="none" strike="noStrike" cap="none" dirty="0">
                <a:solidFill>
                  <a:srgbClr val="000000"/>
                </a:solidFill>
                <a:effectLst/>
                <a:latin typeface="Arial"/>
                <a:ea typeface="Arial"/>
                <a:cs typeface="Arial"/>
                <a:sym typeface="Arial"/>
              </a:rPr>
              <a:t>小波分解，</a:t>
            </a:r>
            <a:r>
              <a:rPr lang="en-US" altLang="zh-CN" sz="1100" b="0" i="0" u="none" strike="noStrike" cap="none" dirty="0">
                <a:solidFill>
                  <a:srgbClr val="000000"/>
                </a:solidFill>
                <a:effectLst/>
                <a:latin typeface="Arial"/>
                <a:ea typeface="Arial"/>
                <a:cs typeface="Arial"/>
                <a:sym typeface="Arial"/>
              </a:rPr>
              <a:t>CEEMD</a:t>
            </a:r>
            <a:r>
              <a:rPr lang="zh-CN" altLang="en-US" sz="1100" b="0" i="0" u="none" strike="noStrike" cap="none" dirty="0">
                <a:solidFill>
                  <a:srgbClr val="000000"/>
                </a:solidFill>
                <a:effectLst/>
                <a:latin typeface="Arial"/>
                <a:ea typeface="Arial"/>
                <a:cs typeface="Arial"/>
                <a:sym typeface="Arial"/>
              </a:rPr>
              <a:t>，即序列平稳化分解模块，</a:t>
            </a:r>
            <a:r>
              <a:rPr lang="en-US" altLang="zh-CN" sz="1100" b="0" i="0" u="none" strike="noStrike" cap="none" dirty="0">
                <a:solidFill>
                  <a:srgbClr val="000000"/>
                </a:solidFill>
                <a:effectLst/>
                <a:latin typeface="Arial"/>
                <a:ea typeface="Arial"/>
                <a:cs typeface="Arial"/>
                <a:sym typeface="Arial"/>
              </a:rPr>
              <a:t>Lasso</a:t>
            </a:r>
            <a:endParaRPr dirty="0"/>
          </a:p>
        </p:txBody>
      </p:sp>
    </p:spTree>
    <p:extLst>
      <p:ext uri="{BB962C8B-B14F-4D97-AF65-F5344CB8AC3E}">
        <p14:creationId xmlns:p14="http://schemas.microsoft.com/office/powerpoint/2010/main" val="3095558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bb1e94880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bb1e94880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5134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b1e9488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b1e948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tLang="zh-CN" dirty="0">
                <a:latin typeface="SimHei" panose="02010609060101010101" pitchFamily="49" charset="-122"/>
                <a:ea typeface="SimHei" panose="02010609060101010101" pitchFamily="49" charset="-122"/>
              </a:rPr>
              <a:t>具体操作是从初始数据中有放回地抽取一定量的样本，通过对这些样本的计算得到统计量的置信区间。Bagging使用bootstrap方法从整体数据集中有放回地取出若干个数据集，针对每一个数据集训练模型，最后参考这些模型的预测结果得出答案。更具体地，对于分类问题，可以采用所有模型投票的方式得出答案；对于回归问题，对所有模型的结果求平均值。</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bb1e948801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bb1e948801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altLang="en-US" sz="1100" dirty="0">
                <a:solidFill>
                  <a:schemeClr val="tx1"/>
                </a:solidFill>
                <a:latin typeface="SimHei" panose="02010609060101010101" pitchFamily="49" charset="-122"/>
                <a:ea typeface="SimHei" panose="02010609060101010101" pitchFamily="49" charset="-122"/>
              </a:rPr>
              <a:t>在龚利琴</a:t>
            </a:r>
            <a:r>
              <a:rPr lang="en-US" altLang="zh-CN" sz="1100" dirty="0">
                <a:solidFill>
                  <a:schemeClr val="tx1"/>
                </a:solidFill>
                <a:latin typeface="SimHei" panose="02010609060101010101" pitchFamily="49" charset="-122"/>
                <a:ea typeface="SimHei" panose="02010609060101010101" pitchFamily="49" charset="-122"/>
              </a:rPr>
              <a:t>(2018)</a:t>
            </a:r>
            <a:r>
              <a:rPr lang="zh-CN" altLang="en-US" sz="1100" dirty="0">
                <a:solidFill>
                  <a:schemeClr val="tx1"/>
                </a:solidFill>
                <a:latin typeface="SimHei" panose="02010609060101010101" pitchFamily="49" charset="-122"/>
                <a:ea typeface="SimHei" panose="02010609060101010101" pitchFamily="49" charset="-122"/>
              </a:rPr>
              <a:t>的论文中，</a:t>
            </a:r>
            <a:r>
              <a:rPr lang="en-US" altLang="zh-CN" sz="1100" dirty="0">
                <a:solidFill>
                  <a:schemeClr val="tx1"/>
                </a:solidFill>
                <a:latin typeface="SimHei" panose="02010609060101010101" pitchFamily="49" charset="-122"/>
                <a:ea typeface="SimHei" panose="02010609060101010101" pitchFamily="49" charset="-122"/>
              </a:rPr>
              <a:t>AdaBoost</a:t>
            </a:r>
            <a:r>
              <a:rPr lang="zh-CN" altLang="en-US" sz="1100" dirty="0">
                <a:solidFill>
                  <a:schemeClr val="tx1"/>
                </a:solidFill>
                <a:latin typeface="SimHei" panose="02010609060101010101" pitchFamily="49" charset="-122"/>
                <a:ea typeface="SimHei" panose="02010609060101010101" pitchFamily="49" charset="-122"/>
              </a:rPr>
              <a:t>可与</a:t>
            </a:r>
            <a:r>
              <a:rPr lang="en-US" altLang="zh-CN" sz="1100" dirty="0">
                <a:solidFill>
                  <a:schemeClr val="tx1"/>
                </a:solidFill>
                <a:latin typeface="SimHei" panose="02010609060101010101" pitchFamily="49" charset="-122"/>
                <a:ea typeface="SimHei" panose="02010609060101010101" pitchFamily="49" charset="-122"/>
              </a:rPr>
              <a:t>Alpha</a:t>
            </a:r>
            <a:r>
              <a:rPr lang="zh-CN" altLang="en-US" sz="1100" dirty="0">
                <a:solidFill>
                  <a:schemeClr val="tx1"/>
                </a:solidFill>
                <a:latin typeface="SimHei" panose="02010609060101010101" pitchFamily="49" charset="-122"/>
                <a:ea typeface="SimHei" panose="02010609060101010101" pitchFamily="49" charset="-122"/>
              </a:rPr>
              <a:t>策略结合选股</a:t>
            </a:r>
          </a:p>
          <a:p>
            <a:pPr marL="0" lvl="0" indent="0" algn="l" rtl="0">
              <a:lnSpc>
                <a:spcPct val="150000"/>
              </a:lnSpc>
              <a:spcBef>
                <a:spcPts val="0"/>
              </a:spcBef>
              <a:spcAft>
                <a:spcPts val="0"/>
              </a:spcAft>
              <a:buNone/>
            </a:pPr>
            <a:endParaRPr lang="zh-CN" altLang="en-US" sz="1100" dirty="0">
              <a:solidFill>
                <a:schemeClr val="tx1"/>
              </a:solidFill>
              <a:latin typeface="SimHei" panose="02010609060101010101" pitchFamily="49" charset="-122"/>
              <a:ea typeface="SimHei" panose="02010609060101010101" pitchFamily="49" charset="-122"/>
            </a:endParaRPr>
          </a:p>
          <a:p>
            <a:pPr marL="0" lvl="0" indent="0" algn="l" rtl="0">
              <a:lnSpc>
                <a:spcPct val="150000"/>
              </a:lnSpc>
              <a:spcBef>
                <a:spcPts val="0"/>
              </a:spcBef>
              <a:spcAft>
                <a:spcPts val="0"/>
              </a:spcAft>
              <a:buNone/>
            </a:pPr>
            <a:r>
              <a:rPr lang="zh-CN" altLang="en-US" sz="1100" dirty="0">
                <a:solidFill>
                  <a:schemeClr val="tx1"/>
                </a:solidFill>
                <a:latin typeface="SimHei" panose="02010609060101010101" pitchFamily="49" charset="-122"/>
                <a:ea typeface="SimHei" panose="02010609060101010101" pitchFamily="49" charset="-122"/>
              </a:rPr>
              <a:t>华泰证券</a:t>
            </a:r>
            <a:r>
              <a:rPr lang="en-US" altLang="zh-CN" sz="1100" dirty="0">
                <a:solidFill>
                  <a:schemeClr val="tx1"/>
                </a:solidFill>
                <a:latin typeface="SimHei" panose="02010609060101010101" pitchFamily="49" charset="-122"/>
                <a:ea typeface="SimHei" panose="02010609060101010101" pitchFamily="49" charset="-122"/>
              </a:rPr>
              <a:t>(2017)</a:t>
            </a:r>
            <a:r>
              <a:rPr lang="zh-CN" altLang="en-US" sz="1100" dirty="0">
                <a:solidFill>
                  <a:schemeClr val="tx1"/>
                </a:solidFill>
                <a:latin typeface="SimHei" panose="02010609060101010101" pitchFamily="49" charset="-122"/>
                <a:ea typeface="SimHei" panose="02010609060101010101" pitchFamily="49" charset="-122"/>
              </a:rPr>
              <a:t>的研究报告中指出，在同等预测水平下，</a:t>
            </a:r>
            <a:r>
              <a:rPr lang="en-US" altLang="zh-CN" sz="1100" dirty="0">
                <a:solidFill>
                  <a:schemeClr val="tx1"/>
                </a:solidFill>
                <a:latin typeface="SimHei" panose="02010609060101010101" pitchFamily="49" charset="-122"/>
                <a:ea typeface="SimHei" panose="02010609060101010101" pitchFamily="49" charset="-122"/>
              </a:rPr>
              <a:t>Boosting</a:t>
            </a:r>
            <a:r>
              <a:rPr lang="zh-CN" altLang="en-US" sz="1100" dirty="0">
                <a:solidFill>
                  <a:schemeClr val="tx1"/>
                </a:solidFill>
                <a:latin typeface="SimHei" panose="02010609060101010101" pitchFamily="49" charset="-122"/>
                <a:ea typeface="SimHei" panose="02010609060101010101" pitchFamily="49" charset="-122"/>
              </a:rPr>
              <a:t>算法相比</a:t>
            </a:r>
            <a:r>
              <a:rPr lang="en-US" altLang="zh-CN" sz="1100" dirty="0">
                <a:solidFill>
                  <a:schemeClr val="tx1"/>
                </a:solidFill>
                <a:latin typeface="SimHei" panose="02010609060101010101" pitchFamily="49" charset="-122"/>
                <a:ea typeface="SimHei" panose="02010609060101010101" pitchFamily="49" charset="-122"/>
              </a:rPr>
              <a:t>Bagging</a:t>
            </a:r>
            <a:r>
              <a:rPr lang="zh-CN" altLang="en-US" sz="1100" dirty="0">
                <a:solidFill>
                  <a:schemeClr val="tx1"/>
                </a:solidFill>
                <a:latin typeface="SimHei" panose="02010609060101010101" pitchFamily="49" charset="-122"/>
                <a:ea typeface="SimHei" panose="02010609060101010101" pitchFamily="49" charset="-122"/>
              </a:rPr>
              <a:t>要简单的多。</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bb1e948801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bb1e948801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bb1e948801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bb1e948801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bb1e948801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bb1e948801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83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zh-CN" dirty="0"/>
              <a:t>大 数 据 并 非 简 单 意 义 上 的 </a:t>
            </a:r>
            <a:r>
              <a:rPr lang="en-US" altLang="zh-CN" dirty="0"/>
              <a:t>“ </a:t>
            </a:r>
            <a:r>
              <a:rPr lang="zh-CN" altLang="zh-CN" dirty="0"/>
              <a:t>大 量 的 数 据 </a:t>
            </a:r>
            <a:r>
              <a:rPr lang="en-US" altLang="zh-CN" dirty="0"/>
              <a:t>”</a:t>
            </a:r>
            <a:r>
              <a:rPr lang="zh-CN" altLang="zh-CN" dirty="0"/>
              <a:t>，而 是 一 个 抽 象 的 概 念 ，它 不 仅 包 括 历 史 的 数 据 ，还 包 括此时正在产生的数据甚至未来的数据，具有规模 大、种类繁杂、更新速度快的特点。</a:t>
            </a:r>
            <a:r>
              <a:rPr lang="zh-CN" altLang="zh-CN" sz="1200" dirty="0"/>
              <a:t> </a:t>
            </a:r>
            <a:endParaRPr lang="en-US" altLang="zh-CN" sz="12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00142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bb1e948801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bb1e948801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zh-CN" sz="1100" b="0" i="0" u="none" strike="noStrike" cap="none" dirty="0">
                <a:solidFill>
                  <a:srgbClr val="000000"/>
                </a:solidFill>
                <a:effectLst/>
                <a:latin typeface="Arial"/>
                <a:ea typeface="Arial"/>
                <a:cs typeface="Arial"/>
                <a:sym typeface="Arial"/>
              </a:rPr>
              <a:t>这些金融大数据都来自于现实生活，具有地域跨度大、形式多样、结构不同的特点。</a:t>
            </a:r>
            <a:r>
              <a:rPr lang="zh-CN" altLang="zh-CN" dirty="0">
                <a:effectLst/>
              </a:rPr>
              <a:t>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zh-CN" sz="1100" b="0" i="0" u="none" strike="noStrike" cap="none" dirty="0">
                <a:solidFill>
                  <a:srgbClr val="000000"/>
                </a:solidFill>
                <a:effectLst/>
                <a:latin typeface="Arial"/>
                <a:ea typeface="Arial"/>
                <a:cs typeface="Arial"/>
                <a:sym typeface="Arial"/>
              </a:rPr>
              <a:t>大数据技术在经济金融领域的一个重要价值在于统计和预测。</a:t>
            </a:r>
            <a:endParaRPr lang="en-US" altLang="zh-CN" sz="1200"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zh-CN" sz="1200" dirty="0"/>
              <a:t>我们必须使用各种工具和技术来对我们收集的大量数据进行分类、处理和挖掘。</a:t>
            </a:r>
            <a:endParaRPr lang="en-US" altLang="zh-CN" sz="12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sz="1200" dirty="0"/>
              <a:t>很难像处理传统数据一样找到适用性强的传统策略，</a:t>
            </a:r>
            <a:endParaRPr lang="en-US" altLang="zh-CN" sz="12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zh-CN" sz="1200" dirty="0"/>
              <a:t>越来越多的学者将研究视角转向机器学习技术</a:t>
            </a:r>
            <a:r>
              <a:rPr lang="en-US" altLang="zh-CN" sz="1200" dirty="0"/>
              <a:t>,</a:t>
            </a:r>
            <a:r>
              <a:rPr lang="zh-CN" altLang="zh-CN" sz="1200" dirty="0"/>
              <a:t>对金融大数据进行处理和分析。</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200" dirty="0"/>
          </a:p>
        </p:txBody>
      </p:sp>
    </p:spTree>
    <p:extLst>
      <p:ext uri="{BB962C8B-B14F-4D97-AF65-F5344CB8AC3E}">
        <p14:creationId xmlns:p14="http://schemas.microsoft.com/office/powerpoint/2010/main" val="237185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bb0906d0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bb0906d0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备注会写应该怎么讲，标题就念一遍中文一遍英文就行</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9" name="Google Shape;29;p5"/>
          <p:cNvSpPr txBox="1">
            <a:spLocks noGrp="1"/>
          </p:cNvSpPr>
          <p:nvPr>
            <p:ph type="subTitle" idx="1"/>
          </p:nvPr>
        </p:nvSpPr>
        <p:spPr>
          <a:xfrm>
            <a:off x="1723550" y="3203500"/>
            <a:ext cx="2112000" cy="3036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2000"/>
              <a:buFont typeface="Bungee"/>
              <a:buNone/>
              <a:defRPr sz="2000">
                <a:latin typeface="Bungee"/>
                <a:ea typeface="Bungee"/>
                <a:cs typeface="Bungee"/>
                <a:sym typeface="Bungee"/>
              </a:defRPr>
            </a:lvl1pPr>
            <a:lvl2pPr lvl="1" algn="ctr">
              <a:spcBef>
                <a:spcPts val="0"/>
              </a:spcBef>
              <a:spcAft>
                <a:spcPts val="0"/>
              </a:spcAft>
              <a:buSzPts val="2000"/>
              <a:buFont typeface="Bungee"/>
              <a:buNone/>
              <a:defRPr sz="2000">
                <a:latin typeface="Bungee"/>
                <a:ea typeface="Bungee"/>
                <a:cs typeface="Bungee"/>
                <a:sym typeface="Bungee"/>
              </a:defRPr>
            </a:lvl2pPr>
            <a:lvl3pPr lvl="2" algn="ctr">
              <a:spcBef>
                <a:spcPts val="0"/>
              </a:spcBef>
              <a:spcAft>
                <a:spcPts val="0"/>
              </a:spcAft>
              <a:buSzPts val="2000"/>
              <a:buFont typeface="Bungee"/>
              <a:buNone/>
              <a:defRPr sz="2000">
                <a:latin typeface="Bungee"/>
                <a:ea typeface="Bungee"/>
                <a:cs typeface="Bungee"/>
                <a:sym typeface="Bungee"/>
              </a:defRPr>
            </a:lvl3pPr>
            <a:lvl4pPr lvl="3" algn="ctr">
              <a:spcBef>
                <a:spcPts val="0"/>
              </a:spcBef>
              <a:spcAft>
                <a:spcPts val="0"/>
              </a:spcAft>
              <a:buSzPts val="2000"/>
              <a:buFont typeface="Bungee"/>
              <a:buNone/>
              <a:defRPr sz="2000">
                <a:latin typeface="Bungee"/>
                <a:ea typeface="Bungee"/>
                <a:cs typeface="Bungee"/>
                <a:sym typeface="Bungee"/>
              </a:defRPr>
            </a:lvl4pPr>
            <a:lvl5pPr lvl="4" algn="ctr">
              <a:spcBef>
                <a:spcPts val="0"/>
              </a:spcBef>
              <a:spcAft>
                <a:spcPts val="0"/>
              </a:spcAft>
              <a:buSzPts val="2000"/>
              <a:buFont typeface="Bungee"/>
              <a:buNone/>
              <a:defRPr sz="2000">
                <a:latin typeface="Bungee"/>
                <a:ea typeface="Bungee"/>
                <a:cs typeface="Bungee"/>
                <a:sym typeface="Bungee"/>
              </a:defRPr>
            </a:lvl5pPr>
            <a:lvl6pPr lvl="5" algn="ctr">
              <a:spcBef>
                <a:spcPts val="0"/>
              </a:spcBef>
              <a:spcAft>
                <a:spcPts val="0"/>
              </a:spcAft>
              <a:buSzPts val="2000"/>
              <a:buFont typeface="Bungee"/>
              <a:buNone/>
              <a:defRPr sz="2000">
                <a:latin typeface="Bungee"/>
                <a:ea typeface="Bungee"/>
                <a:cs typeface="Bungee"/>
                <a:sym typeface="Bungee"/>
              </a:defRPr>
            </a:lvl6pPr>
            <a:lvl7pPr lvl="6" algn="ctr">
              <a:spcBef>
                <a:spcPts val="0"/>
              </a:spcBef>
              <a:spcAft>
                <a:spcPts val="0"/>
              </a:spcAft>
              <a:buSzPts val="2000"/>
              <a:buFont typeface="Bungee"/>
              <a:buNone/>
              <a:defRPr sz="2000">
                <a:latin typeface="Bungee"/>
                <a:ea typeface="Bungee"/>
                <a:cs typeface="Bungee"/>
                <a:sym typeface="Bungee"/>
              </a:defRPr>
            </a:lvl7pPr>
            <a:lvl8pPr lvl="7" algn="ctr">
              <a:spcBef>
                <a:spcPts val="0"/>
              </a:spcBef>
              <a:spcAft>
                <a:spcPts val="0"/>
              </a:spcAft>
              <a:buSzPts val="2000"/>
              <a:buFont typeface="Bungee"/>
              <a:buNone/>
              <a:defRPr sz="2000">
                <a:latin typeface="Bungee"/>
                <a:ea typeface="Bungee"/>
                <a:cs typeface="Bungee"/>
                <a:sym typeface="Bungee"/>
              </a:defRPr>
            </a:lvl8pPr>
            <a:lvl9pPr lvl="8" algn="ctr">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30" name="Google Shape;30;p5"/>
          <p:cNvSpPr txBox="1">
            <a:spLocks noGrp="1"/>
          </p:cNvSpPr>
          <p:nvPr>
            <p:ph type="subTitle" idx="2"/>
          </p:nvPr>
        </p:nvSpPr>
        <p:spPr>
          <a:xfrm>
            <a:off x="1547225" y="3674850"/>
            <a:ext cx="24648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1" name="Google Shape;31;p5"/>
          <p:cNvSpPr txBox="1">
            <a:spLocks noGrp="1"/>
          </p:cNvSpPr>
          <p:nvPr>
            <p:ph type="subTitle" idx="3"/>
          </p:nvPr>
        </p:nvSpPr>
        <p:spPr>
          <a:xfrm>
            <a:off x="5308375" y="3203475"/>
            <a:ext cx="2112000" cy="3036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32" name="Google Shape;32;p5"/>
          <p:cNvSpPr txBox="1">
            <a:spLocks noGrp="1"/>
          </p:cNvSpPr>
          <p:nvPr>
            <p:ph type="subTitle" idx="4"/>
          </p:nvPr>
        </p:nvSpPr>
        <p:spPr>
          <a:xfrm>
            <a:off x="5131975" y="3674850"/>
            <a:ext cx="24648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68600" y="2820534"/>
            <a:ext cx="3132600" cy="560100"/>
          </a:xfrm>
          <a:prstGeom prst="rect">
            <a:avLst/>
          </a:prstGeom>
        </p:spPr>
        <p:txBody>
          <a:bodyPr spcFirstLastPara="1" wrap="square" lIns="91425" tIns="91425" rIns="91425" bIns="91425" anchor="ctr" anchorCtr="0">
            <a:noAutofit/>
          </a:bodyPr>
          <a:lstStyle>
            <a:lvl1pPr lvl="0" algn="r">
              <a:lnSpc>
                <a:spcPct val="150000"/>
              </a:lnSpc>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5068600" y="1059788"/>
            <a:ext cx="3132600" cy="147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5068600" y="3586913"/>
            <a:ext cx="3132600" cy="4968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19" name="Google Shape;19;p3"/>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extLst>
      <p:ext uri="{BB962C8B-B14F-4D97-AF65-F5344CB8AC3E}">
        <p14:creationId xmlns:p14="http://schemas.microsoft.com/office/powerpoint/2010/main" val="80344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20000" y="1389600"/>
            <a:ext cx="4344000" cy="3179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FFFFFF"/>
              </a:buClr>
              <a:buSzPts val="1600"/>
              <a:buFont typeface="Red Hat Text"/>
              <a:buChar char="●"/>
              <a:defRPr/>
            </a:lvl1pPr>
            <a:lvl2pPr marL="914400" lvl="1" indent="-330200">
              <a:spcBef>
                <a:spcPts val="0"/>
              </a:spcBef>
              <a:spcAft>
                <a:spcPts val="0"/>
              </a:spcAft>
              <a:buClr>
                <a:srgbClr val="FFFFFF"/>
              </a:buClr>
              <a:buSzPts val="1600"/>
              <a:buFont typeface="Red Hat Text"/>
              <a:buChar char="○"/>
              <a:defRPr sz="1200"/>
            </a:lvl2pPr>
            <a:lvl3pPr marL="1371600" lvl="2" indent="-330200">
              <a:spcBef>
                <a:spcPts val="0"/>
              </a:spcBef>
              <a:spcAft>
                <a:spcPts val="0"/>
              </a:spcAft>
              <a:buClr>
                <a:srgbClr val="FFFFFF"/>
              </a:buClr>
              <a:buSzPts val="1600"/>
              <a:buFont typeface="Red Hat Text"/>
              <a:buChar char="■"/>
              <a:defRPr sz="1200"/>
            </a:lvl3pPr>
            <a:lvl4pPr marL="1828800" lvl="3" indent="-330200">
              <a:spcBef>
                <a:spcPts val="0"/>
              </a:spcBef>
              <a:spcAft>
                <a:spcPts val="0"/>
              </a:spcAft>
              <a:buClr>
                <a:srgbClr val="FFFFFF"/>
              </a:buClr>
              <a:buSzPts val="1600"/>
              <a:buFont typeface="Red Hat Text"/>
              <a:buChar char="●"/>
              <a:defRPr sz="1200"/>
            </a:lvl4pPr>
            <a:lvl5pPr marL="2286000" lvl="4" indent="-330200">
              <a:spcBef>
                <a:spcPts val="0"/>
              </a:spcBef>
              <a:spcAft>
                <a:spcPts val="0"/>
              </a:spcAft>
              <a:buClr>
                <a:srgbClr val="FFFFFF"/>
              </a:buClr>
              <a:buSzPts val="1600"/>
              <a:buFont typeface="Red Hat Text"/>
              <a:buChar char="○"/>
              <a:defRPr sz="1200"/>
            </a:lvl5pPr>
            <a:lvl6pPr marL="2743200" lvl="5" indent="-330200">
              <a:spcBef>
                <a:spcPts val="0"/>
              </a:spcBef>
              <a:spcAft>
                <a:spcPts val="0"/>
              </a:spcAft>
              <a:buClr>
                <a:srgbClr val="FFFFFF"/>
              </a:buClr>
              <a:buSzPts val="1600"/>
              <a:buFont typeface="Red Hat Text"/>
              <a:buChar char="■"/>
              <a:defRPr sz="1200"/>
            </a:lvl6pPr>
            <a:lvl7pPr marL="3200400" lvl="6" indent="-330200">
              <a:spcBef>
                <a:spcPts val="0"/>
              </a:spcBef>
              <a:spcAft>
                <a:spcPts val="0"/>
              </a:spcAft>
              <a:buClr>
                <a:srgbClr val="FFFFFF"/>
              </a:buClr>
              <a:buSzPts val="1600"/>
              <a:buFont typeface="Red Hat Text"/>
              <a:buChar char="●"/>
              <a:defRPr sz="1200"/>
            </a:lvl7pPr>
            <a:lvl8pPr marL="3657600" lvl="7" indent="-330200">
              <a:spcBef>
                <a:spcPts val="0"/>
              </a:spcBef>
              <a:spcAft>
                <a:spcPts val="0"/>
              </a:spcAft>
              <a:buClr>
                <a:srgbClr val="FFFFFF"/>
              </a:buClr>
              <a:buSzPts val="1600"/>
              <a:buFont typeface="Red Hat Text"/>
              <a:buChar char="○"/>
              <a:defRPr sz="1200"/>
            </a:lvl8pPr>
            <a:lvl9pPr marL="4114800" lvl="8" indent="-330200">
              <a:spcBef>
                <a:spcPts val="0"/>
              </a:spcBef>
              <a:spcAft>
                <a:spcPts val="0"/>
              </a:spcAft>
              <a:buClr>
                <a:srgbClr val="FFFFFF"/>
              </a:buClr>
              <a:buSzPts val="1600"/>
              <a:buFont typeface="Red Hat Text"/>
              <a:buChar char="■"/>
              <a:defRPr sz="1200"/>
            </a:lvl9pPr>
          </a:lstStyle>
          <a:p>
            <a:endParaRPr/>
          </a:p>
        </p:txBody>
      </p:sp>
      <p:sp>
        <p:nvSpPr>
          <p:cNvPr id="40" name="Google Shape;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 name="Google Shape;41;p7"/>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42" name="Google Shape;42;p7"/>
          <p:cNvGrpSpPr/>
          <p:nvPr/>
        </p:nvGrpSpPr>
        <p:grpSpPr>
          <a:xfrm>
            <a:off x="7101457" y="-555803"/>
            <a:ext cx="2678236" cy="2874159"/>
            <a:chOff x="7101457" y="-555803"/>
            <a:chExt cx="2678236" cy="2874159"/>
          </a:xfrm>
        </p:grpSpPr>
        <p:sp>
          <p:nvSpPr>
            <p:cNvPr id="43" name="Google Shape;43;p7"/>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3107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120"/>
        <p:cNvGrpSpPr/>
        <p:nvPr/>
      </p:nvGrpSpPr>
      <p:grpSpPr>
        <a:xfrm>
          <a:off x="0" y="0"/>
          <a:ext cx="0" cy="0"/>
          <a:chOff x="0" y="0"/>
          <a:chExt cx="0" cy="0"/>
        </a:xfrm>
      </p:grpSpPr>
      <p:grpSp>
        <p:nvGrpSpPr>
          <p:cNvPr id="121" name="Google Shape;121;p16"/>
          <p:cNvGrpSpPr/>
          <p:nvPr/>
        </p:nvGrpSpPr>
        <p:grpSpPr>
          <a:xfrm>
            <a:off x="7101457" y="-555803"/>
            <a:ext cx="2678236" cy="2874159"/>
            <a:chOff x="7101457" y="-555803"/>
            <a:chExt cx="2678236" cy="2874159"/>
          </a:xfrm>
        </p:grpSpPr>
        <p:sp>
          <p:nvSpPr>
            <p:cNvPr id="122" name="Google Shape;122;p16"/>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6"/>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26" name="Google Shape;12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7" name="Google Shape;127;p16"/>
          <p:cNvSpPr txBox="1">
            <a:spLocks noGrp="1"/>
          </p:cNvSpPr>
          <p:nvPr>
            <p:ph type="subTitle" idx="1"/>
          </p:nvPr>
        </p:nvSpPr>
        <p:spPr>
          <a:xfrm>
            <a:off x="1024822"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28" name="Google Shape;128;p16"/>
          <p:cNvSpPr txBox="1">
            <a:spLocks noGrp="1"/>
          </p:cNvSpPr>
          <p:nvPr>
            <p:ph type="subTitle" idx="2"/>
          </p:nvPr>
        </p:nvSpPr>
        <p:spPr>
          <a:xfrm>
            <a:off x="725872"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29" name="Google Shape;129;p16"/>
          <p:cNvSpPr txBox="1">
            <a:spLocks noGrp="1"/>
          </p:cNvSpPr>
          <p:nvPr>
            <p:ph type="subTitle" idx="3"/>
          </p:nvPr>
        </p:nvSpPr>
        <p:spPr>
          <a:xfrm>
            <a:off x="3638548"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30" name="Google Shape;130;p16"/>
          <p:cNvSpPr txBox="1">
            <a:spLocks noGrp="1"/>
          </p:cNvSpPr>
          <p:nvPr>
            <p:ph type="subTitle" idx="4"/>
          </p:nvPr>
        </p:nvSpPr>
        <p:spPr>
          <a:xfrm>
            <a:off x="3339598"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1" name="Google Shape;131;p16"/>
          <p:cNvSpPr txBox="1">
            <a:spLocks noGrp="1"/>
          </p:cNvSpPr>
          <p:nvPr>
            <p:ph type="subTitle" idx="5"/>
          </p:nvPr>
        </p:nvSpPr>
        <p:spPr>
          <a:xfrm>
            <a:off x="6252275" y="3220813"/>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32" name="Google Shape;132;p16"/>
          <p:cNvSpPr txBox="1">
            <a:spLocks noGrp="1"/>
          </p:cNvSpPr>
          <p:nvPr>
            <p:ph type="subTitle" idx="6"/>
          </p:nvPr>
        </p:nvSpPr>
        <p:spPr>
          <a:xfrm>
            <a:off x="5953325" y="3634575"/>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extLst>
      <p:ext uri="{BB962C8B-B14F-4D97-AF65-F5344CB8AC3E}">
        <p14:creationId xmlns:p14="http://schemas.microsoft.com/office/powerpoint/2010/main" val="244017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stretch>
            <a:fillRect/>
          </a:stretch>
        </a:blipFill>
        <a:effectLst/>
      </p:bgPr>
    </p:bg>
    <p:spTree>
      <p:nvGrpSpPr>
        <p:cNvPr id="1" name="Shape 106"/>
        <p:cNvGrpSpPr/>
        <p:nvPr/>
      </p:nvGrpSpPr>
      <p:grpSpPr>
        <a:xfrm>
          <a:off x="0" y="0"/>
          <a:ext cx="0" cy="0"/>
          <a:chOff x="0" y="0"/>
          <a:chExt cx="0" cy="0"/>
        </a:xfrm>
      </p:grpSpPr>
      <p:sp>
        <p:nvSpPr>
          <p:cNvPr id="107" name="Google Shape;107;p14"/>
          <p:cNvSpPr txBox="1">
            <a:spLocks noGrp="1"/>
          </p:cNvSpPr>
          <p:nvPr>
            <p:ph type="subTitle" idx="1"/>
          </p:nvPr>
        </p:nvSpPr>
        <p:spPr>
          <a:xfrm>
            <a:off x="1155750" y="1642500"/>
            <a:ext cx="6832500" cy="1341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sz="2500"/>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108" name="Google Shape;108;p14"/>
          <p:cNvSpPr txBox="1">
            <a:spLocks noGrp="1"/>
          </p:cNvSpPr>
          <p:nvPr>
            <p:ph type="subTitle" idx="2"/>
          </p:nvPr>
        </p:nvSpPr>
        <p:spPr>
          <a:xfrm>
            <a:off x="1155750" y="3187463"/>
            <a:ext cx="6832500" cy="2073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1600"/>
              <a:buFont typeface="Bungee"/>
              <a:buNone/>
              <a:defRPr>
                <a:latin typeface="Bungee"/>
                <a:ea typeface="Bungee"/>
                <a:cs typeface="Bungee"/>
                <a:sym typeface="Bungee"/>
              </a:defRPr>
            </a:lvl1pPr>
            <a:lvl2pPr lvl="1" algn="ctr">
              <a:spcBef>
                <a:spcPts val="0"/>
              </a:spcBef>
              <a:spcAft>
                <a:spcPts val="0"/>
              </a:spcAft>
              <a:buSzPts val="1600"/>
              <a:buFont typeface="Bungee"/>
              <a:buNone/>
              <a:defRPr>
                <a:latin typeface="Bungee"/>
                <a:ea typeface="Bungee"/>
                <a:cs typeface="Bungee"/>
                <a:sym typeface="Bungee"/>
              </a:defRPr>
            </a:lvl2pPr>
            <a:lvl3pPr lvl="2" algn="ctr">
              <a:spcBef>
                <a:spcPts val="0"/>
              </a:spcBef>
              <a:spcAft>
                <a:spcPts val="0"/>
              </a:spcAft>
              <a:buSzPts val="1600"/>
              <a:buFont typeface="Bungee"/>
              <a:buNone/>
              <a:defRPr>
                <a:latin typeface="Bungee"/>
                <a:ea typeface="Bungee"/>
                <a:cs typeface="Bungee"/>
                <a:sym typeface="Bungee"/>
              </a:defRPr>
            </a:lvl3pPr>
            <a:lvl4pPr lvl="3" algn="ctr">
              <a:spcBef>
                <a:spcPts val="0"/>
              </a:spcBef>
              <a:spcAft>
                <a:spcPts val="0"/>
              </a:spcAft>
              <a:buSzPts val="1600"/>
              <a:buFont typeface="Bungee"/>
              <a:buNone/>
              <a:defRPr>
                <a:latin typeface="Bungee"/>
                <a:ea typeface="Bungee"/>
                <a:cs typeface="Bungee"/>
                <a:sym typeface="Bungee"/>
              </a:defRPr>
            </a:lvl4pPr>
            <a:lvl5pPr lvl="4" algn="ctr">
              <a:spcBef>
                <a:spcPts val="0"/>
              </a:spcBef>
              <a:spcAft>
                <a:spcPts val="0"/>
              </a:spcAft>
              <a:buSzPts val="1600"/>
              <a:buFont typeface="Bungee"/>
              <a:buNone/>
              <a:defRPr>
                <a:latin typeface="Bungee"/>
                <a:ea typeface="Bungee"/>
                <a:cs typeface="Bungee"/>
                <a:sym typeface="Bungee"/>
              </a:defRPr>
            </a:lvl5pPr>
            <a:lvl6pPr lvl="5" algn="ctr">
              <a:spcBef>
                <a:spcPts val="0"/>
              </a:spcBef>
              <a:spcAft>
                <a:spcPts val="0"/>
              </a:spcAft>
              <a:buSzPts val="1600"/>
              <a:buFont typeface="Bungee"/>
              <a:buNone/>
              <a:defRPr>
                <a:latin typeface="Bungee"/>
                <a:ea typeface="Bungee"/>
                <a:cs typeface="Bungee"/>
                <a:sym typeface="Bungee"/>
              </a:defRPr>
            </a:lvl6pPr>
            <a:lvl7pPr lvl="6" algn="ctr">
              <a:spcBef>
                <a:spcPts val="0"/>
              </a:spcBef>
              <a:spcAft>
                <a:spcPts val="0"/>
              </a:spcAft>
              <a:buSzPts val="1600"/>
              <a:buFont typeface="Bungee"/>
              <a:buNone/>
              <a:defRPr>
                <a:latin typeface="Bungee"/>
                <a:ea typeface="Bungee"/>
                <a:cs typeface="Bungee"/>
                <a:sym typeface="Bungee"/>
              </a:defRPr>
            </a:lvl7pPr>
            <a:lvl8pPr lvl="7" algn="ctr">
              <a:spcBef>
                <a:spcPts val="0"/>
              </a:spcBef>
              <a:spcAft>
                <a:spcPts val="0"/>
              </a:spcAft>
              <a:buSzPts val="1600"/>
              <a:buFont typeface="Bungee"/>
              <a:buNone/>
              <a:defRPr>
                <a:latin typeface="Bungee"/>
                <a:ea typeface="Bungee"/>
                <a:cs typeface="Bungee"/>
                <a:sym typeface="Bungee"/>
              </a:defRPr>
            </a:lvl8pPr>
            <a:lvl9pPr lvl="8" algn="ctr">
              <a:spcBef>
                <a:spcPts val="0"/>
              </a:spcBef>
              <a:spcAft>
                <a:spcPts val="0"/>
              </a:spcAft>
              <a:buSzPts val="1600"/>
              <a:buFont typeface="Bungee"/>
              <a:buNone/>
              <a:defRPr>
                <a:latin typeface="Bungee"/>
                <a:ea typeface="Bungee"/>
                <a:cs typeface="Bungee"/>
                <a:sym typeface="Bungee"/>
              </a:defRPr>
            </a:lvl9pPr>
          </a:lstStyle>
          <a:p>
            <a:endParaRPr/>
          </a:p>
        </p:txBody>
      </p:sp>
      <p:sp>
        <p:nvSpPr>
          <p:cNvPr id="109" name="Google Shape;109;p14"/>
          <p:cNvSpPr/>
          <p:nvPr/>
        </p:nvSpPr>
        <p:spPr>
          <a:xfrm rot="-429113">
            <a:off x="-754320" y="359300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10" name="Google Shape;110;p14"/>
          <p:cNvSpPr/>
          <p:nvPr/>
        </p:nvSpPr>
        <p:spPr>
          <a:xfrm rot="-429113">
            <a:off x="-1039920" y="312265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11" name="Google Shape;111;p14"/>
          <p:cNvSpPr/>
          <p:nvPr/>
        </p:nvSpPr>
        <p:spPr>
          <a:xfrm rot="10370887">
            <a:off x="6453690" y="-88329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12" name="Google Shape;112;p14"/>
          <p:cNvSpPr/>
          <p:nvPr/>
        </p:nvSpPr>
        <p:spPr>
          <a:xfrm rot="10370887">
            <a:off x="6739290" y="-89659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extLst>
      <p:ext uri="{BB962C8B-B14F-4D97-AF65-F5344CB8AC3E}">
        <p14:creationId xmlns:p14="http://schemas.microsoft.com/office/powerpoint/2010/main" val="1203750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stretch>
            <a:fillRect/>
          </a:stretch>
        </a:blip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1376625" y="2026896"/>
            <a:ext cx="5559900" cy="22665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8" name="Google Shape;48;p8"/>
          <p:cNvSpPr/>
          <p:nvPr/>
        </p:nvSpPr>
        <p:spPr>
          <a:xfrm rot="-8100000" flipH="1">
            <a:off x="7830872" y="-35701"/>
            <a:ext cx="1650387" cy="164996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8100000" flipH="1">
            <a:off x="6938843" y="-175880"/>
            <a:ext cx="1202364" cy="120215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8100000" flipH="1">
            <a:off x="8382712" y="1687831"/>
            <a:ext cx="546876" cy="54666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flipH="1">
            <a:off x="6166375"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52" name="Google Shape;52;p8"/>
          <p:cNvSpPr/>
          <p:nvPr/>
        </p:nvSpPr>
        <p:spPr>
          <a:xfrm rot="-8100000" flipH="1">
            <a:off x="8126244" y="3576993"/>
            <a:ext cx="1059812" cy="1059387"/>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943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stretch>
            <a:fillRect/>
          </a:stretch>
        </a:blipFill>
        <a:effectLst/>
      </p:bgPr>
    </p:bg>
    <p:spTree>
      <p:nvGrpSpPr>
        <p:cNvPr id="1" name="Shape 149"/>
        <p:cNvGrpSpPr/>
        <p:nvPr/>
      </p:nvGrpSpPr>
      <p:grpSpPr>
        <a:xfrm>
          <a:off x="0" y="0"/>
          <a:ext cx="0" cy="0"/>
          <a:chOff x="0" y="0"/>
          <a:chExt cx="0" cy="0"/>
        </a:xfrm>
      </p:grpSpPr>
      <p:sp>
        <p:nvSpPr>
          <p:cNvPr id="150" name="Google Shape;150;p18"/>
          <p:cNvSpPr/>
          <p:nvPr/>
        </p:nvSpPr>
        <p:spPr>
          <a:xfrm>
            <a:off x="-601650" y="34334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51" name="Google Shape;15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2" name="Google Shape;152;p18"/>
          <p:cNvSpPr txBox="1">
            <a:spLocks noGrp="1"/>
          </p:cNvSpPr>
          <p:nvPr>
            <p:ph type="subTitle" idx="1"/>
          </p:nvPr>
        </p:nvSpPr>
        <p:spPr>
          <a:xfrm>
            <a:off x="1024822" y="352895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53" name="Google Shape;153;p18"/>
          <p:cNvSpPr txBox="1">
            <a:spLocks noGrp="1"/>
          </p:cNvSpPr>
          <p:nvPr>
            <p:ph type="subTitle" idx="2"/>
          </p:nvPr>
        </p:nvSpPr>
        <p:spPr>
          <a:xfrm>
            <a:off x="725872" y="385050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4" name="Google Shape;154;p18"/>
          <p:cNvSpPr txBox="1">
            <a:spLocks noGrp="1"/>
          </p:cNvSpPr>
          <p:nvPr>
            <p:ph type="subTitle" idx="3"/>
          </p:nvPr>
        </p:nvSpPr>
        <p:spPr>
          <a:xfrm>
            <a:off x="3638548" y="352895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55" name="Google Shape;155;p18"/>
          <p:cNvSpPr txBox="1">
            <a:spLocks noGrp="1"/>
          </p:cNvSpPr>
          <p:nvPr>
            <p:ph type="subTitle" idx="4"/>
          </p:nvPr>
        </p:nvSpPr>
        <p:spPr>
          <a:xfrm>
            <a:off x="3339598" y="385050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6" name="Google Shape;156;p18"/>
          <p:cNvSpPr txBox="1">
            <a:spLocks noGrp="1"/>
          </p:cNvSpPr>
          <p:nvPr>
            <p:ph type="subTitle" idx="5"/>
          </p:nvPr>
        </p:nvSpPr>
        <p:spPr>
          <a:xfrm>
            <a:off x="6252275" y="352895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57" name="Google Shape;157;p18"/>
          <p:cNvSpPr txBox="1">
            <a:spLocks noGrp="1"/>
          </p:cNvSpPr>
          <p:nvPr>
            <p:ph type="subTitle" idx="6"/>
          </p:nvPr>
        </p:nvSpPr>
        <p:spPr>
          <a:xfrm>
            <a:off x="5953325" y="385050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8" name="Google Shape;158;p18"/>
          <p:cNvSpPr txBox="1">
            <a:spLocks noGrp="1"/>
          </p:cNvSpPr>
          <p:nvPr>
            <p:ph type="subTitle" idx="7"/>
          </p:nvPr>
        </p:nvSpPr>
        <p:spPr>
          <a:xfrm>
            <a:off x="1024822" y="184080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59" name="Google Shape;159;p18"/>
          <p:cNvSpPr txBox="1">
            <a:spLocks noGrp="1"/>
          </p:cNvSpPr>
          <p:nvPr>
            <p:ph type="subTitle" idx="8"/>
          </p:nvPr>
        </p:nvSpPr>
        <p:spPr>
          <a:xfrm>
            <a:off x="725872" y="216235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0" name="Google Shape;160;p18"/>
          <p:cNvSpPr txBox="1">
            <a:spLocks noGrp="1"/>
          </p:cNvSpPr>
          <p:nvPr>
            <p:ph type="subTitle" idx="9"/>
          </p:nvPr>
        </p:nvSpPr>
        <p:spPr>
          <a:xfrm>
            <a:off x="3638548" y="184080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61" name="Google Shape;161;p18"/>
          <p:cNvSpPr txBox="1">
            <a:spLocks noGrp="1"/>
          </p:cNvSpPr>
          <p:nvPr>
            <p:ph type="subTitle" idx="13"/>
          </p:nvPr>
        </p:nvSpPr>
        <p:spPr>
          <a:xfrm>
            <a:off x="3339598" y="216235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2" name="Google Shape;162;p18"/>
          <p:cNvSpPr txBox="1">
            <a:spLocks noGrp="1"/>
          </p:cNvSpPr>
          <p:nvPr>
            <p:ph type="subTitle" idx="14"/>
          </p:nvPr>
        </p:nvSpPr>
        <p:spPr>
          <a:xfrm>
            <a:off x="6252275" y="1840800"/>
            <a:ext cx="1866900" cy="2844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000">
                <a:latin typeface="Bungee"/>
                <a:ea typeface="Bungee"/>
                <a:cs typeface="Bungee"/>
                <a:sym typeface="Bungee"/>
              </a:defRPr>
            </a:lvl1pPr>
            <a:lvl2pPr lvl="1" algn="ctr" rtl="0">
              <a:spcBef>
                <a:spcPts val="0"/>
              </a:spcBef>
              <a:spcAft>
                <a:spcPts val="0"/>
              </a:spcAft>
              <a:buSzPts val="2000"/>
              <a:buFont typeface="Bungee"/>
              <a:buNone/>
              <a:defRPr sz="2000">
                <a:latin typeface="Bungee"/>
                <a:ea typeface="Bungee"/>
                <a:cs typeface="Bungee"/>
                <a:sym typeface="Bungee"/>
              </a:defRPr>
            </a:lvl2pPr>
            <a:lvl3pPr lvl="2" algn="ctr" rtl="0">
              <a:spcBef>
                <a:spcPts val="0"/>
              </a:spcBef>
              <a:spcAft>
                <a:spcPts val="0"/>
              </a:spcAft>
              <a:buSzPts val="2000"/>
              <a:buFont typeface="Bungee"/>
              <a:buNone/>
              <a:defRPr sz="2000">
                <a:latin typeface="Bungee"/>
                <a:ea typeface="Bungee"/>
                <a:cs typeface="Bungee"/>
                <a:sym typeface="Bungee"/>
              </a:defRPr>
            </a:lvl3pPr>
            <a:lvl4pPr lvl="3" algn="ctr" rtl="0">
              <a:spcBef>
                <a:spcPts val="0"/>
              </a:spcBef>
              <a:spcAft>
                <a:spcPts val="0"/>
              </a:spcAft>
              <a:buSzPts val="2000"/>
              <a:buFont typeface="Bungee"/>
              <a:buNone/>
              <a:defRPr sz="2000">
                <a:latin typeface="Bungee"/>
                <a:ea typeface="Bungee"/>
                <a:cs typeface="Bungee"/>
                <a:sym typeface="Bungee"/>
              </a:defRPr>
            </a:lvl4pPr>
            <a:lvl5pPr lvl="4" algn="ctr" rtl="0">
              <a:spcBef>
                <a:spcPts val="0"/>
              </a:spcBef>
              <a:spcAft>
                <a:spcPts val="0"/>
              </a:spcAft>
              <a:buSzPts val="2000"/>
              <a:buFont typeface="Bungee"/>
              <a:buNone/>
              <a:defRPr sz="2000">
                <a:latin typeface="Bungee"/>
                <a:ea typeface="Bungee"/>
                <a:cs typeface="Bungee"/>
                <a:sym typeface="Bungee"/>
              </a:defRPr>
            </a:lvl5pPr>
            <a:lvl6pPr lvl="5" algn="ctr" rtl="0">
              <a:spcBef>
                <a:spcPts val="0"/>
              </a:spcBef>
              <a:spcAft>
                <a:spcPts val="0"/>
              </a:spcAft>
              <a:buSzPts val="2000"/>
              <a:buFont typeface="Bungee"/>
              <a:buNone/>
              <a:defRPr sz="2000">
                <a:latin typeface="Bungee"/>
                <a:ea typeface="Bungee"/>
                <a:cs typeface="Bungee"/>
                <a:sym typeface="Bungee"/>
              </a:defRPr>
            </a:lvl6pPr>
            <a:lvl7pPr lvl="6" algn="ctr" rtl="0">
              <a:spcBef>
                <a:spcPts val="0"/>
              </a:spcBef>
              <a:spcAft>
                <a:spcPts val="0"/>
              </a:spcAft>
              <a:buSzPts val="2000"/>
              <a:buFont typeface="Bungee"/>
              <a:buNone/>
              <a:defRPr sz="2000">
                <a:latin typeface="Bungee"/>
                <a:ea typeface="Bungee"/>
                <a:cs typeface="Bungee"/>
                <a:sym typeface="Bungee"/>
              </a:defRPr>
            </a:lvl7pPr>
            <a:lvl8pPr lvl="7" algn="ctr" rtl="0">
              <a:spcBef>
                <a:spcPts val="0"/>
              </a:spcBef>
              <a:spcAft>
                <a:spcPts val="0"/>
              </a:spcAft>
              <a:buSzPts val="2000"/>
              <a:buFont typeface="Bungee"/>
              <a:buNone/>
              <a:defRPr sz="2000">
                <a:latin typeface="Bungee"/>
                <a:ea typeface="Bungee"/>
                <a:cs typeface="Bungee"/>
                <a:sym typeface="Bungee"/>
              </a:defRPr>
            </a:lvl8pPr>
            <a:lvl9pPr lvl="8" algn="ctr"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63" name="Google Shape;163;p18"/>
          <p:cNvSpPr txBox="1">
            <a:spLocks noGrp="1"/>
          </p:cNvSpPr>
          <p:nvPr>
            <p:ph type="subTitle" idx="15"/>
          </p:nvPr>
        </p:nvSpPr>
        <p:spPr>
          <a:xfrm>
            <a:off x="5953325" y="2162350"/>
            <a:ext cx="2464800" cy="75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4" name="Google Shape;164;p18"/>
          <p:cNvSpPr/>
          <p:nvPr/>
        </p:nvSpPr>
        <p:spPr>
          <a:xfrm rot="8100000">
            <a:off x="7648502" y="-1584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rot="8100000">
            <a:off x="6837142" y="2492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505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stretch>
            <a:fillRect/>
          </a:stretch>
        </a:blip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ungee"/>
              <a:buNone/>
              <a:defRPr>
                <a:solidFill>
                  <a:schemeClr val="dk1"/>
                </a:solidFill>
                <a:latin typeface="Bungee"/>
                <a:ea typeface="Bungee"/>
                <a:cs typeface="Bungee"/>
                <a:sym typeface="Bungee"/>
              </a:defRPr>
            </a:lvl1pPr>
            <a:lvl2pPr lvl="1"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2pPr>
            <a:lvl3pPr lvl="2"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3pPr>
            <a:lvl4pPr lvl="3"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4pPr>
            <a:lvl5pPr lvl="4"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5pPr>
            <a:lvl6pPr lvl="5"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6pPr>
            <a:lvl7pPr lvl="6"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7pPr>
            <a:lvl8pPr lvl="7"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8pPr>
            <a:lvl9pPr lvl="8"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9pPr>
          </a:lstStyle>
          <a:p>
            <a:endParaRPr/>
          </a:p>
        </p:txBody>
      </p:sp>
      <p:sp>
        <p:nvSpPr>
          <p:cNvPr id="90" name="Google Shape;90;p13"/>
          <p:cNvSpPr txBox="1">
            <a:spLocks noGrp="1"/>
          </p:cNvSpPr>
          <p:nvPr>
            <p:ph type="title" idx="2" hasCustomPrompt="1"/>
          </p:nvPr>
        </p:nvSpPr>
        <p:spPr>
          <a:xfrm>
            <a:off x="49125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1" name="Google Shape;91;p13"/>
          <p:cNvSpPr txBox="1">
            <a:spLocks noGrp="1"/>
          </p:cNvSpPr>
          <p:nvPr>
            <p:ph type="subTitle" idx="1"/>
          </p:nvPr>
        </p:nvSpPr>
        <p:spPr>
          <a:xfrm>
            <a:off x="1829175" y="1744674"/>
            <a:ext cx="2663400" cy="405900"/>
          </a:xfrm>
          <a:prstGeom prst="rect">
            <a:avLst/>
          </a:prstGeom>
        </p:spPr>
        <p:txBody>
          <a:bodyPr spcFirstLastPara="1" wrap="square" lIns="91425" tIns="91425" rIns="91425" bIns="91425" anchor="ctr" anchorCtr="0">
            <a:noAutofit/>
          </a:bodyPr>
          <a:lstStyle>
            <a:lvl1pPr lvl="0">
              <a:lnSpc>
                <a:spcPct val="150000"/>
              </a:lnSpc>
              <a:spcBef>
                <a:spcPts val="0"/>
              </a:spcBef>
              <a:spcAft>
                <a:spcPts val="0"/>
              </a:spcAft>
              <a:buSzPts val="2000"/>
              <a:buFont typeface="Bungee"/>
              <a:buNone/>
              <a:defRPr sz="2000">
                <a:latin typeface="Bungee"/>
                <a:ea typeface="Bungee"/>
                <a:cs typeface="Bungee"/>
                <a:sym typeface="Bungee"/>
              </a:defRPr>
            </a:lvl1pPr>
            <a:lvl2pPr lvl="1">
              <a:spcBef>
                <a:spcPts val="0"/>
              </a:spcBef>
              <a:spcAft>
                <a:spcPts val="0"/>
              </a:spcAft>
              <a:buSzPts val="2000"/>
              <a:buFont typeface="Bungee"/>
              <a:buNone/>
              <a:defRPr sz="2000">
                <a:latin typeface="Bungee"/>
                <a:ea typeface="Bungee"/>
                <a:cs typeface="Bungee"/>
                <a:sym typeface="Bungee"/>
              </a:defRPr>
            </a:lvl2pPr>
            <a:lvl3pPr lvl="2">
              <a:spcBef>
                <a:spcPts val="0"/>
              </a:spcBef>
              <a:spcAft>
                <a:spcPts val="0"/>
              </a:spcAft>
              <a:buSzPts val="2000"/>
              <a:buFont typeface="Bungee"/>
              <a:buNone/>
              <a:defRPr sz="2000">
                <a:latin typeface="Bungee"/>
                <a:ea typeface="Bungee"/>
                <a:cs typeface="Bungee"/>
                <a:sym typeface="Bungee"/>
              </a:defRPr>
            </a:lvl3pPr>
            <a:lvl4pPr lvl="3">
              <a:spcBef>
                <a:spcPts val="0"/>
              </a:spcBef>
              <a:spcAft>
                <a:spcPts val="0"/>
              </a:spcAft>
              <a:buSzPts val="2000"/>
              <a:buFont typeface="Bungee"/>
              <a:buNone/>
              <a:defRPr sz="2000">
                <a:latin typeface="Bungee"/>
                <a:ea typeface="Bungee"/>
                <a:cs typeface="Bungee"/>
                <a:sym typeface="Bungee"/>
              </a:defRPr>
            </a:lvl4pPr>
            <a:lvl5pPr lvl="4">
              <a:spcBef>
                <a:spcPts val="0"/>
              </a:spcBef>
              <a:spcAft>
                <a:spcPts val="0"/>
              </a:spcAft>
              <a:buSzPts val="2000"/>
              <a:buFont typeface="Bungee"/>
              <a:buNone/>
              <a:defRPr sz="2000">
                <a:latin typeface="Bungee"/>
                <a:ea typeface="Bungee"/>
                <a:cs typeface="Bungee"/>
                <a:sym typeface="Bungee"/>
              </a:defRPr>
            </a:lvl5pPr>
            <a:lvl6pPr lvl="5">
              <a:spcBef>
                <a:spcPts val="0"/>
              </a:spcBef>
              <a:spcAft>
                <a:spcPts val="0"/>
              </a:spcAft>
              <a:buSzPts val="2000"/>
              <a:buFont typeface="Bungee"/>
              <a:buNone/>
              <a:defRPr sz="2000">
                <a:latin typeface="Bungee"/>
                <a:ea typeface="Bungee"/>
                <a:cs typeface="Bungee"/>
                <a:sym typeface="Bungee"/>
              </a:defRPr>
            </a:lvl6pPr>
            <a:lvl7pPr lvl="6">
              <a:spcBef>
                <a:spcPts val="0"/>
              </a:spcBef>
              <a:spcAft>
                <a:spcPts val="0"/>
              </a:spcAft>
              <a:buSzPts val="2000"/>
              <a:buFont typeface="Bungee"/>
              <a:buNone/>
              <a:defRPr sz="2000">
                <a:latin typeface="Bungee"/>
                <a:ea typeface="Bungee"/>
                <a:cs typeface="Bungee"/>
                <a:sym typeface="Bungee"/>
              </a:defRPr>
            </a:lvl7pPr>
            <a:lvl8pPr lvl="7">
              <a:spcBef>
                <a:spcPts val="0"/>
              </a:spcBef>
              <a:spcAft>
                <a:spcPts val="0"/>
              </a:spcAft>
              <a:buSzPts val="2000"/>
              <a:buFont typeface="Bungee"/>
              <a:buNone/>
              <a:defRPr sz="2000">
                <a:latin typeface="Bungee"/>
                <a:ea typeface="Bungee"/>
                <a:cs typeface="Bungee"/>
                <a:sym typeface="Bungee"/>
              </a:defRPr>
            </a:lvl8pPr>
            <a:lvl9pPr lvl="8">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2" name="Google Shape;92;p13"/>
          <p:cNvSpPr txBox="1">
            <a:spLocks noGrp="1"/>
          </p:cNvSpPr>
          <p:nvPr>
            <p:ph type="subTitle" idx="3"/>
          </p:nvPr>
        </p:nvSpPr>
        <p:spPr>
          <a:xfrm>
            <a:off x="1829175"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3" name="Google Shape;93;p13"/>
          <p:cNvSpPr txBox="1">
            <a:spLocks noGrp="1"/>
          </p:cNvSpPr>
          <p:nvPr>
            <p:ph type="title" idx="4" hasCustomPrompt="1"/>
          </p:nvPr>
        </p:nvSpPr>
        <p:spPr>
          <a:xfrm>
            <a:off x="470910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4" name="Google Shape;94;p13"/>
          <p:cNvSpPr txBox="1">
            <a:spLocks noGrp="1"/>
          </p:cNvSpPr>
          <p:nvPr>
            <p:ph type="subTitle" idx="5"/>
          </p:nvPr>
        </p:nvSpPr>
        <p:spPr>
          <a:xfrm>
            <a:off x="6023200" y="1731400"/>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5" name="Google Shape;95;p13"/>
          <p:cNvSpPr txBox="1">
            <a:spLocks noGrp="1"/>
          </p:cNvSpPr>
          <p:nvPr>
            <p:ph type="subTitle" idx="6"/>
          </p:nvPr>
        </p:nvSpPr>
        <p:spPr>
          <a:xfrm>
            <a:off x="6023200"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6" name="Google Shape;96;p13"/>
          <p:cNvSpPr txBox="1">
            <a:spLocks noGrp="1"/>
          </p:cNvSpPr>
          <p:nvPr>
            <p:ph type="title" idx="7" hasCustomPrompt="1"/>
          </p:nvPr>
        </p:nvSpPr>
        <p:spPr>
          <a:xfrm>
            <a:off x="49125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7" name="Google Shape;97;p13"/>
          <p:cNvSpPr txBox="1">
            <a:spLocks noGrp="1"/>
          </p:cNvSpPr>
          <p:nvPr>
            <p:ph type="subTitle" idx="8"/>
          </p:nvPr>
        </p:nvSpPr>
        <p:spPr>
          <a:xfrm>
            <a:off x="1829175"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8" name="Google Shape;98;p13"/>
          <p:cNvSpPr txBox="1">
            <a:spLocks noGrp="1"/>
          </p:cNvSpPr>
          <p:nvPr>
            <p:ph type="subTitle" idx="9"/>
          </p:nvPr>
        </p:nvSpPr>
        <p:spPr>
          <a:xfrm>
            <a:off x="1829175"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9" name="Google Shape;99;p13"/>
          <p:cNvSpPr txBox="1">
            <a:spLocks noGrp="1"/>
          </p:cNvSpPr>
          <p:nvPr>
            <p:ph type="title" idx="13" hasCustomPrompt="1"/>
          </p:nvPr>
        </p:nvSpPr>
        <p:spPr>
          <a:xfrm>
            <a:off x="470910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100" name="Google Shape;100;p13"/>
          <p:cNvSpPr txBox="1">
            <a:spLocks noGrp="1"/>
          </p:cNvSpPr>
          <p:nvPr>
            <p:ph type="subTitle" idx="14"/>
          </p:nvPr>
        </p:nvSpPr>
        <p:spPr>
          <a:xfrm>
            <a:off x="6023200"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01" name="Google Shape;101;p13"/>
          <p:cNvSpPr txBox="1">
            <a:spLocks noGrp="1"/>
          </p:cNvSpPr>
          <p:nvPr>
            <p:ph type="subTitle" idx="15"/>
          </p:nvPr>
        </p:nvSpPr>
        <p:spPr>
          <a:xfrm>
            <a:off x="6023200"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2" name="Google Shape;102;p13"/>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6281300" y="-9932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05" name="Google Shape;105;p13"/>
          <p:cNvSpPr/>
          <p:nvPr/>
        </p:nvSpPr>
        <p:spPr>
          <a:xfrm>
            <a:off x="-5967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extLst>
      <p:ext uri="{BB962C8B-B14F-4D97-AF65-F5344CB8AC3E}">
        <p14:creationId xmlns:p14="http://schemas.microsoft.com/office/powerpoint/2010/main" val="2384166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72400" y="905454"/>
            <a:ext cx="4640700" cy="28041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Font typeface="Bungee"/>
              <a:buNone/>
              <a:defRPr sz="4500">
                <a:latin typeface="Bungee"/>
                <a:ea typeface="Bungee"/>
                <a:cs typeface="Bungee"/>
                <a:sym typeface="Bungee"/>
              </a:defRPr>
            </a:lvl1pPr>
            <a:lvl2pPr lvl="1">
              <a:spcBef>
                <a:spcPts val="0"/>
              </a:spcBef>
              <a:spcAft>
                <a:spcPts val="0"/>
              </a:spcAft>
              <a:buSzPts val="5200"/>
              <a:buFont typeface="Bungee"/>
              <a:buNone/>
              <a:defRPr sz="5200">
                <a:latin typeface="Bungee"/>
                <a:ea typeface="Bungee"/>
                <a:cs typeface="Bungee"/>
                <a:sym typeface="Bungee"/>
              </a:defRPr>
            </a:lvl2pPr>
            <a:lvl3pPr lvl="2">
              <a:spcBef>
                <a:spcPts val="0"/>
              </a:spcBef>
              <a:spcAft>
                <a:spcPts val="0"/>
              </a:spcAft>
              <a:buSzPts val="5200"/>
              <a:buFont typeface="Bungee"/>
              <a:buNone/>
              <a:defRPr sz="5200">
                <a:latin typeface="Bungee"/>
                <a:ea typeface="Bungee"/>
                <a:cs typeface="Bungee"/>
                <a:sym typeface="Bungee"/>
              </a:defRPr>
            </a:lvl3pPr>
            <a:lvl4pPr lvl="3">
              <a:spcBef>
                <a:spcPts val="0"/>
              </a:spcBef>
              <a:spcAft>
                <a:spcPts val="0"/>
              </a:spcAft>
              <a:buSzPts val="5200"/>
              <a:buFont typeface="Bungee"/>
              <a:buNone/>
              <a:defRPr sz="5200">
                <a:latin typeface="Bungee"/>
                <a:ea typeface="Bungee"/>
                <a:cs typeface="Bungee"/>
                <a:sym typeface="Bungee"/>
              </a:defRPr>
            </a:lvl4pPr>
            <a:lvl5pPr lvl="4">
              <a:spcBef>
                <a:spcPts val="0"/>
              </a:spcBef>
              <a:spcAft>
                <a:spcPts val="0"/>
              </a:spcAft>
              <a:buSzPts val="5200"/>
              <a:buFont typeface="Bungee"/>
              <a:buNone/>
              <a:defRPr sz="5200">
                <a:latin typeface="Bungee"/>
                <a:ea typeface="Bungee"/>
                <a:cs typeface="Bungee"/>
                <a:sym typeface="Bungee"/>
              </a:defRPr>
            </a:lvl5pPr>
            <a:lvl6pPr lvl="5">
              <a:spcBef>
                <a:spcPts val="0"/>
              </a:spcBef>
              <a:spcAft>
                <a:spcPts val="0"/>
              </a:spcAft>
              <a:buSzPts val="5200"/>
              <a:buFont typeface="Bungee"/>
              <a:buNone/>
              <a:defRPr sz="5200">
                <a:latin typeface="Bungee"/>
                <a:ea typeface="Bungee"/>
                <a:cs typeface="Bungee"/>
                <a:sym typeface="Bungee"/>
              </a:defRPr>
            </a:lvl6pPr>
            <a:lvl7pPr lvl="6">
              <a:spcBef>
                <a:spcPts val="0"/>
              </a:spcBef>
              <a:spcAft>
                <a:spcPts val="0"/>
              </a:spcAft>
              <a:buSzPts val="5200"/>
              <a:buFont typeface="Bungee"/>
              <a:buNone/>
              <a:defRPr sz="5200">
                <a:latin typeface="Bungee"/>
                <a:ea typeface="Bungee"/>
                <a:cs typeface="Bungee"/>
                <a:sym typeface="Bungee"/>
              </a:defRPr>
            </a:lvl7pPr>
            <a:lvl8pPr lvl="7">
              <a:spcBef>
                <a:spcPts val="0"/>
              </a:spcBef>
              <a:spcAft>
                <a:spcPts val="0"/>
              </a:spcAft>
              <a:buSzPts val="5200"/>
              <a:buFont typeface="Bungee"/>
              <a:buNone/>
              <a:defRPr sz="5200">
                <a:latin typeface="Bungee"/>
                <a:ea typeface="Bungee"/>
                <a:cs typeface="Bungee"/>
                <a:sym typeface="Bungee"/>
              </a:defRPr>
            </a:lvl8pPr>
            <a:lvl9pPr lvl="8">
              <a:spcBef>
                <a:spcPts val="0"/>
              </a:spcBef>
              <a:spcAft>
                <a:spcPts val="0"/>
              </a:spcAft>
              <a:buSzPts val="5200"/>
              <a:buFont typeface="Bungee"/>
              <a:buNone/>
              <a:defRPr sz="5200">
                <a:latin typeface="Bungee"/>
                <a:ea typeface="Bungee"/>
                <a:cs typeface="Bungee"/>
                <a:sym typeface="Bungee"/>
              </a:defRPr>
            </a:lvl9pPr>
          </a:lstStyle>
          <a:p>
            <a:endParaRPr/>
          </a:p>
        </p:txBody>
      </p:sp>
      <p:sp>
        <p:nvSpPr>
          <p:cNvPr id="10" name="Google Shape;10;p2"/>
          <p:cNvSpPr txBox="1">
            <a:spLocks noGrp="1"/>
          </p:cNvSpPr>
          <p:nvPr>
            <p:ph type="subTitle" idx="1"/>
          </p:nvPr>
        </p:nvSpPr>
        <p:spPr>
          <a:xfrm>
            <a:off x="948600" y="3825500"/>
            <a:ext cx="4283100" cy="371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Inter"/>
              <a:buNone/>
              <a:defRPr>
                <a:solidFill>
                  <a:schemeClr val="lt1"/>
                </a:solidFill>
                <a:latin typeface="Inter"/>
                <a:ea typeface="Inter"/>
                <a:cs typeface="Inter"/>
                <a:sym typeface="Inter"/>
              </a:defRPr>
            </a:lvl1pPr>
            <a:lvl2pPr lvl="1">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2pPr>
            <a:lvl3pPr lvl="2">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3pPr>
            <a:lvl4pPr lvl="3">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4pPr>
            <a:lvl5pPr lvl="4">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5pPr>
            <a:lvl6pPr lvl="5">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6pPr>
            <a:lvl7pPr lvl="6">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7pPr>
            <a:lvl8pPr lvl="7">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8pPr>
            <a:lvl9pPr lvl="8">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9pPr>
          </a:lstStyle>
          <a:p>
            <a:endParaRPr/>
          </a:p>
        </p:txBody>
      </p:sp>
      <p:sp>
        <p:nvSpPr>
          <p:cNvPr id="11" name="Google Shape;11;p2"/>
          <p:cNvSpPr/>
          <p:nvPr/>
        </p:nvSpPr>
        <p:spPr>
          <a:xfrm rot="8100000">
            <a:off x="7569270" y="-591775"/>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100000">
            <a:off x="7072692" y="-158351"/>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100000">
            <a:off x="-899329" y="4056087"/>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100000">
            <a:off x="-387431" y="3399477"/>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376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stretch>
            <a:fillRect/>
          </a:stretch>
        </a:blipFill>
        <a:effectLst/>
      </p:bgPr>
    </p:bg>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549400" y="2286950"/>
            <a:ext cx="4045200" cy="8391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4200"/>
              <a:buNone/>
              <a:defRPr sz="7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a:off x="2549400" y="3436500"/>
            <a:ext cx="4045200" cy="685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6" name="Google Shape;56;p9"/>
          <p:cNvSpPr/>
          <p:nvPr/>
        </p:nvSpPr>
        <p:spPr>
          <a:xfrm rot="8100000">
            <a:off x="7648502" y="-1584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8100000">
            <a:off x="6837142" y="2492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429113">
            <a:off x="-754320" y="359300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59" name="Google Shape;59;p9"/>
          <p:cNvSpPr/>
          <p:nvPr/>
        </p:nvSpPr>
        <p:spPr>
          <a:xfrm rot="-429113">
            <a:off x="-1039920" y="312265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60" name="Google Shape;60;p9"/>
          <p:cNvSpPr/>
          <p:nvPr/>
        </p:nvSpPr>
        <p:spPr>
          <a:xfrm rot="8100000">
            <a:off x="-609242" y="150839"/>
            <a:ext cx="1794637" cy="179421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8100000">
            <a:off x="847884" y="-1686"/>
            <a:ext cx="1307582" cy="1307370"/>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rot="5400000">
            <a:off x="7583692" y="3349184"/>
            <a:ext cx="2196000" cy="2874159"/>
            <a:chOff x="7583692" y="-555803"/>
            <a:chExt cx="2196000" cy="2874159"/>
          </a:xfrm>
        </p:grpSpPr>
        <p:sp>
          <p:nvSpPr>
            <p:cNvPr id="63" name="Google Shape;63;p9"/>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783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907150" y="2820534"/>
            <a:ext cx="3132600" cy="560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5" name="Google Shape;115;p15"/>
          <p:cNvSpPr txBox="1">
            <a:spLocks noGrp="1"/>
          </p:cNvSpPr>
          <p:nvPr>
            <p:ph type="title" idx="2" hasCustomPrompt="1"/>
          </p:nvPr>
        </p:nvSpPr>
        <p:spPr>
          <a:xfrm>
            <a:off x="907150" y="1059788"/>
            <a:ext cx="3132600" cy="14793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solidFill>
                  <a:schemeClr val="accent6"/>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6" name="Google Shape;116;p15"/>
          <p:cNvSpPr txBox="1">
            <a:spLocks noGrp="1"/>
          </p:cNvSpPr>
          <p:nvPr>
            <p:ph type="subTitle" idx="1"/>
          </p:nvPr>
        </p:nvSpPr>
        <p:spPr>
          <a:xfrm>
            <a:off x="907150" y="3586913"/>
            <a:ext cx="3132600" cy="49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7" name="Google Shape;117;p15"/>
          <p:cNvSpPr/>
          <p:nvPr/>
        </p:nvSpPr>
        <p:spPr>
          <a:xfrm rot="-8100000" flipH="1">
            <a:off x="7830872" y="-35701"/>
            <a:ext cx="1650387" cy="164996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8100000" flipH="1">
            <a:off x="6938843" y="-175880"/>
            <a:ext cx="1202364" cy="120215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ONE_COLUMN_TEXT_1">
    <p:bg>
      <p:bgPr>
        <a:blipFill>
          <a:blip r:embed="rId2">
            <a:alphaModFix/>
          </a:blip>
          <a:stretch>
            <a:fillRect/>
          </a:stretch>
        </a:blipFill>
        <a:effectLst/>
      </p:bgPr>
    </p:bg>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8" name="Google Shape;168;p19"/>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169" name="Google Shape;169;p19"/>
          <p:cNvGrpSpPr/>
          <p:nvPr/>
        </p:nvGrpSpPr>
        <p:grpSpPr>
          <a:xfrm>
            <a:off x="7101457" y="-555803"/>
            <a:ext cx="2678236" cy="2874159"/>
            <a:chOff x="7101457" y="-555803"/>
            <a:chExt cx="2678236" cy="2874159"/>
          </a:xfrm>
        </p:grpSpPr>
        <p:sp>
          <p:nvSpPr>
            <p:cNvPr id="170" name="Google Shape;170;p19"/>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9"/>
          <p:cNvSpPr txBox="1">
            <a:spLocks noGrp="1"/>
          </p:cNvSpPr>
          <p:nvPr>
            <p:ph type="subTitle" idx="1"/>
          </p:nvPr>
        </p:nvSpPr>
        <p:spPr>
          <a:xfrm>
            <a:off x="965799" y="1429275"/>
            <a:ext cx="3236700" cy="2959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_ONLY_1">
    <p:bg>
      <p:bgPr>
        <a:blipFill>
          <a:blip r:embed="rId2">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2" name="Google Shape;182;p21"/>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183" name="Google Shape;183;p21"/>
          <p:cNvGrpSpPr/>
          <p:nvPr/>
        </p:nvGrpSpPr>
        <p:grpSpPr>
          <a:xfrm>
            <a:off x="7101457" y="-555803"/>
            <a:ext cx="2678236" cy="2874159"/>
            <a:chOff x="7101457" y="-555803"/>
            <a:chExt cx="2678236" cy="2874159"/>
          </a:xfrm>
        </p:grpSpPr>
        <p:sp>
          <p:nvSpPr>
            <p:cNvPr id="184" name="Google Shape;184;p21"/>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SECTION_HEADER_1_1">
    <p:bg>
      <p:bgPr>
        <a:blipFill>
          <a:blip r:embed="rId2">
            <a:alphaModFix/>
          </a:blip>
          <a:stretch>
            <a:fillRect/>
          </a:stretch>
        </a:blipFill>
        <a:effectLst/>
      </p:bgPr>
    </p:bg>
    <p:spTree>
      <p:nvGrpSpPr>
        <p:cNvPr id="1" name="Shape 2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ONE_COLUMN_TEXT_1_2">
    <p:bg>
      <p:bgPr>
        <a:blipFill>
          <a:blip r:embed="rId2">
            <a:alphaModFix/>
          </a:blip>
          <a:stretch>
            <a:fillRect/>
          </a:stretch>
        </a:blip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TITLE_ONLY_1_1">
    <p:bg>
      <p:bgPr>
        <a:blipFill>
          <a:blip r:embed="rId2">
            <a:alphaModFix/>
          </a:blip>
          <a:stretch>
            <a:fillRect/>
          </a:stretch>
        </a:blip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TITLE_1_1">
    <p:bg>
      <p:bgPr>
        <a:blipFill>
          <a:blip r:embed="rId2">
            <a:alphaModFix/>
          </a:blip>
          <a:stretch>
            <a:fillRect/>
          </a:stretch>
        </a:blipFill>
        <a:effectLst/>
      </p:bgPr>
    </p:bg>
    <p:spTree>
      <p:nvGrpSpPr>
        <p:cNvPr id="1" name="Shape 2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1pPr>
            <a:lvl2pPr lvl="1">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2pPr>
            <a:lvl3pPr lvl="2">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3pPr>
            <a:lvl4pPr lvl="3">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4pPr>
            <a:lvl5pPr lvl="4">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5pPr>
            <a:lvl6pPr lvl="5">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6pPr>
            <a:lvl7pPr lvl="6">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7pPr>
            <a:lvl8pPr lvl="7">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8pPr>
            <a:lvl9pPr lvl="8">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marL="1371600" lvl="2"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marL="1828800" lvl="3"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marL="2286000" lvl="4"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marL="2743200" lvl="5"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marL="3200400" lvl="6"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marL="3657600" lvl="7"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marL="4114800" lvl="8"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8" r:id="rId2"/>
    <p:sldLayoutId id="2147483661" r:id="rId3"/>
    <p:sldLayoutId id="2147483665" r:id="rId4"/>
    <p:sldLayoutId id="2147483667" r:id="rId5"/>
    <p:sldLayoutId id="2147483671" r:id="rId6"/>
    <p:sldLayoutId id="2147483672" r:id="rId7"/>
    <p:sldLayoutId id="2147483673" r:id="rId8"/>
    <p:sldLayoutId id="2147483674" r:id="rId9"/>
    <p:sldLayoutId id="2147483677" r:id="rId10"/>
    <p:sldLayoutId id="2147483678" r:id="rId11"/>
    <p:sldLayoutId id="2147483679" r:id="rId12"/>
    <p:sldLayoutId id="2147483681" r:id="rId13"/>
    <p:sldLayoutId id="2147483683" r:id="rId14"/>
    <p:sldLayoutId id="2147483684" r:id="rId15"/>
    <p:sldLayoutId id="2147483685" r:id="rId16"/>
    <p:sldLayoutId id="2147483686" r:id="rId17"/>
    <p:sldLayoutId id="214748368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customXml" Target="../ink/ink2.xml"/><Relationship Id="rId5" Type="http://schemas.openxmlformats.org/officeDocument/2006/relationships/image" Target="NULL"/><Relationship Id="rId4" Type="http://schemas.openxmlformats.org/officeDocument/2006/relationships/customXml" Target="../ink/ink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NULL"/><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customXml" Target="../ink/ink3.xml"/><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NULL"/><Relationship Id="rId4" Type="http://schemas.openxmlformats.org/officeDocument/2006/relationships/customXml" Target="../ink/ink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9" name="Google Shape;239;p31"/>
          <p:cNvGrpSpPr/>
          <p:nvPr/>
        </p:nvGrpSpPr>
        <p:grpSpPr>
          <a:xfrm>
            <a:off x="2334425" y="-106550"/>
            <a:ext cx="6847883" cy="5279450"/>
            <a:chOff x="2334425" y="-106550"/>
            <a:chExt cx="6847883" cy="5279450"/>
          </a:xfrm>
        </p:grpSpPr>
        <p:sp>
          <p:nvSpPr>
            <p:cNvPr id="240" name="Google Shape;240;p31"/>
            <p:cNvSpPr/>
            <p:nvPr/>
          </p:nvSpPr>
          <p:spPr>
            <a:xfrm>
              <a:off x="4431600" y="-106550"/>
              <a:ext cx="1334450" cy="2492200"/>
            </a:xfrm>
            <a:custGeom>
              <a:avLst/>
              <a:gdLst/>
              <a:ahLst/>
              <a:cxnLst/>
              <a:rect l="l" t="t" r="r" b="b"/>
              <a:pathLst>
                <a:path w="53378" h="99688" extrusionOk="0">
                  <a:moveTo>
                    <a:pt x="49084" y="67619"/>
                  </a:moveTo>
                  <a:lnTo>
                    <a:pt x="7727" y="0"/>
                  </a:lnTo>
                  <a:lnTo>
                    <a:pt x="0" y="4451"/>
                  </a:lnTo>
                  <a:lnTo>
                    <a:pt x="53378" y="99688"/>
                  </a:lnTo>
                  <a:close/>
                </a:path>
              </a:pathLst>
            </a:custGeom>
            <a:solidFill>
              <a:schemeClr val="accent1"/>
            </a:solidFill>
            <a:ln>
              <a:noFill/>
            </a:ln>
          </p:spPr>
        </p:sp>
        <p:sp>
          <p:nvSpPr>
            <p:cNvPr id="241" name="Google Shape;241;p31"/>
            <p:cNvSpPr/>
            <p:nvPr/>
          </p:nvSpPr>
          <p:spPr>
            <a:xfrm>
              <a:off x="7839884" y="3549654"/>
              <a:ext cx="938135" cy="889697"/>
            </a:xfrm>
            <a:custGeom>
              <a:avLst/>
              <a:gdLst/>
              <a:ahLst/>
              <a:cxnLst/>
              <a:rect l="l" t="t" r="r" b="b"/>
              <a:pathLst>
                <a:path w="23067" h="21876" extrusionOk="0">
                  <a:moveTo>
                    <a:pt x="23066" y="1"/>
                  </a:moveTo>
                  <a:lnTo>
                    <a:pt x="0" y="16874"/>
                  </a:lnTo>
                  <a:lnTo>
                    <a:pt x="22939" y="21875"/>
                  </a:lnTo>
                  <a:lnTo>
                    <a:pt x="23066"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5009130" y="532875"/>
              <a:ext cx="3667580" cy="3676243"/>
            </a:xfrm>
            <a:custGeom>
              <a:avLst/>
              <a:gdLst/>
              <a:ahLst/>
              <a:cxnLst/>
              <a:rect l="l" t="t" r="r" b="b"/>
              <a:pathLst>
                <a:path w="90179" h="90392" extrusionOk="0">
                  <a:moveTo>
                    <a:pt x="107" y="1"/>
                  </a:moveTo>
                  <a:lnTo>
                    <a:pt x="0" y="12320"/>
                  </a:lnTo>
                  <a:lnTo>
                    <a:pt x="18832" y="45983"/>
                  </a:lnTo>
                  <a:lnTo>
                    <a:pt x="36962" y="19427"/>
                  </a:lnTo>
                  <a:lnTo>
                    <a:pt x="78603" y="90392"/>
                  </a:lnTo>
                  <a:lnTo>
                    <a:pt x="90179" y="83646"/>
                  </a:lnTo>
                  <a:lnTo>
                    <a:pt x="37791" y="3874"/>
                  </a:lnTo>
                  <a:lnTo>
                    <a:pt x="18662" y="30216"/>
                  </a:lnTo>
                  <a:lnTo>
                    <a:pt x="107"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6409317" y="2870302"/>
              <a:ext cx="381729" cy="485559"/>
            </a:xfrm>
            <a:custGeom>
              <a:avLst/>
              <a:gdLst/>
              <a:ahLst/>
              <a:cxnLst/>
              <a:rect l="l" t="t" r="r" b="b"/>
              <a:pathLst>
                <a:path w="9386" h="11939" extrusionOk="0">
                  <a:moveTo>
                    <a:pt x="3320" y="0"/>
                  </a:moveTo>
                  <a:lnTo>
                    <a:pt x="682" y="5405"/>
                  </a:lnTo>
                  <a:cubicBezTo>
                    <a:pt x="682" y="5405"/>
                    <a:pt x="1" y="9661"/>
                    <a:pt x="1363" y="11938"/>
                  </a:cubicBezTo>
                  <a:cubicBezTo>
                    <a:pt x="1363" y="11938"/>
                    <a:pt x="9343" y="9427"/>
                    <a:pt x="9386" y="65"/>
                  </a:cubicBezTo>
                  <a:lnTo>
                    <a:pt x="332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6463001" y="933515"/>
              <a:ext cx="324587" cy="472545"/>
            </a:xfrm>
            <a:custGeom>
              <a:avLst/>
              <a:gdLst/>
              <a:ahLst/>
              <a:cxnLst/>
              <a:rect l="l" t="t" r="r" b="b"/>
              <a:pathLst>
                <a:path w="7981" h="11619" extrusionOk="0">
                  <a:moveTo>
                    <a:pt x="4103" y="1"/>
                  </a:moveTo>
                  <a:cubicBezTo>
                    <a:pt x="3773" y="1"/>
                    <a:pt x="3575" y="278"/>
                    <a:pt x="3575" y="278"/>
                  </a:cubicBezTo>
                  <a:cubicBezTo>
                    <a:pt x="3395" y="116"/>
                    <a:pt x="3185" y="60"/>
                    <a:pt x="2996" y="60"/>
                  </a:cubicBezTo>
                  <a:cubicBezTo>
                    <a:pt x="2961" y="60"/>
                    <a:pt x="2927" y="62"/>
                    <a:pt x="2894" y="66"/>
                  </a:cubicBezTo>
                  <a:cubicBezTo>
                    <a:pt x="2491" y="129"/>
                    <a:pt x="2278" y="597"/>
                    <a:pt x="2468" y="959"/>
                  </a:cubicBezTo>
                  <a:cubicBezTo>
                    <a:pt x="2937" y="1831"/>
                    <a:pt x="3512" y="3640"/>
                    <a:pt x="3149" y="4555"/>
                  </a:cubicBezTo>
                  <a:cubicBezTo>
                    <a:pt x="2977" y="4991"/>
                    <a:pt x="2775" y="5125"/>
                    <a:pt x="2593" y="5125"/>
                  </a:cubicBezTo>
                  <a:cubicBezTo>
                    <a:pt x="2305" y="5125"/>
                    <a:pt x="2065" y="4789"/>
                    <a:pt x="2065" y="4789"/>
                  </a:cubicBezTo>
                  <a:lnTo>
                    <a:pt x="1447" y="3448"/>
                  </a:lnTo>
                  <a:cubicBezTo>
                    <a:pt x="1328" y="3209"/>
                    <a:pt x="1093" y="3075"/>
                    <a:pt x="847" y="3075"/>
                  </a:cubicBezTo>
                  <a:cubicBezTo>
                    <a:pt x="742" y="3075"/>
                    <a:pt x="635" y="3099"/>
                    <a:pt x="533" y="3150"/>
                  </a:cubicBezTo>
                  <a:cubicBezTo>
                    <a:pt x="213" y="3300"/>
                    <a:pt x="0" y="3726"/>
                    <a:pt x="170" y="4236"/>
                  </a:cubicBezTo>
                  <a:lnTo>
                    <a:pt x="2703" y="9513"/>
                  </a:lnTo>
                  <a:lnTo>
                    <a:pt x="6767" y="11619"/>
                  </a:lnTo>
                  <a:lnTo>
                    <a:pt x="6448" y="7448"/>
                  </a:lnTo>
                  <a:cubicBezTo>
                    <a:pt x="7980" y="4001"/>
                    <a:pt x="7192" y="1746"/>
                    <a:pt x="6789" y="874"/>
                  </a:cubicBezTo>
                  <a:cubicBezTo>
                    <a:pt x="6589" y="443"/>
                    <a:pt x="6342" y="334"/>
                    <a:pt x="6144" y="334"/>
                  </a:cubicBezTo>
                  <a:cubicBezTo>
                    <a:pt x="5941" y="334"/>
                    <a:pt x="5788" y="449"/>
                    <a:pt x="5788" y="449"/>
                  </a:cubicBezTo>
                  <a:cubicBezTo>
                    <a:pt x="5511" y="128"/>
                    <a:pt x="5269" y="33"/>
                    <a:pt x="5080" y="33"/>
                  </a:cubicBezTo>
                  <a:cubicBezTo>
                    <a:pt x="4804" y="33"/>
                    <a:pt x="4639" y="236"/>
                    <a:pt x="4639" y="236"/>
                  </a:cubicBezTo>
                  <a:cubicBezTo>
                    <a:pt x="4436" y="60"/>
                    <a:pt x="4255" y="1"/>
                    <a:pt x="4103"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6509731" y="1246796"/>
              <a:ext cx="289977" cy="604112"/>
            </a:xfrm>
            <a:custGeom>
              <a:avLst/>
              <a:gdLst/>
              <a:ahLst/>
              <a:cxnLst/>
              <a:rect l="l" t="t" r="r" b="b"/>
              <a:pathLst>
                <a:path w="7130" h="14854" extrusionOk="0">
                  <a:moveTo>
                    <a:pt x="639" y="1"/>
                  </a:moveTo>
                  <a:lnTo>
                    <a:pt x="0" y="14620"/>
                  </a:lnTo>
                  <a:lnTo>
                    <a:pt x="7129" y="14853"/>
                  </a:lnTo>
                  <a:lnTo>
                    <a:pt x="6597"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6607543" y="944822"/>
              <a:ext cx="23385" cy="97811"/>
            </a:xfrm>
            <a:custGeom>
              <a:avLst/>
              <a:gdLst/>
              <a:ahLst/>
              <a:cxnLst/>
              <a:rect l="l" t="t" r="r" b="b"/>
              <a:pathLst>
                <a:path w="575" h="2405" extrusionOk="0">
                  <a:moveTo>
                    <a:pt x="1" y="0"/>
                  </a:moveTo>
                  <a:cubicBezTo>
                    <a:pt x="1" y="21"/>
                    <a:pt x="469" y="979"/>
                    <a:pt x="554" y="2404"/>
                  </a:cubicBezTo>
                  <a:lnTo>
                    <a:pt x="574" y="2404"/>
                  </a:lnTo>
                  <a:cubicBezTo>
                    <a:pt x="489" y="957"/>
                    <a:pt x="21" y="21"/>
                    <a:pt x="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6651629" y="943073"/>
              <a:ext cx="25175" cy="96998"/>
            </a:xfrm>
            <a:custGeom>
              <a:avLst/>
              <a:gdLst/>
              <a:ahLst/>
              <a:cxnLst/>
              <a:rect l="l" t="t" r="r" b="b"/>
              <a:pathLst>
                <a:path w="619" h="2385" extrusionOk="0">
                  <a:moveTo>
                    <a:pt x="1" y="1"/>
                  </a:moveTo>
                  <a:cubicBezTo>
                    <a:pt x="1" y="1"/>
                    <a:pt x="597" y="787"/>
                    <a:pt x="554" y="2362"/>
                  </a:cubicBezTo>
                  <a:cubicBezTo>
                    <a:pt x="554" y="2384"/>
                    <a:pt x="576" y="2384"/>
                    <a:pt x="576" y="2384"/>
                  </a:cubicBezTo>
                  <a:lnTo>
                    <a:pt x="576" y="2362"/>
                  </a:lnTo>
                  <a:cubicBezTo>
                    <a:pt x="619" y="787"/>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6698359" y="951736"/>
              <a:ext cx="20010" cy="88335"/>
            </a:xfrm>
            <a:custGeom>
              <a:avLst/>
              <a:gdLst/>
              <a:ahLst/>
              <a:cxnLst/>
              <a:rect l="l" t="t" r="r" b="b"/>
              <a:pathLst>
                <a:path w="492" h="2172" extrusionOk="0">
                  <a:moveTo>
                    <a:pt x="1" y="1"/>
                  </a:moveTo>
                  <a:cubicBezTo>
                    <a:pt x="1" y="21"/>
                    <a:pt x="469" y="830"/>
                    <a:pt x="406" y="2171"/>
                  </a:cubicBezTo>
                  <a:lnTo>
                    <a:pt x="426" y="2171"/>
                  </a:lnTo>
                  <a:cubicBezTo>
                    <a:pt x="491" y="830"/>
                    <a:pt x="23" y="1"/>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6090871" y="1721131"/>
              <a:ext cx="724414" cy="659342"/>
            </a:xfrm>
            <a:custGeom>
              <a:avLst/>
              <a:gdLst/>
              <a:ahLst/>
              <a:cxnLst/>
              <a:rect l="l" t="t" r="r" b="b"/>
              <a:pathLst>
                <a:path w="17812" h="16212" extrusionOk="0">
                  <a:moveTo>
                    <a:pt x="13891" y="1"/>
                  </a:moveTo>
                  <a:cubicBezTo>
                    <a:pt x="12960" y="1"/>
                    <a:pt x="12026" y="359"/>
                    <a:pt x="11321" y="1084"/>
                  </a:cubicBezTo>
                  <a:lnTo>
                    <a:pt x="1490" y="9020"/>
                  </a:lnTo>
                  <a:cubicBezTo>
                    <a:pt x="0" y="10575"/>
                    <a:pt x="1617" y="14532"/>
                    <a:pt x="3342" y="15830"/>
                  </a:cubicBezTo>
                  <a:cubicBezTo>
                    <a:pt x="3706" y="16098"/>
                    <a:pt x="4103" y="16212"/>
                    <a:pt x="4513" y="16212"/>
                  </a:cubicBezTo>
                  <a:cubicBezTo>
                    <a:pt x="5730" y="16212"/>
                    <a:pt x="7062" y="15205"/>
                    <a:pt x="8001" y="14235"/>
                  </a:cubicBezTo>
                  <a:lnTo>
                    <a:pt x="16450" y="6064"/>
                  </a:lnTo>
                  <a:cubicBezTo>
                    <a:pt x="17726" y="4765"/>
                    <a:pt x="17811" y="2722"/>
                    <a:pt x="16662" y="1318"/>
                  </a:cubicBezTo>
                  <a:cubicBezTo>
                    <a:pt x="15956" y="444"/>
                    <a:pt x="14926" y="1"/>
                    <a:pt x="13891"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304632" y="2069835"/>
              <a:ext cx="347037" cy="129859"/>
            </a:xfrm>
            <a:custGeom>
              <a:avLst/>
              <a:gdLst/>
              <a:ahLst/>
              <a:cxnLst/>
              <a:rect l="l" t="t" r="r" b="b"/>
              <a:pathLst>
                <a:path w="8533" h="3193" extrusionOk="0">
                  <a:moveTo>
                    <a:pt x="1" y="0"/>
                  </a:moveTo>
                  <a:lnTo>
                    <a:pt x="6831" y="3192"/>
                  </a:lnTo>
                  <a:lnTo>
                    <a:pt x="8533" y="787"/>
                  </a:lnTo>
                  <a:lnTo>
                    <a:pt x="1"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6224146" y="2026684"/>
              <a:ext cx="797091" cy="800386"/>
            </a:xfrm>
            <a:custGeom>
              <a:avLst/>
              <a:gdLst/>
              <a:ahLst/>
              <a:cxnLst/>
              <a:rect l="l" t="t" r="r" b="b"/>
              <a:pathLst>
                <a:path w="19599" h="19680" extrusionOk="0">
                  <a:moveTo>
                    <a:pt x="734" y="0"/>
                  </a:moveTo>
                  <a:cubicBezTo>
                    <a:pt x="235" y="0"/>
                    <a:pt x="0" y="83"/>
                    <a:pt x="0" y="83"/>
                  </a:cubicBezTo>
                  <a:lnTo>
                    <a:pt x="17534" y="19679"/>
                  </a:lnTo>
                  <a:lnTo>
                    <a:pt x="19599" y="12785"/>
                  </a:lnTo>
                  <a:cubicBezTo>
                    <a:pt x="8386" y="1202"/>
                    <a:pt x="2637" y="0"/>
                    <a:pt x="734"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6566832" y="2021072"/>
              <a:ext cx="1064497" cy="1130992"/>
            </a:xfrm>
            <a:custGeom>
              <a:avLst/>
              <a:gdLst/>
              <a:ahLst/>
              <a:cxnLst/>
              <a:rect l="l" t="t" r="r" b="b"/>
              <a:pathLst>
                <a:path w="26174" h="27809" extrusionOk="0">
                  <a:moveTo>
                    <a:pt x="21589" y="0"/>
                  </a:moveTo>
                  <a:cubicBezTo>
                    <a:pt x="20428" y="0"/>
                    <a:pt x="19275" y="486"/>
                    <a:pt x="18470" y="1433"/>
                  </a:cubicBezTo>
                  <a:lnTo>
                    <a:pt x="5448" y="15987"/>
                  </a:lnTo>
                  <a:lnTo>
                    <a:pt x="4619" y="17009"/>
                  </a:lnTo>
                  <a:lnTo>
                    <a:pt x="1" y="23329"/>
                  </a:lnTo>
                  <a:cubicBezTo>
                    <a:pt x="1716" y="26737"/>
                    <a:pt x="3569" y="27809"/>
                    <a:pt x="5246" y="27809"/>
                  </a:cubicBezTo>
                  <a:cubicBezTo>
                    <a:pt x="6605" y="27809"/>
                    <a:pt x="7848" y="27105"/>
                    <a:pt x="8810" y="26371"/>
                  </a:cubicBezTo>
                  <a:cubicBezTo>
                    <a:pt x="9746" y="25670"/>
                    <a:pt x="16535" y="18838"/>
                    <a:pt x="17173" y="17860"/>
                  </a:cubicBezTo>
                  <a:lnTo>
                    <a:pt x="24961" y="6454"/>
                  </a:lnTo>
                  <a:cubicBezTo>
                    <a:pt x="26173" y="4710"/>
                    <a:pt x="25855" y="2306"/>
                    <a:pt x="24216" y="944"/>
                  </a:cubicBezTo>
                  <a:cubicBezTo>
                    <a:pt x="23451" y="311"/>
                    <a:pt x="22517" y="0"/>
                    <a:pt x="2158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8053605" y="1886373"/>
              <a:ext cx="456114" cy="237147"/>
            </a:xfrm>
            <a:custGeom>
              <a:avLst/>
              <a:gdLst/>
              <a:ahLst/>
              <a:cxnLst/>
              <a:rect l="l" t="t" r="r" b="b"/>
              <a:pathLst>
                <a:path w="11215" h="5831" extrusionOk="0">
                  <a:moveTo>
                    <a:pt x="8789" y="0"/>
                  </a:moveTo>
                  <a:lnTo>
                    <a:pt x="0" y="1703"/>
                  </a:lnTo>
                  <a:lnTo>
                    <a:pt x="3277" y="5831"/>
                  </a:lnTo>
                  <a:lnTo>
                    <a:pt x="11215" y="4299"/>
                  </a:lnTo>
                  <a:lnTo>
                    <a:pt x="87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8411054" y="1514242"/>
              <a:ext cx="244061" cy="559090"/>
            </a:xfrm>
            <a:custGeom>
              <a:avLst/>
              <a:gdLst/>
              <a:ahLst/>
              <a:cxnLst/>
              <a:rect l="l" t="t" r="r" b="b"/>
              <a:pathLst>
                <a:path w="6001" h="13747" extrusionOk="0">
                  <a:moveTo>
                    <a:pt x="1170" y="1"/>
                  </a:moveTo>
                  <a:lnTo>
                    <a:pt x="0" y="9150"/>
                  </a:lnTo>
                  <a:lnTo>
                    <a:pt x="1745" y="13747"/>
                  </a:lnTo>
                  <a:lnTo>
                    <a:pt x="6001" y="13129"/>
                  </a:lnTo>
                  <a:lnTo>
                    <a:pt x="117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8458597" y="1493460"/>
              <a:ext cx="255367" cy="554739"/>
            </a:xfrm>
            <a:custGeom>
              <a:avLst/>
              <a:gdLst/>
              <a:ahLst/>
              <a:cxnLst/>
              <a:rect l="l" t="t" r="r" b="b"/>
              <a:pathLst>
                <a:path w="6279" h="13640" extrusionOk="0">
                  <a:moveTo>
                    <a:pt x="1448" y="1"/>
                  </a:moveTo>
                  <a:lnTo>
                    <a:pt x="1" y="512"/>
                  </a:lnTo>
                  <a:lnTo>
                    <a:pt x="4832" y="13640"/>
                  </a:lnTo>
                  <a:lnTo>
                    <a:pt x="6279" y="13151"/>
                  </a:lnTo>
                  <a:lnTo>
                    <a:pt x="5363" y="10661"/>
                  </a:lnTo>
                  <a:cubicBezTo>
                    <a:pt x="5258" y="10701"/>
                    <a:pt x="5150" y="10719"/>
                    <a:pt x="5044" y="10719"/>
                  </a:cubicBezTo>
                  <a:cubicBezTo>
                    <a:pt x="4697" y="10719"/>
                    <a:pt x="4371" y="10518"/>
                    <a:pt x="4256" y="10193"/>
                  </a:cubicBezTo>
                  <a:cubicBezTo>
                    <a:pt x="4086" y="9747"/>
                    <a:pt x="4321" y="9256"/>
                    <a:pt x="4767" y="9086"/>
                  </a:cubicBezTo>
                  <a:lnTo>
                    <a:pt x="1448"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21425" y="1733169"/>
              <a:ext cx="31194" cy="41565"/>
            </a:xfrm>
            <a:custGeom>
              <a:avLst/>
              <a:gdLst/>
              <a:ahLst/>
              <a:cxnLst/>
              <a:rect l="l" t="t" r="r" b="b"/>
              <a:pathLst>
                <a:path w="767" h="1022" extrusionOk="0">
                  <a:moveTo>
                    <a:pt x="21" y="0"/>
                  </a:moveTo>
                  <a:cubicBezTo>
                    <a:pt x="1" y="0"/>
                    <a:pt x="1" y="22"/>
                    <a:pt x="21" y="22"/>
                  </a:cubicBezTo>
                  <a:lnTo>
                    <a:pt x="744" y="1022"/>
                  </a:lnTo>
                  <a:lnTo>
                    <a:pt x="767" y="1022"/>
                  </a:lnTo>
                  <a:lnTo>
                    <a:pt x="767" y="1001"/>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8413616" y="1805033"/>
              <a:ext cx="29445" cy="38921"/>
            </a:xfrm>
            <a:custGeom>
              <a:avLst/>
              <a:gdLst/>
              <a:ahLst/>
              <a:cxnLst/>
              <a:rect l="l" t="t" r="r" b="b"/>
              <a:pathLst>
                <a:path w="724" h="957" extrusionOk="0">
                  <a:moveTo>
                    <a:pt x="22" y="0"/>
                  </a:moveTo>
                  <a:cubicBezTo>
                    <a:pt x="0" y="0"/>
                    <a:pt x="0" y="21"/>
                    <a:pt x="0" y="21"/>
                  </a:cubicBezTo>
                  <a:lnTo>
                    <a:pt x="681" y="957"/>
                  </a:lnTo>
                  <a:lnTo>
                    <a:pt x="724" y="957"/>
                  </a:lnTo>
                  <a:lnTo>
                    <a:pt x="724" y="936"/>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7395076" y="1853471"/>
              <a:ext cx="970102" cy="527937"/>
            </a:xfrm>
            <a:custGeom>
              <a:avLst/>
              <a:gdLst/>
              <a:ahLst/>
              <a:cxnLst/>
              <a:rect l="l" t="t" r="r" b="b"/>
              <a:pathLst>
                <a:path w="23853" h="12981" extrusionOk="0">
                  <a:moveTo>
                    <a:pt x="19980" y="1"/>
                  </a:moveTo>
                  <a:cubicBezTo>
                    <a:pt x="19980" y="1"/>
                    <a:pt x="170" y="4022"/>
                    <a:pt x="0" y="4299"/>
                  </a:cubicBezTo>
                  <a:lnTo>
                    <a:pt x="1808" y="12981"/>
                  </a:lnTo>
                  <a:lnTo>
                    <a:pt x="23853" y="8150"/>
                  </a:lnTo>
                  <a:lnTo>
                    <a:pt x="1998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8167847" y="2844314"/>
              <a:ext cx="326295" cy="400762"/>
            </a:xfrm>
            <a:custGeom>
              <a:avLst/>
              <a:gdLst/>
              <a:ahLst/>
              <a:cxnLst/>
              <a:rect l="l" t="t" r="r" b="b"/>
              <a:pathLst>
                <a:path w="8023" h="9854" extrusionOk="0">
                  <a:moveTo>
                    <a:pt x="681" y="1"/>
                  </a:moveTo>
                  <a:lnTo>
                    <a:pt x="0" y="5235"/>
                  </a:lnTo>
                  <a:lnTo>
                    <a:pt x="6639" y="9854"/>
                  </a:lnTo>
                  <a:lnTo>
                    <a:pt x="8023" y="5130"/>
                  </a:lnTo>
                  <a:lnTo>
                    <a:pt x="68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8410159" y="2827029"/>
              <a:ext cx="384250" cy="513255"/>
            </a:xfrm>
            <a:custGeom>
              <a:avLst/>
              <a:gdLst/>
              <a:ahLst/>
              <a:cxnLst/>
              <a:rect l="l" t="t" r="r" b="b"/>
              <a:pathLst>
                <a:path w="9448" h="12620" extrusionOk="0">
                  <a:moveTo>
                    <a:pt x="9448" y="0"/>
                  </a:moveTo>
                  <a:lnTo>
                    <a:pt x="2065" y="5555"/>
                  </a:lnTo>
                  <a:lnTo>
                    <a:pt x="0" y="10001"/>
                  </a:lnTo>
                  <a:lnTo>
                    <a:pt x="3384" y="12619"/>
                  </a:lnTo>
                  <a:lnTo>
                    <a:pt x="9448"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8547786" y="2827029"/>
              <a:ext cx="302015" cy="541765"/>
            </a:xfrm>
            <a:custGeom>
              <a:avLst/>
              <a:gdLst/>
              <a:ahLst/>
              <a:cxnLst/>
              <a:rect l="l" t="t" r="r" b="b"/>
              <a:pathLst>
                <a:path w="7426" h="13321" extrusionOk="0">
                  <a:moveTo>
                    <a:pt x="6064" y="0"/>
                  </a:moveTo>
                  <a:lnTo>
                    <a:pt x="0" y="12619"/>
                  </a:lnTo>
                  <a:lnTo>
                    <a:pt x="1382" y="13321"/>
                  </a:lnTo>
                  <a:lnTo>
                    <a:pt x="2511" y="10937"/>
                  </a:lnTo>
                  <a:cubicBezTo>
                    <a:pt x="2086" y="10725"/>
                    <a:pt x="1893" y="10236"/>
                    <a:pt x="2086" y="9811"/>
                  </a:cubicBezTo>
                  <a:cubicBezTo>
                    <a:pt x="2224" y="9502"/>
                    <a:pt x="2542" y="9328"/>
                    <a:pt x="2876" y="9328"/>
                  </a:cubicBezTo>
                  <a:cubicBezTo>
                    <a:pt x="3003" y="9328"/>
                    <a:pt x="3132" y="9353"/>
                    <a:pt x="3255" y="9405"/>
                  </a:cubicBezTo>
                  <a:lnTo>
                    <a:pt x="7426" y="703"/>
                  </a:lnTo>
                  <a:lnTo>
                    <a:pt x="6064"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8602243" y="2954286"/>
              <a:ext cx="10452" cy="51041"/>
            </a:xfrm>
            <a:custGeom>
              <a:avLst/>
              <a:gdLst/>
              <a:ahLst/>
              <a:cxnLst/>
              <a:rect l="l" t="t" r="r" b="b"/>
              <a:pathLst>
                <a:path w="257" h="1255" extrusionOk="0">
                  <a:moveTo>
                    <a:pt x="236" y="0"/>
                  </a:moveTo>
                  <a:cubicBezTo>
                    <a:pt x="236" y="0"/>
                    <a:pt x="214" y="0"/>
                    <a:pt x="214" y="21"/>
                  </a:cubicBezTo>
                  <a:lnTo>
                    <a:pt x="1" y="1234"/>
                  </a:lnTo>
                  <a:cubicBezTo>
                    <a:pt x="1" y="1234"/>
                    <a:pt x="23" y="1234"/>
                    <a:pt x="23" y="1255"/>
                  </a:cubicBezTo>
                  <a:cubicBezTo>
                    <a:pt x="43" y="1255"/>
                    <a:pt x="43" y="1234"/>
                    <a:pt x="43" y="1234"/>
                  </a:cubicBezTo>
                  <a:lnTo>
                    <a:pt x="256" y="21"/>
                  </a:lnTo>
                  <a:cubicBezTo>
                    <a:pt x="256" y="0"/>
                    <a:pt x="256"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8546037" y="2998372"/>
              <a:ext cx="9517" cy="47665"/>
            </a:xfrm>
            <a:custGeom>
              <a:avLst/>
              <a:gdLst/>
              <a:ahLst/>
              <a:cxnLst/>
              <a:rect l="l" t="t" r="r" b="b"/>
              <a:pathLst>
                <a:path w="234" h="1172" extrusionOk="0">
                  <a:moveTo>
                    <a:pt x="213" y="0"/>
                  </a:moveTo>
                  <a:cubicBezTo>
                    <a:pt x="213" y="0"/>
                    <a:pt x="191" y="0"/>
                    <a:pt x="191" y="23"/>
                  </a:cubicBezTo>
                  <a:lnTo>
                    <a:pt x="1" y="1149"/>
                  </a:lnTo>
                  <a:cubicBezTo>
                    <a:pt x="1" y="1172"/>
                    <a:pt x="1" y="1172"/>
                    <a:pt x="21" y="1172"/>
                  </a:cubicBezTo>
                  <a:lnTo>
                    <a:pt x="43" y="1172"/>
                  </a:lnTo>
                  <a:lnTo>
                    <a:pt x="234" y="23"/>
                  </a:lnTo>
                  <a:cubicBezTo>
                    <a:pt x="234" y="0"/>
                    <a:pt x="234"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334425" y="-83250"/>
              <a:ext cx="6847883" cy="5256150"/>
            </a:xfrm>
            <a:custGeom>
              <a:avLst/>
              <a:gdLst/>
              <a:ahLst/>
              <a:cxnLst/>
              <a:rect l="l" t="t" r="r" b="b"/>
              <a:pathLst>
                <a:path w="304655" h="210246" extrusionOk="0">
                  <a:moveTo>
                    <a:pt x="0" y="0"/>
                  </a:moveTo>
                  <a:lnTo>
                    <a:pt x="117390" y="65527"/>
                  </a:lnTo>
                  <a:lnTo>
                    <a:pt x="156210" y="136023"/>
                  </a:lnTo>
                  <a:lnTo>
                    <a:pt x="239749" y="156830"/>
                  </a:lnTo>
                  <a:lnTo>
                    <a:pt x="304655" y="210246"/>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265" name="Google Shape;265;p31"/>
            <p:cNvSpPr/>
            <p:nvPr/>
          </p:nvSpPr>
          <p:spPr>
            <a:xfrm>
              <a:off x="6483906" y="2398286"/>
              <a:ext cx="1301440" cy="834711"/>
            </a:xfrm>
            <a:custGeom>
              <a:avLst/>
              <a:gdLst/>
              <a:ahLst/>
              <a:cxnLst/>
              <a:rect l="l" t="t" r="r" b="b"/>
              <a:pathLst>
                <a:path w="32000" h="20524" extrusionOk="0">
                  <a:moveTo>
                    <a:pt x="27378" y="1"/>
                  </a:moveTo>
                  <a:cubicBezTo>
                    <a:pt x="26861" y="1"/>
                    <a:pt x="26335" y="100"/>
                    <a:pt x="25829" y="308"/>
                  </a:cubicBezTo>
                  <a:lnTo>
                    <a:pt x="7615" y="7393"/>
                  </a:lnTo>
                  <a:lnTo>
                    <a:pt x="6423" y="7926"/>
                  </a:lnTo>
                  <a:lnTo>
                    <a:pt x="19" y="13458"/>
                  </a:lnTo>
                  <a:cubicBezTo>
                    <a:pt x="0" y="19226"/>
                    <a:pt x="2678" y="20524"/>
                    <a:pt x="5123" y="20524"/>
                  </a:cubicBezTo>
                  <a:cubicBezTo>
                    <a:pt x="5609" y="20524"/>
                    <a:pt x="6086" y="20473"/>
                    <a:pt x="6530" y="20395"/>
                  </a:cubicBezTo>
                  <a:cubicBezTo>
                    <a:pt x="7679" y="20182"/>
                    <a:pt x="8786" y="19735"/>
                    <a:pt x="9807" y="19139"/>
                  </a:cubicBezTo>
                  <a:lnTo>
                    <a:pt x="29341" y="7734"/>
                  </a:lnTo>
                  <a:cubicBezTo>
                    <a:pt x="31213" y="6734"/>
                    <a:pt x="32000" y="4436"/>
                    <a:pt x="31171" y="2479"/>
                  </a:cubicBezTo>
                  <a:cubicBezTo>
                    <a:pt x="30496" y="937"/>
                    <a:pt x="28973" y="1"/>
                    <a:pt x="27378"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7445263" y="2422891"/>
              <a:ext cx="934678" cy="805713"/>
            </a:xfrm>
            <a:custGeom>
              <a:avLst/>
              <a:gdLst/>
              <a:ahLst/>
              <a:cxnLst/>
              <a:rect l="l" t="t" r="r" b="b"/>
              <a:pathLst>
                <a:path w="22982" h="19811" extrusionOk="0">
                  <a:moveTo>
                    <a:pt x="5896" y="1"/>
                  </a:moveTo>
                  <a:cubicBezTo>
                    <a:pt x="5895" y="1"/>
                    <a:pt x="5894" y="1"/>
                    <a:pt x="5894" y="1"/>
                  </a:cubicBezTo>
                  <a:lnTo>
                    <a:pt x="0" y="7852"/>
                  </a:lnTo>
                  <a:lnTo>
                    <a:pt x="19747" y="19811"/>
                  </a:lnTo>
                  <a:lnTo>
                    <a:pt x="22981" y="11406"/>
                  </a:lnTo>
                  <a:cubicBezTo>
                    <a:pt x="22981" y="11406"/>
                    <a:pt x="6286" y="1"/>
                    <a:pt x="5896"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5762908" y="2168013"/>
              <a:ext cx="541765" cy="783182"/>
            </a:xfrm>
            <a:custGeom>
              <a:avLst/>
              <a:gdLst/>
              <a:ahLst/>
              <a:cxnLst/>
              <a:rect l="l" t="t" r="r" b="b"/>
              <a:pathLst>
                <a:path w="13321" h="19257" extrusionOk="0">
                  <a:moveTo>
                    <a:pt x="7626" y="0"/>
                  </a:moveTo>
                  <a:cubicBezTo>
                    <a:pt x="6076" y="0"/>
                    <a:pt x="5027" y="1917"/>
                    <a:pt x="4512" y="3502"/>
                  </a:cubicBezTo>
                  <a:lnTo>
                    <a:pt x="554" y="14587"/>
                  </a:lnTo>
                  <a:cubicBezTo>
                    <a:pt x="1" y="16312"/>
                    <a:pt x="809" y="18184"/>
                    <a:pt x="2447" y="18928"/>
                  </a:cubicBezTo>
                  <a:cubicBezTo>
                    <a:pt x="2936" y="19151"/>
                    <a:pt x="3447" y="19257"/>
                    <a:pt x="3948" y="19257"/>
                  </a:cubicBezTo>
                  <a:cubicBezTo>
                    <a:pt x="5451" y="19257"/>
                    <a:pt x="6868" y="18312"/>
                    <a:pt x="7363" y="16780"/>
                  </a:cubicBezTo>
                  <a:lnTo>
                    <a:pt x="12660" y="5310"/>
                  </a:lnTo>
                  <a:cubicBezTo>
                    <a:pt x="13321" y="3267"/>
                    <a:pt x="10107" y="416"/>
                    <a:pt x="7979" y="33"/>
                  </a:cubicBezTo>
                  <a:cubicBezTo>
                    <a:pt x="7859" y="11"/>
                    <a:pt x="7741" y="0"/>
                    <a:pt x="7626"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5457395" y="3606917"/>
              <a:ext cx="1196023" cy="935898"/>
            </a:xfrm>
            <a:custGeom>
              <a:avLst/>
              <a:gdLst/>
              <a:ahLst/>
              <a:cxnLst/>
              <a:rect l="l" t="t" r="r" b="b"/>
              <a:pathLst>
                <a:path w="29408" h="23012" extrusionOk="0">
                  <a:moveTo>
                    <a:pt x="5346" y="1"/>
                  </a:moveTo>
                  <a:cubicBezTo>
                    <a:pt x="5277" y="1"/>
                    <a:pt x="5223" y="40"/>
                    <a:pt x="5192" y="103"/>
                  </a:cubicBezTo>
                  <a:lnTo>
                    <a:pt x="43" y="13763"/>
                  </a:lnTo>
                  <a:cubicBezTo>
                    <a:pt x="0" y="13849"/>
                    <a:pt x="43" y="13956"/>
                    <a:pt x="150" y="13976"/>
                  </a:cubicBezTo>
                  <a:lnTo>
                    <a:pt x="23982" y="22998"/>
                  </a:lnTo>
                  <a:cubicBezTo>
                    <a:pt x="24006" y="23008"/>
                    <a:pt x="24029" y="23012"/>
                    <a:pt x="24051" y="23012"/>
                  </a:cubicBezTo>
                  <a:cubicBezTo>
                    <a:pt x="24131" y="23012"/>
                    <a:pt x="24200" y="22959"/>
                    <a:pt x="24215" y="22893"/>
                  </a:cubicBezTo>
                  <a:lnTo>
                    <a:pt x="29387" y="9252"/>
                  </a:lnTo>
                  <a:cubicBezTo>
                    <a:pt x="29407" y="9167"/>
                    <a:pt x="29365" y="9062"/>
                    <a:pt x="29280" y="9019"/>
                  </a:cubicBezTo>
                  <a:lnTo>
                    <a:pt x="5427" y="18"/>
                  </a:lnTo>
                  <a:cubicBezTo>
                    <a:pt x="5399" y="6"/>
                    <a:pt x="5371" y="1"/>
                    <a:pt x="5346"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5947224" y="3596262"/>
              <a:ext cx="438829" cy="366193"/>
            </a:xfrm>
            <a:custGeom>
              <a:avLst/>
              <a:gdLst/>
              <a:ahLst/>
              <a:cxnLst/>
              <a:rect l="l" t="t" r="r" b="b"/>
              <a:pathLst>
                <a:path w="10790" h="9004" extrusionOk="0">
                  <a:moveTo>
                    <a:pt x="2639" y="748"/>
                  </a:moveTo>
                  <a:lnTo>
                    <a:pt x="9958" y="3536"/>
                  </a:lnTo>
                  <a:lnTo>
                    <a:pt x="8214" y="8195"/>
                  </a:lnTo>
                  <a:lnTo>
                    <a:pt x="873" y="5409"/>
                  </a:lnTo>
                  <a:lnTo>
                    <a:pt x="2639" y="748"/>
                  </a:lnTo>
                  <a:close/>
                  <a:moveTo>
                    <a:pt x="2570" y="0"/>
                  </a:moveTo>
                  <a:cubicBezTo>
                    <a:pt x="2485" y="0"/>
                    <a:pt x="2399" y="21"/>
                    <a:pt x="2320" y="67"/>
                  </a:cubicBezTo>
                  <a:cubicBezTo>
                    <a:pt x="2170" y="131"/>
                    <a:pt x="2043" y="259"/>
                    <a:pt x="2000" y="407"/>
                  </a:cubicBezTo>
                  <a:lnTo>
                    <a:pt x="65" y="5494"/>
                  </a:lnTo>
                  <a:cubicBezTo>
                    <a:pt x="0" y="5684"/>
                    <a:pt x="85" y="5897"/>
                    <a:pt x="278" y="5962"/>
                  </a:cubicBezTo>
                  <a:lnTo>
                    <a:pt x="8278" y="8983"/>
                  </a:lnTo>
                  <a:cubicBezTo>
                    <a:pt x="8321" y="9004"/>
                    <a:pt x="8363" y="9004"/>
                    <a:pt x="8406" y="9004"/>
                  </a:cubicBezTo>
                  <a:cubicBezTo>
                    <a:pt x="8469" y="9004"/>
                    <a:pt x="8512" y="9004"/>
                    <a:pt x="8554" y="8983"/>
                  </a:cubicBezTo>
                  <a:cubicBezTo>
                    <a:pt x="8661" y="8941"/>
                    <a:pt x="8724" y="8876"/>
                    <a:pt x="8746" y="8771"/>
                  </a:cubicBezTo>
                  <a:lnTo>
                    <a:pt x="10682" y="3684"/>
                  </a:lnTo>
                  <a:cubicBezTo>
                    <a:pt x="10789" y="3366"/>
                    <a:pt x="10639" y="3003"/>
                    <a:pt x="10321" y="2898"/>
                  </a:cubicBezTo>
                  <a:lnTo>
                    <a:pt x="2788" y="46"/>
                  </a:lnTo>
                  <a:cubicBezTo>
                    <a:pt x="2719" y="16"/>
                    <a:pt x="2644" y="0"/>
                    <a:pt x="2570"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5936813" y="3252803"/>
              <a:ext cx="337561" cy="446679"/>
            </a:xfrm>
            <a:custGeom>
              <a:avLst/>
              <a:gdLst/>
              <a:ahLst/>
              <a:cxnLst/>
              <a:rect l="l" t="t" r="r" b="b"/>
              <a:pathLst>
                <a:path w="8300" h="10983" extrusionOk="0">
                  <a:moveTo>
                    <a:pt x="1" y="0"/>
                  </a:moveTo>
                  <a:lnTo>
                    <a:pt x="1192" y="4001"/>
                  </a:lnTo>
                  <a:cubicBezTo>
                    <a:pt x="469" y="7703"/>
                    <a:pt x="1725" y="9725"/>
                    <a:pt x="2299" y="10491"/>
                  </a:cubicBezTo>
                  <a:cubicBezTo>
                    <a:pt x="2533" y="10811"/>
                    <a:pt x="2752" y="10906"/>
                    <a:pt x="2931" y="10906"/>
                  </a:cubicBezTo>
                  <a:cubicBezTo>
                    <a:pt x="3191" y="10906"/>
                    <a:pt x="3363" y="10704"/>
                    <a:pt x="3363" y="10704"/>
                  </a:cubicBezTo>
                  <a:cubicBezTo>
                    <a:pt x="3633" y="10912"/>
                    <a:pt x="3852" y="10982"/>
                    <a:pt x="4024" y="10982"/>
                  </a:cubicBezTo>
                  <a:cubicBezTo>
                    <a:pt x="4379" y="10982"/>
                    <a:pt x="4534" y="10682"/>
                    <a:pt x="4534" y="10682"/>
                  </a:cubicBezTo>
                  <a:cubicBezTo>
                    <a:pt x="4697" y="10766"/>
                    <a:pt x="4839" y="10799"/>
                    <a:pt x="4961" y="10799"/>
                  </a:cubicBezTo>
                  <a:cubicBezTo>
                    <a:pt x="5394" y="10799"/>
                    <a:pt x="5576" y="10384"/>
                    <a:pt x="5576" y="10384"/>
                  </a:cubicBezTo>
                  <a:cubicBezTo>
                    <a:pt x="5710" y="10470"/>
                    <a:pt x="5850" y="10506"/>
                    <a:pt x="5986" y="10506"/>
                  </a:cubicBezTo>
                  <a:cubicBezTo>
                    <a:pt x="6088" y="10506"/>
                    <a:pt x="6187" y="10486"/>
                    <a:pt x="6279" y="10449"/>
                  </a:cubicBezTo>
                  <a:cubicBezTo>
                    <a:pt x="6662" y="10321"/>
                    <a:pt x="6767" y="9811"/>
                    <a:pt x="6492" y="9491"/>
                  </a:cubicBezTo>
                  <a:cubicBezTo>
                    <a:pt x="5853" y="8747"/>
                    <a:pt x="4895" y="7107"/>
                    <a:pt x="5065" y="6129"/>
                  </a:cubicBezTo>
                  <a:cubicBezTo>
                    <a:pt x="5142" y="5590"/>
                    <a:pt x="5353" y="5443"/>
                    <a:pt x="5562" y="5443"/>
                  </a:cubicBezTo>
                  <a:cubicBezTo>
                    <a:pt x="5816" y="5443"/>
                    <a:pt x="6066" y="5660"/>
                    <a:pt x="6066" y="5660"/>
                  </a:cubicBezTo>
                  <a:lnTo>
                    <a:pt x="6960" y="6832"/>
                  </a:lnTo>
                  <a:cubicBezTo>
                    <a:pt x="7092" y="7001"/>
                    <a:pt x="7288" y="7088"/>
                    <a:pt x="7486" y="7088"/>
                  </a:cubicBezTo>
                  <a:cubicBezTo>
                    <a:pt x="7636" y="7088"/>
                    <a:pt x="7788" y="7038"/>
                    <a:pt x="7916" y="6937"/>
                  </a:cubicBezTo>
                  <a:cubicBezTo>
                    <a:pt x="8194" y="6724"/>
                    <a:pt x="8299" y="6256"/>
                    <a:pt x="8024" y="5788"/>
                  </a:cubicBezTo>
                  <a:lnTo>
                    <a:pt x="4406" y="1192"/>
                  </a:lnTo>
                  <a:lnTo>
                    <a:pt x="1"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5780233" y="2778551"/>
              <a:ext cx="388561" cy="638722"/>
            </a:xfrm>
            <a:custGeom>
              <a:avLst/>
              <a:gdLst/>
              <a:ahLst/>
              <a:cxnLst/>
              <a:rect l="l" t="t" r="r" b="b"/>
              <a:pathLst>
                <a:path w="9554" h="15705" extrusionOk="0">
                  <a:moveTo>
                    <a:pt x="7022" y="1"/>
                  </a:moveTo>
                  <a:lnTo>
                    <a:pt x="0" y="1320"/>
                  </a:lnTo>
                  <a:lnTo>
                    <a:pt x="3745" y="15704"/>
                  </a:lnTo>
                  <a:lnTo>
                    <a:pt x="9553" y="14407"/>
                  </a:lnTo>
                  <a:lnTo>
                    <a:pt x="7022"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6132395" y="3620623"/>
              <a:ext cx="31194" cy="54538"/>
            </a:xfrm>
            <a:custGeom>
              <a:avLst/>
              <a:gdLst/>
              <a:ahLst/>
              <a:cxnLst/>
              <a:rect l="l" t="t" r="r" b="b"/>
              <a:pathLst>
                <a:path w="767" h="1341" extrusionOk="0">
                  <a:moveTo>
                    <a:pt x="1" y="1"/>
                  </a:moveTo>
                  <a:cubicBezTo>
                    <a:pt x="150" y="681"/>
                    <a:pt x="746" y="1340"/>
                    <a:pt x="767" y="1340"/>
                  </a:cubicBezTo>
                  <a:cubicBezTo>
                    <a:pt x="767" y="1340"/>
                    <a:pt x="171" y="659"/>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6090017" y="3628879"/>
              <a:ext cx="31194" cy="54945"/>
            </a:xfrm>
            <a:custGeom>
              <a:avLst/>
              <a:gdLst/>
              <a:ahLst/>
              <a:cxnLst/>
              <a:rect l="l" t="t" r="r" b="b"/>
              <a:pathLst>
                <a:path w="767" h="1351" extrusionOk="0">
                  <a:moveTo>
                    <a:pt x="15" y="1"/>
                  </a:moveTo>
                  <a:cubicBezTo>
                    <a:pt x="12" y="1"/>
                    <a:pt x="8" y="3"/>
                    <a:pt x="1" y="10"/>
                  </a:cubicBezTo>
                  <a:cubicBezTo>
                    <a:pt x="171" y="691"/>
                    <a:pt x="767" y="1350"/>
                    <a:pt x="767" y="1350"/>
                  </a:cubicBezTo>
                  <a:cubicBezTo>
                    <a:pt x="767" y="1350"/>
                    <a:pt x="171" y="669"/>
                    <a:pt x="21" y="10"/>
                  </a:cubicBezTo>
                  <a:cubicBezTo>
                    <a:pt x="21" y="10"/>
                    <a:pt x="21" y="1"/>
                    <a:pt x="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041579" y="3633556"/>
              <a:ext cx="31194" cy="54620"/>
            </a:xfrm>
            <a:custGeom>
              <a:avLst/>
              <a:gdLst/>
              <a:ahLst/>
              <a:cxnLst/>
              <a:rect l="l" t="t" r="r" b="b"/>
              <a:pathLst>
                <a:path w="767" h="1343" extrusionOk="0">
                  <a:moveTo>
                    <a:pt x="0" y="1"/>
                  </a:moveTo>
                  <a:lnTo>
                    <a:pt x="0" y="1"/>
                  </a:lnTo>
                  <a:cubicBezTo>
                    <a:pt x="148" y="682"/>
                    <a:pt x="744" y="1342"/>
                    <a:pt x="744" y="1342"/>
                  </a:cubicBezTo>
                  <a:lnTo>
                    <a:pt x="766" y="1342"/>
                  </a:lnTo>
                  <a:cubicBezTo>
                    <a:pt x="766" y="1320"/>
                    <a:pt x="170" y="66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032916" y="2024813"/>
              <a:ext cx="836867" cy="846424"/>
            </a:xfrm>
            <a:custGeom>
              <a:avLst/>
              <a:gdLst/>
              <a:ahLst/>
              <a:cxnLst/>
              <a:rect l="l" t="t" r="r" b="b"/>
              <a:pathLst>
                <a:path w="20577" h="20812" extrusionOk="0">
                  <a:moveTo>
                    <a:pt x="4043" y="1"/>
                  </a:moveTo>
                  <a:lnTo>
                    <a:pt x="617" y="2405"/>
                  </a:lnTo>
                  <a:cubicBezTo>
                    <a:pt x="0" y="6597"/>
                    <a:pt x="15321" y="20811"/>
                    <a:pt x="15321" y="20811"/>
                  </a:cubicBezTo>
                  <a:lnTo>
                    <a:pt x="20576" y="13682"/>
                  </a:lnTo>
                  <a:cubicBezTo>
                    <a:pt x="20576" y="13682"/>
                    <a:pt x="19470" y="12002"/>
                    <a:pt x="13639" y="6277"/>
                  </a:cubicBezTo>
                  <a:cubicBezTo>
                    <a:pt x="7554" y="277"/>
                    <a:pt x="4043" y="1"/>
                    <a:pt x="404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249280" y="2075854"/>
              <a:ext cx="83943" cy="71010"/>
            </a:xfrm>
            <a:custGeom>
              <a:avLst/>
              <a:gdLst/>
              <a:ahLst/>
              <a:cxnLst/>
              <a:rect l="l" t="t" r="r" b="b"/>
              <a:pathLst>
                <a:path w="2064" h="1746" extrusionOk="0">
                  <a:moveTo>
                    <a:pt x="0" y="1"/>
                  </a:moveTo>
                  <a:lnTo>
                    <a:pt x="318" y="1745"/>
                  </a:lnTo>
                  <a:lnTo>
                    <a:pt x="2063" y="1470"/>
                  </a:lnTo>
                  <a:lnTo>
                    <a:pt x="1362" y="128"/>
                  </a:lnTo>
                  <a:lnTo>
                    <a:pt x="0"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6293367" y="1699453"/>
              <a:ext cx="880180" cy="534322"/>
            </a:xfrm>
            <a:custGeom>
              <a:avLst/>
              <a:gdLst/>
              <a:ahLst/>
              <a:cxnLst/>
              <a:rect l="l" t="t" r="r" b="b"/>
              <a:pathLst>
                <a:path w="21642" h="13138" extrusionOk="0">
                  <a:moveTo>
                    <a:pt x="19322" y="0"/>
                  </a:moveTo>
                  <a:cubicBezTo>
                    <a:pt x="13576" y="43"/>
                    <a:pt x="12364" y="4404"/>
                    <a:pt x="9321" y="8384"/>
                  </a:cubicBezTo>
                  <a:cubicBezTo>
                    <a:pt x="7641" y="10608"/>
                    <a:pt x="5766" y="11253"/>
                    <a:pt x="4156" y="11253"/>
                  </a:cubicBezTo>
                  <a:cubicBezTo>
                    <a:pt x="1932" y="11253"/>
                    <a:pt x="213" y="10022"/>
                    <a:pt x="213" y="10022"/>
                  </a:cubicBezTo>
                  <a:lnTo>
                    <a:pt x="1" y="10319"/>
                  </a:lnTo>
                  <a:cubicBezTo>
                    <a:pt x="1" y="10319"/>
                    <a:pt x="2830" y="13138"/>
                    <a:pt x="5758" y="13138"/>
                  </a:cubicBezTo>
                  <a:cubicBezTo>
                    <a:pt x="6948" y="13138"/>
                    <a:pt x="8154" y="12672"/>
                    <a:pt x="9193" y="11363"/>
                  </a:cubicBezTo>
                  <a:cubicBezTo>
                    <a:pt x="14771" y="4355"/>
                    <a:pt x="18567" y="3686"/>
                    <a:pt x="19812" y="3686"/>
                  </a:cubicBezTo>
                  <a:cubicBezTo>
                    <a:pt x="20106" y="3686"/>
                    <a:pt x="20258" y="3723"/>
                    <a:pt x="20258" y="3723"/>
                  </a:cubicBezTo>
                  <a:lnTo>
                    <a:pt x="21642" y="999"/>
                  </a:lnTo>
                  <a:lnTo>
                    <a:pt x="1932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5929899" y="2122584"/>
              <a:ext cx="838656" cy="1233277"/>
            </a:xfrm>
            <a:custGeom>
              <a:avLst/>
              <a:gdLst/>
              <a:ahLst/>
              <a:cxnLst/>
              <a:rect l="l" t="t" r="r" b="b"/>
              <a:pathLst>
                <a:path w="20621" h="30324" extrusionOk="0">
                  <a:moveTo>
                    <a:pt x="3150" y="1"/>
                  </a:moveTo>
                  <a:cubicBezTo>
                    <a:pt x="1405" y="2023"/>
                    <a:pt x="0" y="4639"/>
                    <a:pt x="406" y="6151"/>
                  </a:cubicBezTo>
                  <a:cubicBezTo>
                    <a:pt x="724" y="7363"/>
                    <a:pt x="9428" y="18896"/>
                    <a:pt x="9428" y="18896"/>
                  </a:cubicBezTo>
                  <a:cubicBezTo>
                    <a:pt x="10364" y="28897"/>
                    <a:pt x="13173" y="30323"/>
                    <a:pt x="13173" y="30323"/>
                  </a:cubicBezTo>
                  <a:cubicBezTo>
                    <a:pt x="12044" y="23407"/>
                    <a:pt x="20620" y="24343"/>
                    <a:pt x="17662" y="15641"/>
                  </a:cubicBezTo>
                  <a:cubicBezTo>
                    <a:pt x="13258" y="2746"/>
                    <a:pt x="3150" y="1"/>
                    <a:pt x="3150"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6057969" y="2126936"/>
              <a:ext cx="446597" cy="345329"/>
            </a:xfrm>
            <a:custGeom>
              <a:avLst/>
              <a:gdLst/>
              <a:ahLst/>
              <a:cxnLst/>
              <a:rect l="l" t="t" r="r" b="b"/>
              <a:pathLst>
                <a:path w="10981" h="8491" extrusionOk="0">
                  <a:moveTo>
                    <a:pt x="1" y="1"/>
                  </a:moveTo>
                  <a:lnTo>
                    <a:pt x="1" y="21"/>
                  </a:lnTo>
                  <a:lnTo>
                    <a:pt x="128" y="3979"/>
                  </a:lnTo>
                  <a:lnTo>
                    <a:pt x="151" y="3979"/>
                  </a:lnTo>
                  <a:lnTo>
                    <a:pt x="3172" y="3193"/>
                  </a:lnTo>
                  <a:lnTo>
                    <a:pt x="3172" y="3193"/>
                  </a:lnTo>
                  <a:lnTo>
                    <a:pt x="3107" y="4873"/>
                  </a:lnTo>
                  <a:lnTo>
                    <a:pt x="10980" y="8490"/>
                  </a:lnTo>
                  <a:lnTo>
                    <a:pt x="10980" y="8470"/>
                  </a:lnTo>
                  <a:lnTo>
                    <a:pt x="3130" y="4852"/>
                  </a:lnTo>
                  <a:lnTo>
                    <a:pt x="3193" y="3170"/>
                  </a:lnTo>
                  <a:lnTo>
                    <a:pt x="3172" y="3170"/>
                  </a:lnTo>
                  <a:lnTo>
                    <a:pt x="151" y="3959"/>
                  </a:lnTo>
                  <a:lnTo>
                    <a:pt x="23" y="21"/>
                  </a:lnTo>
                  <a:cubicBezTo>
                    <a:pt x="23" y="1"/>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6147158" y="2558729"/>
              <a:ext cx="109890" cy="257116"/>
            </a:xfrm>
            <a:custGeom>
              <a:avLst/>
              <a:gdLst/>
              <a:ahLst/>
              <a:cxnLst/>
              <a:rect l="l" t="t" r="r" b="b"/>
              <a:pathLst>
                <a:path w="2702" h="6322" extrusionOk="0">
                  <a:moveTo>
                    <a:pt x="1212" y="1"/>
                  </a:moveTo>
                  <a:lnTo>
                    <a:pt x="0" y="2662"/>
                  </a:lnTo>
                  <a:lnTo>
                    <a:pt x="2702" y="6322"/>
                  </a:lnTo>
                  <a:lnTo>
                    <a:pt x="2702" y="6322"/>
                  </a:lnTo>
                  <a:lnTo>
                    <a:pt x="1212"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937708" y="1837894"/>
              <a:ext cx="311614" cy="284731"/>
            </a:xfrm>
            <a:custGeom>
              <a:avLst/>
              <a:gdLst/>
              <a:ahLst/>
              <a:cxnLst/>
              <a:rect l="l" t="t" r="r" b="b"/>
              <a:pathLst>
                <a:path w="7662" h="7001" extrusionOk="0">
                  <a:moveTo>
                    <a:pt x="1" y="1"/>
                  </a:moveTo>
                  <a:lnTo>
                    <a:pt x="2980" y="7001"/>
                  </a:lnTo>
                  <a:lnTo>
                    <a:pt x="7661" y="5852"/>
                  </a:lnTo>
                  <a:lnTo>
                    <a:pt x="4660" y="299"/>
                  </a:lnTo>
                  <a:lnTo>
                    <a:pt x="1"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6027710" y="1857782"/>
              <a:ext cx="154099" cy="93500"/>
            </a:xfrm>
            <a:custGeom>
              <a:avLst/>
              <a:gdLst/>
              <a:ahLst/>
              <a:cxnLst/>
              <a:rect l="l" t="t" r="r" b="b"/>
              <a:pathLst>
                <a:path w="3789" h="2299" extrusionOk="0">
                  <a:moveTo>
                    <a:pt x="2554" y="0"/>
                  </a:moveTo>
                  <a:lnTo>
                    <a:pt x="1" y="576"/>
                  </a:lnTo>
                  <a:lnTo>
                    <a:pt x="3788" y="2298"/>
                  </a:lnTo>
                  <a:lnTo>
                    <a:pt x="2554"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14429" y="1484716"/>
              <a:ext cx="539162" cy="406903"/>
            </a:xfrm>
            <a:custGeom>
              <a:avLst/>
              <a:gdLst/>
              <a:ahLst/>
              <a:cxnLst/>
              <a:rect l="l" t="t" r="r" b="b"/>
              <a:pathLst>
                <a:path w="13257" h="10005" extrusionOk="0">
                  <a:moveTo>
                    <a:pt x="5741" y="0"/>
                  </a:moveTo>
                  <a:cubicBezTo>
                    <a:pt x="4803" y="0"/>
                    <a:pt x="4172" y="429"/>
                    <a:pt x="4172" y="429"/>
                  </a:cubicBezTo>
                  <a:cubicBezTo>
                    <a:pt x="4064" y="492"/>
                    <a:pt x="3979" y="556"/>
                    <a:pt x="3874" y="642"/>
                  </a:cubicBezTo>
                  <a:cubicBezTo>
                    <a:pt x="1" y="3450"/>
                    <a:pt x="1831" y="9621"/>
                    <a:pt x="6618" y="10004"/>
                  </a:cubicBezTo>
                  <a:lnTo>
                    <a:pt x="8512" y="9982"/>
                  </a:lnTo>
                  <a:cubicBezTo>
                    <a:pt x="9724" y="9854"/>
                    <a:pt x="10896" y="9514"/>
                    <a:pt x="11662" y="8875"/>
                  </a:cubicBezTo>
                  <a:cubicBezTo>
                    <a:pt x="13257" y="7514"/>
                    <a:pt x="12513" y="5280"/>
                    <a:pt x="11342" y="4109"/>
                  </a:cubicBezTo>
                  <a:cubicBezTo>
                    <a:pt x="9151" y="1918"/>
                    <a:pt x="8300" y="1152"/>
                    <a:pt x="8300" y="1152"/>
                  </a:cubicBezTo>
                  <a:cubicBezTo>
                    <a:pt x="7365" y="254"/>
                    <a:pt x="6462" y="0"/>
                    <a:pt x="5741"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6107342" y="1591231"/>
              <a:ext cx="102163" cy="88295"/>
            </a:xfrm>
            <a:custGeom>
              <a:avLst/>
              <a:gdLst/>
              <a:ahLst/>
              <a:cxnLst/>
              <a:rect l="l" t="t" r="r" b="b"/>
              <a:pathLst>
                <a:path w="2512" h="2171" extrusionOk="0">
                  <a:moveTo>
                    <a:pt x="0" y="1"/>
                  </a:moveTo>
                  <a:lnTo>
                    <a:pt x="1575" y="2171"/>
                  </a:lnTo>
                  <a:lnTo>
                    <a:pt x="2384" y="1150"/>
                  </a:lnTo>
                  <a:cubicBezTo>
                    <a:pt x="2511" y="979"/>
                    <a:pt x="2384" y="789"/>
                    <a:pt x="2191" y="746"/>
                  </a:cubicBezTo>
                  <a:lnTo>
                    <a:pt x="0"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6038935" y="1603269"/>
              <a:ext cx="63730" cy="62062"/>
            </a:xfrm>
            <a:custGeom>
              <a:avLst/>
              <a:gdLst/>
              <a:ahLst/>
              <a:cxnLst/>
              <a:rect l="l" t="t" r="r" b="b"/>
              <a:pathLst>
                <a:path w="1567" h="1526" extrusionOk="0">
                  <a:moveTo>
                    <a:pt x="606" y="1"/>
                  </a:moveTo>
                  <a:cubicBezTo>
                    <a:pt x="582" y="1"/>
                    <a:pt x="558" y="1"/>
                    <a:pt x="533" y="2"/>
                  </a:cubicBezTo>
                  <a:cubicBezTo>
                    <a:pt x="533" y="2"/>
                    <a:pt x="1" y="939"/>
                    <a:pt x="426" y="1386"/>
                  </a:cubicBezTo>
                  <a:cubicBezTo>
                    <a:pt x="525" y="1485"/>
                    <a:pt x="621" y="1525"/>
                    <a:pt x="713" y="1525"/>
                  </a:cubicBezTo>
                  <a:cubicBezTo>
                    <a:pt x="1093" y="1525"/>
                    <a:pt x="1385" y="833"/>
                    <a:pt x="1385" y="833"/>
                  </a:cubicBezTo>
                  <a:cubicBezTo>
                    <a:pt x="1385" y="833"/>
                    <a:pt x="1566" y="1"/>
                    <a:pt x="60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050242" y="1600788"/>
              <a:ext cx="70969" cy="49373"/>
            </a:xfrm>
            <a:custGeom>
              <a:avLst/>
              <a:gdLst/>
              <a:ahLst/>
              <a:cxnLst/>
              <a:rect l="l" t="t" r="r" b="b"/>
              <a:pathLst>
                <a:path w="1745" h="1214" extrusionOk="0">
                  <a:moveTo>
                    <a:pt x="851" y="1"/>
                  </a:moveTo>
                  <a:lnTo>
                    <a:pt x="0" y="43"/>
                  </a:lnTo>
                  <a:cubicBezTo>
                    <a:pt x="0" y="43"/>
                    <a:pt x="370" y="1214"/>
                    <a:pt x="1412" y="1214"/>
                  </a:cubicBezTo>
                  <a:cubicBezTo>
                    <a:pt x="1430" y="1214"/>
                    <a:pt x="1449" y="1213"/>
                    <a:pt x="1467" y="1213"/>
                  </a:cubicBezTo>
                  <a:lnTo>
                    <a:pt x="1745" y="872"/>
                  </a:lnTo>
                  <a:lnTo>
                    <a:pt x="851"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6049306" y="1595582"/>
              <a:ext cx="15617" cy="67553"/>
            </a:xfrm>
            <a:custGeom>
              <a:avLst/>
              <a:gdLst/>
              <a:ahLst/>
              <a:cxnLst/>
              <a:rect l="l" t="t" r="r" b="b"/>
              <a:pathLst>
                <a:path w="384" h="1661" extrusionOk="0">
                  <a:moveTo>
                    <a:pt x="341" y="1"/>
                  </a:moveTo>
                  <a:cubicBezTo>
                    <a:pt x="278" y="129"/>
                    <a:pt x="193" y="277"/>
                    <a:pt x="151" y="404"/>
                  </a:cubicBezTo>
                  <a:cubicBezTo>
                    <a:pt x="86" y="532"/>
                    <a:pt x="43" y="682"/>
                    <a:pt x="23" y="830"/>
                  </a:cubicBezTo>
                  <a:cubicBezTo>
                    <a:pt x="1" y="980"/>
                    <a:pt x="1" y="1128"/>
                    <a:pt x="43" y="1255"/>
                  </a:cubicBezTo>
                  <a:cubicBezTo>
                    <a:pt x="66" y="1341"/>
                    <a:pt x="86" y="1405"/>
                    <a:pt x="129" y="1468"/>
                  </a:cubicBezTo>
                  <a:cubicBezTo>
                    <a:pt x="108" y="1405"/>
                    <a:pt x="86" y="1341"/>
                    <a:pt x="66" y="1255"/>
                  </a:cubicBezTo>
                  <a:cubicBezTo>
                    <a:pt x="23" y="1128"/>
                    <a:pt x="23" y="980"/>
                    <a:pt x="66" y="830"/>
                  </a:cubicBezTo>
                  <a:cubicBezTo>
                    <a:pt x="86" y="682"/>
                    <a:pt x="129" y="554"/>
                    <a:pt x="171" y="404"/>
                  </a:cubicBezTo>
                  <a:cubicBezTo>
                    <a:pt x="236" y="277"/>
                    <a:pt x="299" y="149"/>
                    <a:pt x="384" y="21"/>
                  </a:cubicBezTo>
                  <a:cubicBezTo>
                    <a:pt x="384" y="21"/>
                    <a:pt x="384" y="1"/>
                    <a:pt x="364" y="1"/>
                  </a:cubicBezTo>
                  <a:close/>
                  <a:moveTo>
                    <a:pt x="129" y="1468"/>
                  </a:moveTo>
                  <a:cubicBezTo>
                    <a:pt x="151" y="1533"/>
                    <a:pt x="193" y="1596"/>
                    <a:pt x="256" y="1661"/>
                  </a:cubicBezTo>
                  <a:lnTo>
                    <a:pt x="256" y="1638"/>
                  </a:lnTo>
                  <a:cubicBezTo>
                    <a:pt x="214" y="1596"/>
                    <a:pt x="171" y="1533"/>
                    <a:pt x="129" y="14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6165297" y="1698193"/>
              <a:ext cx="21718" cy="19115"/>
            </a:xfrm>
            <a:custGeom>
              <a:avLst/>
              <a:gdLst/>
              <a:ahLst/>
              <a:cxnLst/>
              <a:rect l="l" t="t" r="r" b="b"/>
              <a:pathLst>
                <a:path w="534" h="470" extrusionOk="0">
                  <a:moveTo>
                    <a:pt x="261" y="1"/>
                  </a:moveTo>
                  <a:cubicBezTo>
                    <a:pt x="223" y="1"/>
                    <a:pt x="184" y="10"/>
                    <a:pt x="150" y="31"/>
                  </a:cubicBezTo>
                  <a:cubicBezTo>
                    <a:pt x="43" y="94"/>
                    <a:pt x="0" y="244"/>
                    <a:pt x="65" y="350"/>
                  </a:cubicBezTo>
                  <a:cubicBezTo>
                    <a:pt x="105" y="431"/>
                    <a:pt x="181" y="470"/>
                    <a:pt x="259" y="470"/>
                  </a:cubicBezTo>
                  <a:cubicBezTo>
                    <a:pt x="302" y="470"/>
                    <a:pt x="345" y="458"/>
                    <a:pt x="383" y="435"/>
                  </a:cubicBezTo>
                  <a:cubicBezTo>
                    <a:pt x="491" y="372"/>
                    <a:pt x="533" y="222"/>
                    <a:pt x="468" y="116"/>
                  </a:cubicBezTo>
                  <a:cubicBezTo>
                    <a:pt x="426" y="44"/>
                    <a:pt x="343" y="1"/>
                    <a:pt x="26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5967966" y="1540312"/>
              <a:ext cx="51976" cy="92118"/>
            </a:xfrm>
            <a:custGeom>
              <a:avLst/>
              <a:gdLst/>
              <a:ahLst/>
              <a:cxnLst/>
              <a:rect l="l" t="t" r="r" b="b"/>
              <a:pathLst>
                <a:path w="1278" h="2265" extrusionOk="0">
                  <a:moveTo>
                    <a:pt x="760" y="1"/>
                  </a:moveTo>
                  <a:cubicBezTo>
                    <a:pt x="570" y="1"/>
                    <a:pt x="390" y="106"/>
                    <a:pt x="321" y="296"/>
                  </a:cubicBezTo>
                  <a:lnTo>
                    <a:pt x="86" y="1743"/>
                  </a:lnTo>
                  <a:cubicBezTo>
                    <a:pt x="1" y="1934"/>
                    <a:pt x="86" y="2146"/>
                    <a:pt x="278" y="2231"/>
                  </a:cubicBezTo>
                  <a:cubicBezTo>
                    <a:pt x="328" y="2254"/>
                    <a:pt x="382" y="2264"/>
                    <a:pt x="434" y="2264"/>
                  </a:cubicBezTo>
                  <a:cubicBezTo>
                    <a:pt x="582" y="2264"/>
                    <a:pt x="726" y="2181"/>
                    <a:pt x="789" y="2041"/>
                  </a:cubicBezTo>
                  <a:lnTo>
                    <a:pt x="1172" y="657"/>
                  </a:lnTo>
                  <a:cubicBezTo>
                    <a:pt x="1277" y="401"/>
                    <a:pt x="1150" y="126"/>
                    <a:pt x="894" y="18"/>
                  </a:cubicBezTo>
                  <a:cubicBezTo>
                    <a:pt x="850" y="6"/>
                    <a:pt x="804" y="1"/>
                    <a:pt x="76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646958" y="1462022"/>
              <a:ext cx="362614" cy="475392"/>
            </a:xfrm>
            <a:custGeom>
              <a:avLst/>
              <a:gdLst/>
              <a:ahLst/>
              <a:cxnLst/>
              <a:rect l="l" t="t" r="r" b="b"/>
              <a:pathLst>
                <a:path w="8916" h="11689" extrusionOk="0">
                  <a:moveTo>
                    <a:pt x="8639" y="1"/>
                  </a:moveTo>
                  <a:cubicBezTo>
                    <a:pt x="7513" y="1"/>
                    <a:pt x="3254" y="303"/>
                    <a:pt x="1745" y="4774"/>
                  </a:cubicBezTo>
                  <a:cubicBezTo>
                    <a:pt x="0" y="9966"/>
                    <a:pt x="8192" y="11689"/>
                    <a:pt x="8192" y="11689"/>
                  </a:cubicBezTo>
                  <a:lnTo>
                    <a:pt x="8341" y="9093"/>
                  </a:lnTo>
                  <a:lnTo>
                    <a:pt x="8021" y="7498"/>
                  </a:lnTo>
                  <a:cubicBezTo>
                    <a:pt x="8021" y="7498"/>
                    <a:pt x="7788" y="5433"/>
                    <a:pt x="5340" y="4476"/>
                  </a:cubicBezTo>
                  <a:cubicBezTo>
                    <a:pt x="5340" y="4476"/>
                    <a:pt x="7724" y="2051"/>
                    <a:pt x="8915" y="8"/>
                  </a:cubicBezTo>
                  <a:cubicBezTo>
                    <a:pt x="8915" y="8"/>
                    <a:pt x="8816" y="1"/>
                    <a:pt x="863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873693" y="1746224"/>
              <a:ext cx="128111" cy="113795"/>
            </a:xfrm>
            <a:custGeom>
              <a:avLst/>
              <a:gdLst/>
              <a:ahLst/>
              <a:cxnLst/>
              <a:rect l="l" t="t" r="r" b="b"/>
              <a:pathLst>
                <a:path w="3150" h="2798" extrusionOk="0">
                  <a:moveTo>
                    <a:pt x="1581" y="1"/>
                  </a:moveTo>
                  <a:cubicBezTo>
                    <a:pt x="1268" y="1"/>
                    <a:pt x="950" y="104"/>
                    <a:pt x="681" y="318"/>
                  </a:cubicBezTo>
                  <a:cubicBezTo>
                    <a:pt x="85" y="808"/>
                    <a:pt x="0" y="1679"/>
                    <a:pt x="489" y="2275"/>
                  </a:cubicBezTo>
                  <a:cubicBezTo>
                    <a:pt x="770" y="2617"/>
                    <a:pt x="1176" y="2798"/>
                    <a:pt x="1584" y="2798"/>
                  </a:cubicBezTo>
                  <a:cubicBezTo>
                    <a:pt x="1887" y="2798"/>
                    <a:pt x="2192" y="2697"/>
                    <a:pt x="2446" y="2488"/>
                  </a:cubicBezTo>
                  <a:cubicBezTo>
                    <a:pt x="3042" y="1999"/>
                    <a:pt x="3149" y="1126"/>
                    <a:pt x="2659" y="510"/>
                  </a:cubicBezTo>
                  <a:cubicBezTo>
                    <a:pt x="2384" y="174"/>
                    <a:pt x="1986" y="1"/>
                    <a:pt x="1581"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916966" y="1791164"/>
              <a:ext cx="55393" cy="11266"/>
            </a:xfrm>
            <a:custGeom>
              <a:avLst/>
              <a:gdLst/>
              <a:ahLst/>
              <a:cxnLst/>
              <a:rect l="l" t="t" r="r" b="b"/>
              <a:pathLst>
                <a:path w="1362" h="277" extrusionOk="0">
                  <a:moveTo>
                    <a:pt x="1340" y="1"/>
                  </a:moveTo>
                  <a:lnTo>
                    <a:pt x="0" y="256"/>
                  </a:lnTo>
                  <a:lnTo>
                    <a:pt x="0" y="277"/>
                  </a:lnTo>
                  <a:lnTo>
                    <a:pt x="1340" y="21"/>
                  </a:lnTo>
                  <a:cubicBezTo>
                    <a:pt x="1362" y="21"/>
                    <a:pt x="1362"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31"/>
          <p:cNvSpPr/>
          <p:nvPr/>
        </p:nvSpPr>
        <p:spPr>
          <a:xfrm>
            <a:off x="769450" y="3827125"/>
            <a:ext cx="4283100" cy="371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txBox="1">
            <a:spLocks noGrp="1"/>
          </p:cNvSpPr>
          <p:nvPr>
            <p:ph type="ctrTitle"/>
          </p:nvPr>
        </p:nvSpPr>
        <p:spPr>
          <a:xfrm>
            <a:off x="779734" y="1571819"/>
            <a:ext cx="4640700" cy="2804100"/>
          </a:xfrm>
          <a:prstGeom prst="rect">
            <a:avLst/>
          </a:prstGeom>
        </p:spPr>
        <p:txBody>
          <a:bodyPr spcFirstLastPara="1" wrap="square" lIns="91425" tIns="91425" rIns="91425" bIns="91425" anchor="ctr" anchorCtr="0">
            <a:noAutofit/>
          </a:bodyPr>
          <a:lstStyle/>
          <a:p>
            <a:pPr lvl="0"/>
            <a:r>
              <a:rPr lang="zh-CN" altLang="en-US" sz="3600" dirty="0">
                <a:solidFill>
                  <a:schemeClr val="accent6"/>
                </a:solidFill>
                <a:latin typeface="SimHei" panose="02010609060101010101" pitchFamily="49" charset="-122"/>
                <a:ea typeface="SimHei" panose="02010609060101010101" pitchFamily="49" charset="-122"/>
              </a:rPr>
              <a:t>机器学习在股票预测领域的应用</a:t>
            </a:r>
            <a:endParaRPr sz="3600" dirty="0">
              <a:latin typeface="SimHei" panose="02010609060101010101" pitchFamily="49" charset="-122"/>
              <a:ea typeface="SimHei" panose="02010609060101010101" pitchFamily="49" charset="-122"/>
            </a:endParaRPr>
          </a:p>
        </p:txBody>
      </p:sp>
      <p:sp>
        <p:nvSpPr>
          <p:cNvPr id="295" name="Google Shape;295;p31"/>
          <p:cNvSpPr txBox="1">
            <a:spLocks noGrp="1"/>
          </p:cNvSpPr>
          <p:nvPr>
            <p:ph type="subTitle" idx="1"/>
          </p:nvPr>
        </p:nvSpPr>
        <p:spPr>
          <a:xfrm>
            <a:off x="881369" y="3825200"/>
            <a:ext cx="4283100"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dirty="0">
                <a:latin typeface="SimHei" panose="02010609060101010101" pitchFamily="49" charset="-122"/>
                <a:ea typeface="SimHei" panose="02010609060101010101" pitchFamily="49" charset="-122"/>
              </a:rPr>
              <a:t>李子南，丁泓勋，邬静芙，徐春骥，钟日涵</a:t>
            </a:r>
            <a:endParaRPr dirty="0">
              <a:latin typeface="SimHei" panose="02010609060101010101" pitchFamily="49" charset="-122"/>
              <a:ea typeface="SimHei"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p:nvPr/>
        </p:nvSpPr>
        <p:spPr>
          <a:xfrm>
            <a:off x="2549400" y="2123300"/>
            <a:ext cx="4045200" cy="11664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34"/>
          <p:cNvSpPr txBox="1">
            <a:spLocks noGrp="1"/>
          </p:cNvSpPr>
          <p:nvPr>
            <p:ph type="title"/>
          </p:nvPr>
        </p:nvSpPr>
        <p:spPr>
          <a:xfrm>
            <a:off x="2555750" y="2229165"/>
            <a:ext cx="4045200" cy="8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sz="6000" b="1" dirty="0">
                <a:latin typeface="SimHei" panose="02010609060101010101" pitchFamily="49" charset="-122"/>
                <a:ea typeface="SimHei" panose="02010609060101010101" pitchFamily="49" charset="-122"/>
                <a:cs typeface="Consolas" panose="020B0609020204030204" pitchFamily="49" charset="0"/>
              </a:rPr>
              <a:t>决策树</a:t>
            </a:r>
          </a:p>
        </p:txBody>
      </p:sp>
      <p:sp>
        <p:nvSpPr>
          <p:cNvPr id="330" name="Google Shape;330;p34"/>
          <p:cNvSpPr/>
          <p:nvPr/>
        </p:nvSpPr>
        <p:spPr>
          <a:xfrm>
            <a:off x="4152450" y="1021475"/>
            <a:ext cx="839100" cy="8391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8" name="Google Shape;378;p36"/>
          <p:cNvSpPr txBox="1"/>
          <p:nvPr/>
        </p:nvSpPr>
        <p:spPr>
          <a:xfrm>
            <a:off x="4200075" y="915964"/>
            <a:ext cx="791475" cy="839101"/>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1pPr>
            <a:lvl2pPr marR="0" lvl="1"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2pPr>
            <a:lvl3pPr marR="0" lvl="2"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3pPr>
            <a:lvl4pPr marR="0" lvl="3"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4pPr>
            <a:lvl5pPr marR="0" lvl="4"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5pPr>
            <a:lvl6pPr marR="0" lvl="5"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6pPr>
            <a:lvl7pPr marR="0" lvl="6"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7pPr>
            <a:lvl8pPr marR="0" lvl="7"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8pPr>
            <a:lvl9pPr marR="0" lvl="8"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9pPr>
          </a:lstStyle>
          <a:p>
            <a:pPr marL="0" lvl="0" indent="0" algn="ctr" rtl="0">
              <a:spcBef>
                <a:spcPts val="0"/>
              </a:spcBef>
              <a:spcAft>
                <a:spcPts val="0"/>
              </a:spcAft>
              <a:buNone/>
            </a:pPr>
            <a:r>
              <a:rPr lang="en-GB" dirty="0">
                <a:latin typeface="Consolas" panose="020B0609020204030204" pitchFamily="49" charset="0"/>
                <a:cs typeface="Consolas" panose="020B0609020204030204" pitchFamily="49" charset="0"/>
              </a:rPr>
              <a:t>0</a:t>
            </a:r>
            <a:r>
              <a:rPr lang="en-US" altLang="en-GB" dirty="0">
                <a:latin typeface="Consolas" panose="020B0609020204030204" pitchFamily="49" charset="0"/>
                <a:cs typeface="Consolas" panose="020B0609020204030204" pitchFamily="49" charset="0"/>
              </a:rPr>
              <a:t>1</a:t>
            </a:r>
          </a:p>
        </p:txBody>
      </p:sp>
      <p:sp>
        <p:nvSpPr>
          <p:cNvPr id="2" name="Google Shape;329;p34"/>
          <p:cNvSpPr txBox="1">
            <a:spLocks noGrp="1"/>
          </p:cNvSpPr>
          <p:nvPr>
            <p:ph type="subTitle" idx="1"/>
          </p:nvPr>
        </p:nvSpPr>
        <p:spPr>
          <a:xfrm>
            <a:off x="2573212" y="3436525"/>
            <a:ext cx="4045200" cy="68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latin typeface="Consolas" panose="020B0609020204030204" pitchFamily="49" charset="0"/>
                <a:cs typeface="Consolas" panose="020B0609020204030204" pitchFamily="49" charset="0"/>
              </a:rPr>
              <a:t>D</a:t>
            </a:r>
            <a:r>
              <a:rPr lang="en-GB" dirty="0" err="1">
                <a:latin typeface="Consolas" panose="020B0609020204030204" pitchFamily="49" charset="0"/>
                <a:cs typeface="Consolas" panose="020B0609020204030204" pitchFamily="49" charset="0"/>
              </a:rPr>
              <a:t>ecision</a:t>
            </a:r>
            <a:r>
              <a:rPr lang="en-GB" dirty="0">
                <a:latin typeface="Consolas" panose="020B0609020204030204" pitchFamily="49" charset="0"/>
                <a:cs typeface="Consolas" panose="020B0609020204030204" pitchFamily="49" charset="0"/>
              </a:rPr>
              <a:t> </a:t>
            </a:r>
            <a:r>
              <a:rPr lang="en-US" altLang="en-GB" dirty="0">
                <a:latin typeface="Consolas" panose="020B0609020204030204" pitchFamily="49" charset="0"/>
                <a:cs typeface="Consolas" panose="020B0609020204030204" pitchFamily="49" charset="0"/>
              </a:rPr>
              <a:t>T</a:t>
            </a:r>
            <a:r>
              <a:rPr lang="en-GB" dirty="0" err="1">
                <a:latin typeface="Consolas" panose="020B0609020204030204" pitchFamily="49" charset="0"/>
                <a:cs typeface="Consolas" panose="020B0609020204030204" pitchFamily="49" charset="0"/>
              </a:rPr>
              <a:t>ree</a:t>
            </a:r>
            <a:endParaRPr lang="en-GB" dirty="0">
              <a:latin typeface="Consolas" panose="020B0609020204030204" pitchFamily="49" charset="0"/>
              <a:cs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41"/>
          <p:cNvGrpSpPr/>
          <p:nvPr/>
        </p:nvGrpSpPr>
        <p:grpSpPr>
          <a:xfrm>
            <a:off x="4572946" y="1144425"/>
            <a:ext cx="3529500" cy="3529500"/>
            <a:chOff x="4572946" y="1144425"/>
            <a:chExt cx="3529500" cy="3529500"/>
          </a:xfrm>
        </p:grpSpPr>
        <p:sp>
          <p:nvSpPr>
            <p:cNvPr id="1277" name="Google Shape;1277;p41"/>
            <p:cNvSpPr/>
            <p:nvPr/>
          </p:nvSpPr>
          <p:spPr>
            <a:xfrm rot="-2700000" flipH="1">
              <a:off x="5150590" y="1721872"/>
              <a:ext cx="2374606" cy="23746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rot="-2005685" flipH="1">
              <a:off x="5063939" y="1635418"/>
              <a:ext cx="2547515" cy="2547515"/>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0" name="图片 99"/>
          <p:cNvPicPr/>
          <p:nvPr/>
        </p:nvPicPr>
        <p:blipFill>
          <a:blip r:embed="rId3"/>
          <a:stretch>
            <a:fillRect/>
          </a:stretch>
        </p:blipFill>
        <p:spPr>
          <a:xfrm>
            <a:off x="899795" y="1229995"/>
            <a:ext cx="7463790" cy="29876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41"/>
          <p:cNvGrpSpPr/>
          <p:nvPr/>
        </p:nvGrpSpPr>
        <p:grpSpPr>
          <a:xfrm>
            <a:off x="4557706" y="1117755"/>
            <a:ext cx="3529500" cy="3529500"/>
            <a:chOff x="4572946" y="1144425"/>
            <a:chExt cx="3529500" cy="3529500"/>
          </a:xfrm>
        </p:grpSpPr>
        <p:sp>
          <p:nvSpPr>
            <p:cNvPr id="1277" name="Google Shape;1277;p41"/>
            <p:cNvSpPr/>
            <p:nvPr/>
          </p:nvSpPr>
          <p:spPr>
            <a:xfrm rot="-2700000" flipH="1">
              <a:off x="5150590" y="1721872"/>
              <a:ext cx="2374606" cy="23746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rot="-2005685" flipH="1">
              <a:off x="5063939" y="1635418"/>
              <a:ext cx="2547515" cy="2547515"/>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 name="图片 100"/>
          <p:cNvPicPr/>
          <p:nvPr/>
        </p:nvPicPr>
        <p:blipFill>
          <a:blip r:embed="rId3"/>
          <a:stretch>
            <a:fillRect/>
          </a:stretch>
        </p:blipFill>
        <p:spPr>
          <a:xfrm>
            <a:off x="899795" y="1088390"/>
            <a:ext cx="7592060" cy="296735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41"/>
          <p:cNvGrpSpPr/>
          <p:nvPr/>
        </p:nvGrpSpPr>
        <p:grpSpPr>
          <a:xfrm>
            <a:off x="4557706" y="1117755"/>
            <a:ext cx="3529500" cy="3529500"/>
            <a:chOff x="4572946" y="1144425"/>
            <a:chExt cx="3529500" cy="3529500"/>
          </a:xfrm>
        </p:grpSpPr>
        <p:sp>
          <p:nvSpPr>
            <p:cNvPr id="1277" name="Google Shape;1277;p41"/>
            <p:cNvSpPr/>
            <p:nvPr/>
          </p:nvSpPr>
          <p:spPr>
            <a:xfrm rot="-2700000" flipH="1">
              <a:off x="5150590" y="1721872"/>
              <a:ext cx="2374606" cy="23746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rot="-2005685" flipH="1">
              <a:off x="5063939" y="1635418"/>
              <a:ext cx="2547515" cy="2547515"/>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图片 101"/>
          <p:cNvPicPr/>
          <p:nvPr/>
        </p:nvPicPr>
        <p:blipFill>
          <a:blip r:embed="rId3"/>
          <a:stretch>
            <a:fillRect/>
          </a:stretch>
        </p:blipFill>
        <p:spPr>
          <a:xfrm>
            <a:off x="1564005" y="1564005"/>
            <a:ext cx="6015990" cy="2138680"/>
          </a:xfrm>
          <a:prstGeom prst="rect">
            <a:avLst/>
          </a:prstGeom>
          <a:noFill/>
          <a:ln w="9525">
            <a:noFill/>
          </a:ln>
        </p:spPr>
      </p:pic>
      <p:sp>
        <p:nvSpPr>
          <p:cNvPr id="814" name="Google Shape;81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b="1" dirty="0">
                <a:latin typeface="SimHei" panose="02010609060101010101" pitchFamily="49" charset="-122"/>
                <a:ea typeface="SimHei" panose="02010609060101010101" pitchFamily="49" charset="-122"/>
              </a:rPr>
              <a:t>决策树学习的</a:t>
            </a:r>
            <a:r>
              <a:rPr lang="en-US" altLang="zh-CN" b="1" dirty="0">
                <a:latin typeface="SimHei" panose="02010609060101010101" pitchFamily="49" charset="-122"/>
                <a:ea typeface="SimHei" panose="02010609060101010101" pitchFamily="49" charset="-122"/>
              </a:rPr>
              <a:t>3</a:t>
            </a:r>
            <a:r>
              <a:rPr lang="zh-CN" altLang="en-US" b="1" dirty="0">
                <a:latin typeface="SimHei" panose="02010609060101010101" pitchFamily="49" charset="-122"/>
                <a:ea typeface="SimHei" panose="02010609060101010101" pitchFamily="49" charset="-122"/>
              </a:rPr>
              <a:t>个步骤</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9"/>
          <p:cNvSpPr/>
          <p:nvPr/>
        </p:nvSpPr>
        <p:spPr>
          <a:xfrm>
            <a:off x="872272" y="3160063"/>
            <a:ext cx="21720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485998" y="3160063"/>
            <a:ext cx="21720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6099725" y="3160063"/>
            <a:ext cx="21720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txBox="1">
            <a:spLocks noGrp="1"/>
          </p:cNvSpPr>
          <p:nvPr>
            <p:ph type="title"/>
          </p:nvPr>
        </p:nvSpPr>
        <p:spPr>
          <a:xfrm>
            <a:off x="94615" y="154305"/>
            <a:ext cx="9039225"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Consolas" panose="020B0609020204030204" pitchFamily="49" charset="0"/>
                <a:cs typeface="Consolas" panose="020B0609020204030204" pitchFamily="49" charset="0"/>
              </a:rPr>
              <a:t>These are three </a:t>
            </a:r>
            <a:r>
              <a:rPr lang="en-US" altLang="en-GB" sz="2400" dirty="0">
                <a:latin typeface="Consolas" panose="020B0609020204030204" pitchFamily="49" charset="0"/>
                <a:cs typeface="Consolas" panose="020B0609020204030204" pitchFamily="49" charset="0"/>
              </a:rPr>
              <a:t>algorithm</a:t>
            </a:r>
            <a:r>
              <a:rPr lang="en-GB" sz="2400" dirty="0">
                <a:latin typeface="Consolas" panose="020B0609020204030204" pitchFamily="49" charset="0"/>
                <a:cs typeface="Consolas" panose="020B0609020204030204" pitchFamily="49" charset="0"/>
              </a:rPr>
              <a:t>s</a:t>
            </a:r>
            <a:r>
              <a:rPr lang="en-US" altLang="en-GB" sz="2400" dirty="0">
                <a:latin typeface="Consolas" panose="020B0609020204030204" pitchFamily="49" charset="0"/>
                <a:cs typeface="Consolas" panose="020B0609020204030204" pitchFamily="49" charset="0"/>
              </a:rPr>
              <a:t> in </a:t>
            </a:r>
            <a:r>
              <a:rPr lang="en-GB" sz="2400" dirty="0">
                <a:latin typeface="Consolas" panose="020B0609020204030204" pitchFamily="49" charset="0"/>
                <a:cs typeface="Consolas" panose="020B0609020204030204" pitchFamily="49" charset="0"/>
                <a:sym typeface="+mn-ea"/>
              </a:rPr>
              <a:t>decision tree</a:t>
            </a:r>
            <a:r>
              <a:rPr lang="en-US" altLang="en-GB" sz="2400" dirty="0">
                <a:latin typeface="Consolas" panose="020B0609020204030204" pitchFamily="49" charset="0"/>
                <a:cs typeface="Consolas" panose="020B0609020204030204" pitchFamily="49" charset="0"/>
              </a:rPr>
              <a:t> </a:t>
            </a:r>
          </a:p>
        </p:txBody>
      </p:sp>
      <p:sp>
        <p:nvSpPr>
          <p:cNvPr id="815" name="Google Shape;815;p39"/>
          <p:cNvSpPr txBox="1">
            <a:spLocks noGrp="1"/>
          </p:cNvSpPr>
          <p:nvPr>
            <p:ph type="subTitle" idx="3"/>
          </p:nvPr>
        </p:nvSpPr>
        <p:spPr>
          <a:xfrm>
            <a:off x="3661761" y="3213435"/>
            <a:ext cx="1866900" cy="28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SimHei" panose="02010609060101010101" pitchFamily="49" charset="-122"/>
                <a:ea typeface="SimHei" panose="02010609060101010101" pitchFamily="49" charset="-122"/>
              </a:rPr>
              <a:t>C4</a:t>
            </a:r>
            <a:r>
              <a:rPr lang="en-US" altLang="en-GB" dirty="0">
                <a:latin typeface="SimHei" panose="02010609060101010101" pitchFamily="49" charset="-122"/>
                <a:ea typeface="SimHei" panose="02010609060101010101" pitchFamily="49" charset="-122"/>
              </a:rPr>
              <a:t>.</a:t>
            </a:r>
            <a:r>
              <a:rPr lang="en-GB" dirty="0">
                <a:latin typeface="SimHei" panose="02010609060101010101" pitchFamily="49" charset="-122"/>
                <a:ea typeface="SimHei" panose="02010609060101010101" pitchFamily="49" charset="-122"/>
              </a:rPr>
              <a:t>5 </a:t>
            </a:r>
            <a:r>
              <a:rPr lang="en-GB" dirty="0" err="1">
                <a:latin typeface="SimHei" panose="02010609060101010101" pitchFamily="49" charset="-122"/>
                <a:ea typeface="SimHei" panose="02010609060101010101" pitchFamily="49" charset="-122"/>
              </a:rPr>
              <a:t>算法</a:t>
            </a:r>
            <a:endParaRPr lang="en-GB" dirty="0">
              <a:latin typeface="SimHei" panose="02010609060101010101" pitchFamily="49" charset="-122"/>
              <a:ea typeface="SimHei" panose="02010609060101010101" pitchFamily="49" charset="-122"/>
            </a:endParaRPr>
          </a:p>
        </p:txBody>
      </p:sp>
      <p:sp>
        <p:nvSpPr>
          <p:cNvPr id="816" name="Google Shape;816;p39"/>
          <p:cNvSpPr txBox="1">
            <a:spLocks noGrp="1"/>
          </p:cNvSpPr>
          <p:nvPr>
            <p:ph type="subTitle" idx="1"/>
          </p:nvPr>
        </p:nvSpPr>
        <p:spPr>
          <a:xfrm>
            <a:off x="1029905" y="3225197"/>
            <a:ext cx="1866900" cy="28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SimHei" panose="02010609060101010101" pitchFamily="49" charset="-122"/>
                <a:ea typeface="SimHei" panose="02010609060101010101" pitchFamily="49" charset="-122"/>
              </a:rPr>
              <a:t>ID3 </a:t>
            </a:r>
            <a:r>
              <a:rPr lang="en-GB" dirty="0" err="1">
                <a:latin typeface="SimHei" panose="02010609060101010101" pitchFamily="49" charset="-122"/>
                <a:ea typeface="SimHei" panose="02010609060101010101" pitchFamily="49" charset="-122"/>
              </a:rPr>
              <a:t>算法</a:t>
            </a:r>
            <a:endParaRPr lang="en-GB" dirty="0">
              <a:latin typeface="SimHei" panose="02010609060101010101" pitchFamily="49" charset="-122"/>
              <a:ea typeface="SimHei" panose="02010609060101010101" pitchFamily="49" charset="-122"/>
            </a:endParaRPr>
          </a:p>
        </p:txBody>
      </p:sp>
      <p:sp>
        <p:nvSpPr>
          <p:cNvPr id="817" name="Google Shape;817;p39"/>
          <p:cNvSpPr txBox="1">
            <a:spLocks noGrp="1"/>
          </p:cNvSpPr>
          <p:nvPr>
            <p:ph type="subTitle" idx="2"/>
          </p:nvPr>
        </p:nvSpPr>
        <p:spPr>
          <a:xfrm>
            <a:off x="725872" y="3723475"/>
            <a:ext cx="2464800" cy="75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SimHei" panose="02010609060101010101" pitchFamily="49" charset="-122"/>
                <a:ea typeface="SimHei" panose="02010609060101010101" pitchFamily="49" charset="-122"/>
              </a:rPr>
              <a:t>ID3 </a:t>
            </a:r>
            <a:r>
              <a:rPr lang="en-GB" dirty="0" err="1">
                <a:latin typeface="SimHei" panose="02010609060101010101" pitchFamily="49" charset="-122"/>
                <a:ea typeface="SimHei" panose="02010609060101010101" pitchFamily="49" charset="-122"/>
              </a:rPr>
              <a:t>是最早提出的决策树算法，他就是利用信息增益来选择特征的</a:t>
            </a:r>
            <a:endParaRPr lang="en-GB" dirty="0">
              <a:latin typeface="SimHei" panose="02010609060101010101" pitchFamily="49" charset="-122"/>
              <a:ea typeface="SimHei" panose="02010609060101010101" pitchFamily="49" charset="-122"/>
            </a:endParaRPr>
          </a:p>
        </p:txBody>
      </p:sp>
      <p:sp>
        <p:nvSpPr>
          <p:cNvPr id="818" name="Google Shape;818;p39"/>
          <p:cNvSpPr txBox="1">
            <a:spLocks noGrp="1"/>
          </p:cNvSpPr>
          <p:nvPr>
            <p:ph type="subTitle" idx="4"/>
          </p:nvPr>
        </p:nvSpPr>
        <p:spPr>
          <a:xfrm>
            <a:off x="3347853" y="3807295"/>
            <a:ext cx="2464800" cy="75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dirty="0">
                <a:latin typeface="SimHei" panose="02010609060101010101" pitchFamily="49" charset="-122"/>
                <a:ea typeface="SimHei" panose="02010609060101010101" pitchFamily="49" charset="-122"/>
              </a:rPr>
              <a:t>它</a:t>
            </a:r>
            <a:r>
              <a:rPr lang="en-GB" dirty="0" err="1">
                <a:latin typeface="SimHei" panose="02010609060101010101" pitchFamily="49" charset="-122"/>
                <a:ea typeface="SimHei" panose="02010609060101010101" pitchFamily="49" charset="-122"/>
              </a:rPr>
              <a:t>是</a:t>
            </a:r>
            <a:r>
              <a:rPr lang="en-GB" dirty="0">
                <a:latin typeface="SimHei" panose="02010609060101010101" pitchFamily="49" charset="-122"/>
                <a:ea typeface="SimHei" panose="02010609060101010101" pitchFamily="49" charset="-122"/>
              </a:rPr>
              <a:t> ID3 </a:t>
            </a:r>
            <a:r>
              <a:rPr lang="en-GB" dirty="0" err="1">
                <a:latin typeface="SimHei" panose="02010609060101010101" pitchFamily="49" charset="-122"/>
                <a:ea typeface="SimHei" panose="02010609060101010101" pitchFamily="49" charset="-122"/>
              </a:rPr>
              <a:t>的改进版，他不是直接使用信息增益，而是引入“信息增益比”指标作为特征的选择依据</a:t>
            </a:r>
            <a:endParaRPr lang="en-GB" dirty="0">
              <a:latin typeface="SimHei" panose="02010609060101010101" pitchFamily="49" charset="-122"/>
              <a:ea typeface="SimHei" panose="02010609060101010101" pitchFamily="49" charset="-122"/>
            </a:endParaRPr>
          </a:p>
        </p:txBody>
      </p:sp>
      <p:sp>
        <p:nvSpPr>
          <p:cNvPr id="819" name="Google Shape;819;p39"/>
          <p:cNvSpPr txBox="1">
            <a:spLocks noGrp="1"/>
          </p:cNvSpPr>
          <p:nvPr>
            <p:ph type="subTitle" idx="5"/>
          </p:nvPr>
        </p:nvSpPr>
        <p:spPr>
          <a:xfrm>
            <a:off x="6298212" y="3225197"/>
            <a:ext cx="1866900" cy="28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SimHei" panose="02010609060101010101" pitchFamily="49" charset="-122"/>
                <a:ea typeface="SimHei" panose="02010609060101010101" pitchFamily="49" charset="-122"/>
              </a:rPr>
              <a:t>CA</a:t>
            </a:r>
            <a:r>
              <a:rPr lang="en-US" altLang="en-GB" dirty="0">
                <a:latin typeface="SimHei" panose="02010609060101010101" pitchFamily="49" charset="-122"/>
                <a:ea typeface="SimHei" panose="02010609060101010101" pitchFamily="49" charset="-122"/>
              </a:rPr>
              <a:t>RT</a:t>
            </a:r>
            <a:r>
              <a:rPr lang="en-GB" dirty="0">
                <a:latin typeface="SimHei" panose="02010609060101010101" pitchFamily="49" charset="-122"/>
                <a:ea typeface="SimHei" panose="02010609060101010101" pitchFamily="49" charset="-122"/>
              </a:rPr>
              <a:t> </a:t>
            </a:r>
            <a:r>
              <a:rPr lang="en-GB" dirty="0" err="1">
                <a:latin typeface="SimHei" panose="02010609060101010101" pitchFamily="49" charset="-122"/>
                <a:ea typeface="SimHei" panose="02010609060101010101" pitchFamily="49" charset="-122"/>
              </a:rPr>
              <a:t>算法</a:t>
            </a:r>
            <a:endParaRPr lang="en-GB" dirty="0">
              <a:latin typeface="SimHei" panose="02010609060101010101" pitchFamily="49" charset="-122"/>
              <a:ea typeface="SimHei" panose="02010609060101010101" pitchFamily="49" charset="-122"/>
            </a:endParaRPr>
          </a:p>
        </p:txBody>
      </p:sp>
      <p:sp>
        <p:nvSpPr>
          <p:cNvPr id="820" name="Google Shape;820;p39"/>
          <p:cNvSpPr txBox="1">
            <a:spLocks noGrp="1"/>
          </p:cNvSpPr>
          <p:nvPr>
            <p:ph type="subTitle" idx="6"/>
          </p:nvPr>
        </p:nvSpPr>
        <p:spPr>
          <a:xfrm>
            <a:off x="6002220" y="3799675"/>
            <a:ext cx="2464800" cy="75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SimHei" panose="02010609060101010101" pitchFamily="49" charset="-122"/>
                <a:ea typeface="SimHei" panose="02010609060101010101" pitchFamily="49" charset="-122"/>
              </a:rPr>
              <a:t>这种算法即可以用于分类，也可以用于回归问题。CART</a:t>
            </a:r>
            <a:r>
              <a:rPr lang="en-GB" dirty="0">
                <a:latin typeface="SimHei" panose="02010609060101010101" pitchFamily="49" charset="-122"/>
                <a:ea typeface="SimHei" panose="02010609060101010101" pitchFamily="49" charset="-122"/>
              </a:rPr>
              <a:t> </a:t>
            </a:r>
            <a:r>
              <a:rPr lang="en-GB" dirty="0" err="1">
                <a:latin typeface="SimHei" panose="02010609060101010101" pitchFamily="49" charset="-122"/>
                <a:ea typeface="SimHei" panose="02010609060101010101" pitchFamily="49" charset="-122"/>
              </a:rPr>
              <a:t>算法使用了基尼系数取代了信息熵模型</a:t>
            </a:r>
            <a:endParaRPr lang="en-GB" dirty="0">
              <a:latin typeface="SimHei" panose="02010609060101010101" pitchFamily="49" charset="-122"/>
              <a:ea typeface="SimHei" panose="02010609060101010101" pitchFamily="49" charset="-122"/>
            </a:endParaRPr>
          </a:p>
        </p:txBody>
      </p:sp>
      <p:sp>
        <p:nvSpPr>
          <p:cNvPr id="821" name="Google Shape;821;p39"/>
          <p:cNvSpPr/>
          <p:nvPr/>
        </p:nvSpPr>
        <p:spPr>
          <a:xfrm>
            <a:off x="1361872"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3975598"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6589325"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39"/>
          <p:cNvGrpSpPr/>
          <p:nvPr/>
        </p:nvGrpSpPr>
        <p:grpSpPr>
          <a:xfrm>
            <a:off x="1797747" y="1992388"/>
            <a:ext cx="321050" cy="377025"/>
            <a:chOff x="1780263" y="1591175"/>
            <a:chExt cx="321050" cy="377025"/>
          </a:xfrm>
        </p:grpSpPr>
        <p:sp>
          <p:nvSpPr>
            <p:cNvPr id="825" name="Google Shape;825;p39"/>
            <p:cNvSpPr/>
            <p:nvPr/>
          </p:nvSpPr>
          <p:spPr>
            <a:xfrm>
              <a:off x="1780263" y="1591175"/>
              <a:ext cx="321050" cy="377025"/>
            </a:xfrm>
            <a:custGeom>
              <a:avLst/>
              <a:gdLst/>
              <a:ahLst/>
              <a:cxnLst/>
              <a:rect l="l" t="t" r="r" b="b"/>
              <a:pathLst>
                <a:path w="12842" h="15081" extrusionOk="0">
                  <a:moveTo>
                    <a:pt x="10782" y="2954"/>
                  </a:moveTo>
                  <a:cubicBezTo>
                    <a:pt x="10944" y="2954"/>
                    <a:pt x="11078" y="3089"/>
                    <a:pt x="11078" y="3250"/>
                  </a:cubicBezTo>
                  <a:cubicBezTo>
                    <a:pt x="11078" y="3412"/>
                    <a:pt x="10944" y="3546"/>
                    <a:pt x="10782" y="3546"/>
                  </a:cubicBezTo>
                  <a:lnTo>
                    <a:pt x="9598" y="3546"/>
                  </a:lnTo>
                  <a:cubicBezTo>
                    <a:pt x="9436" y="3546"/>
                    <a:pt x="9302" y="3412"/>
                    <a:pt x="9302" y="3250"/>
                  </a:cubicBezTo>
                  <a:cubicBezTo>
                    <a:pt x="9302" y="3089"/>
                    <a:pt x="9436" y="2954"/>
                    <a:pt x="9598" y="2954"/>
                  </a:cubicBezTo>
                  <a:close/>
                  <a:moveTo>
                    <a:pt x="10782" y="4139"/>
                  </a:moveTo>
                  <a:cubicBezTo>
                    <a:pt x="10944" y="4139"/>
                    <a:pt x="11078" y="4259"/>
                    <a:pt x="11078" y="4435"/>
                  </a:cubicBezTo>
                  <a:cubicBezTo>
                    <a:pt x="11078" y="4596"/>
                    <a:pt x="10944" y="4717"/>
                    <a:pt x="10782" y="4717"/>
                  </a:cubicBezTo>
                  <a:lnTo>
                    <a:pt x="9598" y="4717"/>
                  </a:lnTo>
                  <a:cubicBezTo>
                    <a:pt x="9436" y="4717"/>
                    <a:pt x="9302" y="4596"/>
                    <a:pt x="9302" y="4435"/>
                  </a:cubicBezTo>
                  <a:cubicBezTo>
                    <a:pt x="9302" y="4259"/>
                    <a:pt x="9436" y="4139"/>
                    <a:pt x="9598" y="4139"/>
                  </a:cubicBezTo>
                  <a:close/>
                  <a:moveTo>
                    <a:pt x="10782" y="5309"/>
                  </a:moveTo>
                  <a:cubicBezTo>
                    <a:pt x="10944" y="5309"/>
                    <a:pt x="11078" y="5444"/>
                    <a:pt x="11078" y="5605"/>
                  </a:cubicBezTo>
                  <a:cubicBezTo>
                    <a:pt x="11078" y="5767"/>
                    <a:pt x="10944" y="5901"/>
                    <a:pt x="10782" y="5901"/>
                  </a:cubicBezTo>
                  <a:lnTo>
                    <a:pt x="9598" y="5901"/>
                  </a:lnTo>
                  <a:cubicBezTo>
                    <a:pt x="9436" y="5901"/>
                    <a:pt x="9302" y="5767"/>
                    <a:pt x="9302" y="5605"/>
                  </a:cubicBezTo>
                  <a:cubicBezTo>
                    <a:pt x="9302" y="5444"/>
                    <a:pt x="9436" y="5309"/>
                    <a:pt x="9598" y="5309"/>
                  </a:cubicBezTo>
                  <a:close/>
                  <a:moveTo>
                    <a:pt x="10782" y="6494"/>
                  </a:moveTo>
                  <a:cubicBezTo>
                    <a:pt x="10944" y="6494"/>
                    <a:pt x="11078" y="6628"/>
                    <a:pt x="11078" y="6790"/>
                  </a:cubicBezTo>
                  <a:cubicBezTo>
                    <a:pt x="11078" y="6951"/>
                    <a:pt x="10944" y="7086"/>
                    <a:pt x="10782" y="7086"/>
                  </a:cubicBezTo>
                  <a:lnTo>
                    <a:pt x="9598" y="7086"/>
                  </a:lnTo>
                  <a:cubicBezTo>
                    <a:pt x="9436" y="7086"/>
                    <a:pt x="9302" y="6951"/>
                    <a:pt x="9302" y="6790"/>
                  </a:cubicBezTo>
                  <a:cubicBezTo>
                    <a:pt x="9302" y="6628"/>
                    <a:pt x="9436" y="6494"/>
                    <a:pt x="9598" y="6494"/>
                  </a:cubicBezTo>
                  <a:close/>
                  <a:moveTo>
                    <a:pt x="6906" y="1770"/>
                  </a:moveTo>
                  <a:lnTo>
                    <a:pt x="8426" y="3640"/>
                  </a:lnTo>
                  <a:cubicBezTo>
                    <a:pt x="8507" y="3735"/>
                    <a:pt x="8521" y="3855"/>
                    <a:pt x="8467" y="3963"/>
                  </a:cubicBezTo>
                  <a:cubicBezTo>
                    <a:pt x="8413" y="4071"/>
                    <a:pt x="8319" y="4139"/>
                    <a:pt x="8198" y="4139"/>
                  </a:cubicBezTo>
                  <a:cubicBezTo>
                    <a:pt x="8130" y="4139"/>
                    <a:pt x="8063" y="4112"/>
                    <a:pt x="8010" y="4058"/>
                  </a:cubicBezTo>
                  <a:lnTo>
                    <a:pt x="6771" y="3021"/>
                  </a:lnTo>
                  <a:cubicBezTo>
                    <a:pt x="6718" y="2981"/>
                    <a:pt x="6650" y="2954"/>
                    <a:pt x="6569" y="2954"/>
                  </a:cubicBezTo>
                  <a:lnTo>
                    <a:pt x="4819" y="2954"/>
                  </a:lnTo>
                  <a:cubicBezTo>
                    <a:pt x="4658" y="2954"/>
                    <a:pt x="4523" y="3089"/>
                    <a:pt x="4523" y="3250"/>
                  </a:cubicBezTo>
                  <a:cubicBezTo>
                    <a:pt x="4523" y="3412"/>
                    <a:pt x="4658" y="3546"/>
                    <a:pt x="4819" y="3546"/>
                  </a:cubicBezTo>
                  <a:lnTo>
                    <a:pt x="6461" y="3546"/>
                  </a:lnTo>
                  <a:lnTo>
                    <a:pt x="7619" y="4516"/>
                  </a:lnTo>
                  <a:cubicBezTo>
                    <a:pt x="7780" y="4650"/>
                    <a:pt x="7983" y="4717"/>
                    <a:pt x="8198" y="4717"/>
                  </a:cubicBezTo>
                  <a:cubicBezTo>
                    <a:pt x="8387" y="4717"/>
                    <a:pt x="8575" y="4663"/>
                    <a:pt x="8722" y="4555"/>
                  </a:cubicBezTo>
                  <a:cubicBezTo>
                    <a:pt x="8749" y="4731"/>
                    <a:pt x="8830" y="4892"/>
                    <a:pt x="8938" y="5013"/>
                  </a:cubicBezTo>
                  <a:cubicBezTo>
                    <a:pt x="8803" y="5174"/>
                    <a:pt x="8710" y="5377"/>
                    <a:pt x="8710" y="5605"/>
                  </a:cubicBezTo>
                  <a:cubicBezTo>
                    <a:pt x="8710" y="5835"/>
                    <a:pt x="8803" y="6036"/>
                    <a:pt x="8938" y="6197"/>
                  </a:cubicBezTo>
                  <a:cubicBezTo>
                    <a:pt x="8803" y="6346"/>
                    <a:pt x="8710" y="6561"/>
                    <a:pt x="8710" y="6790"/>
                  </a:cubicBezTo>
                  <a:cubicBezTo>
                    <a:pt x="8710" y="7274"/>
                    <a:pt x="9113" y="7665"/>
                    <a:pt x="9598" y="7665"/>
                  </a:cubicBezTo>
                  <a:lnTo>
                    <a:pt x="10782" y="7665"/>
                  </a:lnTo>
                  <a:cubicBezTo>
                    <a:pt x="10876" y="7665"/>
                    <a:pt x="10957" y="7651"/>
                    <a:pt x="11052" y="7624"/>
                  </a:cubicBezTo>
                  <a:lnTo>
                    <a:pt x="11737" y="9132"/>
                  </a:lnTo>
                  <a:cubicBezTo>
                    <a:pt x="12074" y="9872"/>
                    <a:pt x="12249" y="10666"/>
                    <a:pt x="12249" y="11501"/>
                  </a:cubicBezTo>
                  <a:cubicBezTo>
                    <a:pt x="12249" y="12403"/>
                    <a:pt x="11845" y="13250"/>
                    <a:pt x="11145" y="13816"/>
                  </a:cubicBezTo>
                  <a:cubicBezTo>
                    <a:pt x="10607" y="14260"/>
                    <a:pt x="9948" y="14489"/>
                    <a:pt x="9261" y="14489"/>
                  </a:cubicBezTo>
                  <a:lnTo>
                    <a:pt x="5815" y="14489"/>
                  </a:lnTo>
                  <a:cubicBezTo>
                    <a:pt x="5129" y="14489"/>
                    <a:pt x="4456" y="14260"/>
                    <a:pt x="3931" y="13816"/>
                  </a:cubicBezTo>
                  <a:cubicBezTo>
                    <a:pt x="3231" y="13250"/>
                    <a:pt x="2827" y="12403"/>
                    <a:pt x="2827" y="11501"/>
                  </a:cubicBezTo>
                  <a:cubicBezTo>
                    <a:pt x="2827" y="10666"/>
                    <a:pt x="3003" y="9872"/>
                    <a:pt x="3339" y="9119"/>
                  </a:cubicBezTo>
                  <a:lnTo>
                    <a:pt x="5708" y="3963"/>
                  </a:lnTo>
                  <a:cubicBezTo>
                    <a:pt x="5775" y="3816"/>
                    <a:pt x="5708" y="3640"/>
                    <a:pt x="5560" y="3573"/>
                  </a:cubicBezTo>
                  <a:cubicBezTo>
                    <a:pt x="5521" y="3555"/>
                    <a:pt x="5480" y="3547"/>
                    <a:pt x="5439" y="3547"/>
                  </a:cubicBezTo>
                  <a:cubicBezTo>
                    <a:pt x="5327" y="3547"/>
                    <a:pt x="5219" y="3612"/>
                    <a:pt x="5169" y="3721"/>
                  </a:cubicBezTo>
                  <a:lnTo>
                    <a:pt x="3662" y="7019"/>
                  </a:lnTo>
                  <a:lnTo>
                    <a:pt x="2181" y="6561"/>
                  </a:lnTo>
                  <a:lnTo>
                    <a:pt x="2181" y="2429"/>
                  </a:lnTo>
                  <a:lnTo>
                    <a:pt x="4268" y="1770"/>
                  </a:lnTo>
                  <a:close/>
                  <a:moveTo>
                    <a:pt x="5159" y="1"/>
                  </a:moveTo>
                  <a:cubicBezTo>
                    <a:pt x="4949" y="1"/>
                    <a:pt x="4738" y="56"/>
                    <a:pt x="4550" y="168"/>
                  </a:cubicBezTo>
                  <a:lnTo>
                    <a:pt x="3972" y="505"/>
                  </a:lnTo>
                  <a:cubicBezTo>
                    <a:pt x="3837" y="585"/>
                    <a:pt x="3796" y="733"/>
                    <a:pt x="3850" y="881"/>
                  </a:cubicBezTo>
                  <a:lnTo>
                    <a:pt x="3999" y="1231"/>
                  </a:lnTo>
                  <a:lnTo>
                    <a:pt x="2168" y="1810"/>
                  </a:lnTo>
                  <a:cubicBezTo>
                    <a:pt x="2141" y="1689"/>
                    <a:pt x="2020" y="1594"/>
                    <a:pt x="1885" y="1594"/>
                  </a:cubicBezTo>
                  <a:lnTo>
                    <a:pt x="297" y="1594"/>
                  </a:lnTo>
                  <a:cubicBezTo>
                    <a:pt x="122" y="1594"/>
                    <a:pt x="1" y="1716"/>
                    <a:pt x="1" y="1890"/>
                  </a:cubicBezTo>
                  <a:lnTo>
                    <a:pt x="1" y="3250"/>
                  </a:lnTo>
                  <a:cubicBezTo>
                    <a:pt x="1" y="3412"/>
                    <a:pt x="122" y="3546"/>
                    <a:pt x="297" y="3546"/>
                  </a:cubicBezTo>
                  <a:cubicBezTo>
                    <a:pt x="458" y="3546"/>
                    <a:pt x="580" y="3412"/>
                    <a:pt x="580" y="3250"/>
                  </a:cubicBezTo>
                  <a:lnTo>
                    <a:pt x="580" y="2174"/>
                  </a:lnTo>
                  <a:lnTo>
                    <a:pt x="1589" y="2174"/>
                  </a:lnTo>
                  <a:lnTo>
                    <a:pt x="1589" y="2213"/>
                  </a:lnTo>
                  <a:lnTo>
                    <a:pt x="1589" y="6790"/>
                  </a:lnTo>
                  <a:lnTo>
                    <a:pt x="1589" y="7247"/>
                  </a:lnTo>
                  <a:lnTo>
                    <a:pt x="580" y="7247"/>
                  </a:lnTo>
                  <a:lnTo>
                    <a:pt x="580" y="5605"/>
                  </a:lnTo>
                  <a:cubicBezTo>
                    <a:pt x="580" y="5444"/>
                    <a:pt x="458" y="5309"/>
                    <a:pt x="297" y="5309"/>
                  </a:cubicBezTo>
                  <a:cubicBezTo>
                    <a:pt x="122" y="5309"/>
                    <a:pt x="1" y="5444"/>
                    <a:pt x="1" y="5605"/>
                  </a:cubicBezTo>
                  <a:lnTo>
                    <a:pt x="1" y="7543"/>
                  </a:lnTo>
                  <a:cubicBezTo>
                    <a:pt x="1" y="7705"/>
                    <a:pt x="122" y="7839"/>
                    <a:pt x="297" y="7839"/>
                  </a:cubicBezTo>
                  <a:lnTo>
                    <a:pt x="1885" y="7839"/>
                  </a:lnTo>
                  <a:cubicBezTo>
                    <a:pt x="2046" y="7839"/>
                    <a:pt x="2181" y="7705"/>
                    <a:pt x="2181" y="7543"/>
                  </a:cubicBezTo>
                  <a:lnTo>
                    <a:pt x="2181" y="7181"/>
                  </a:lnTo>
                  <a:lnTo>
                    <a:pt x="3419" y="7557"/>
                  </a:lnTo>
                  <a:lnTo>
                    <a:pt x="2814" y="8876"/>
                  </a:lnTo>
                  <a:cubicBezTo>
                    <a:pt x="2423" y="9711"/>
                    <a:pt x="2235" y="10585"/>
                    <a:pt x="2235" y="11501"/>
                  </a:cubicBezTo>
                  <a:cubicBezTo>
                    <a:pt x="2235" y="12577"/>
                    <a:pt x="2719" y="13587"/>
                    <a:pt x="3554" y="14273"/>
                  </a:cubicBezTo>
                  <a:cubicBezTo>
                    <a:pt x="4200" y="14799"/>
                    <a:pt x="4995" y="15081"/>
                    <a:pt x="5815" y="15081"/>
                  </a:cubicBezTo>
                  <a:lnTo>
                    <a:pt x="9261" y="15081"/>
                  </a:lnTo>
                  <a:cubicBezTo>
                    <a:pt x="10082" y="15081"/>
                    <a:pt x="10876" y="14799"/>
                    <a:pt x="11522" y="14273"/>
                  </a:cubicBezTo>
                  <a:cubicBezTo>
                    <a:pt x="12357" y="13587"/>
                    <a:pt x="12841" y="12577"/>
                    <a:pt x="12841" y="11501"/>
                  </a:cubicBezTo>
                  <a:cubicBezTo>
                    <a:pt x="12841" y="10585"/>
                    <a:pt x="12653" y="9711"/>
                    <a:pt x="12276" y="8876"/>
                  </a:cubicBezTo>
                  <a:lnTo>
                    <a:pt x="11522" y="7247"/>
                  </a:lnTo>
                  <a:cubicBezTo>
                    <a:pt x="11617" y="7113"/>
                    <a:pt x="11657" y="6951"/>
                    <a:pt x="11657" y="6790"/>
                  </a:cubicBezTo>
                  <a:cubicBezTo>
                    <a:pt x="11657" y="6561"/>
                    <a:pt x="11576" y="6346"/>
                    <a:pt x="11441" y="6197"/>
                  </a:cubicBezTo>
                  <a:cubicBezTo>
                    <a:pt x="11576" y="6036"/>
                    <a:pt x="11657" y="5835"/>
                    <a:pt x="11657" y="5605"/>
                  </a:cubicBezTo>
                  <a:cubicBezTo>
                    <a:pt x="11657" y="5377"/>
                    <a:pt x="11576" y="5174"/>
                    <a:pt x="11441" y="5013"/>
                  </a:cubicBezTo>
                  <a:cubicBezTo>
                    <a:pt x="11576" y="4865"/>
                    <a:pt x="11657" y="4650"/>
                    <a:pt x="11657" y="4435"/>
                  </a:cubicBezTo>
                  <a:cubicBezTo>
                    <a:pt x="11657" y="4205"/>
                    <a:pt x="11576" y="3990"/>
                    <a:pt x="11441" y="3843"/>
                  </a:cubicBezTo>
                  <a:cubicBezTo>
                    <a:pt x="11576" y="3681"/>
                    <a:pt x="11657" y="3479"/>
                    <a:pt x="11657" y="3250"/>
                  </a:cubicBezTo>
                  <a:cubicBezTo>
                    <a:pt x="11657" y="2766"/>
                    <a:pt x="11267" y="2362"/>
                    <a:pt x="10782" y="2362"/>
                  </a:cubicBezTo>
                  <a:lnTo>
                    <a:pt x="9598" y="2362"/>
                  </a:lnTo>
                  <a:cubicBezTo>
                    <a:pt x="9167" y="2362"/>
                    <a:pt x="8817" y="2671"/>
                    <a:pt x="8736" y="3075"/>
                  </a:cubicBezTo>
                  <a:lnTo>
                    <a:pt x="7283" y="1285"/>
                  </a:lnTo>
                  <a:cubicBezTo>
                    <a:pt x="7215" y="1217"/>
                    <a:pt x="7134" y="1178"/>
                    <a:pt x="7053" y="1178"/>
                  </a:cubicBezTo>
                  <a:lnTo>
                    <a:pt x="4618" y="1178"/>
                  </a:lnTo>
                  <a:lnTo>
                    <a:pt x="4496" y="881"/>
                  </a:lnTo>
                  <a:lnTo>
                    <a:pt x="4846" y="679"/>
                  </a:lnTo>
                  <a:cubicBezTo>
                    <a:pt x="4939" y="621"/>
                    <a:pt x="5045" y="593"/>
                    <a:pt x="5151" y="593"/>
                  </a:cubicBezTo>
                  <a:cubicBezTo>
                    <a:pt x="5291" y="593"/>
                    <a:pt x="5432" y="641"/>
                    <a:pt x="5546" y="733"/>
                  </a:cubicBezTo>
                  <a:lnTo>
                    <a:pt x="5627" y="801"/>
                  </a:lnTo>
                  <a:cubicBezTo>
                    <a:pt x="5849" y="982"/>
                    <a:pt x="6122" y="1073"/>
                    <a:pt x="6394" y="1073"/>
                  </a:cubicBezTo>
                  <a:cubicBezTo>
                    <a:pt x="6667" y="1073"/>
                    <a:pt x="6939" y="982"/>
                    <a:pt x="7161" y="801"/>
                  </a:cubicBezTo>
                  <a:cubicBezTo>
                    <a:pt x="7269" y="706"/>
                    <a:pt x="7403" y="659"/>
                    <a:pt x="7540" y="659"/>
                  </a:cubicBezTo>
                  <a:cubicBezTo>
                    <a:pt x="7676" y="659"/>
                    <a:pt x="7814" y="706"/>
                    <a:pt x="7929" y="801"/>
                  </a:cubicBezTo>
                  <a:cubicBezTo>
                    <a:pt x="8151" y="982"/>
                    <a:pt x="8423" y="1073"/>
                    <a:pt x="8694" y="1073"/>
                  </a:cubicBezTo>
                  <a:cubicBezTo>
                    <a:pt x="8965" y="1073"/>
                    <a:pt x="9234" y="982"/>
                    <a:pt x="9449" y="801"/>
                  </a:cubicBezTo>
                  <a:lnTo>
                    <a:pt x="9544" y="733"/>
                  </a:lnTo>
                  <a:cubicBezTo>
                    <a:pt x="9658" y="641"/>
                    <a:pt x="9799" y="593"/>
                    <a:pt x="9939" y="593"/>
                  </a:cubicBezTo>
                  <a:cubicBezTo>
                    <a:pt x="10045" y="593"/>
                    <a:pt x="10151" y="621"/>
                    <a:pt x="10244" y="679"/>
                  </a:cubicBezTo>
                  <a:lnTo>
                    <a:pt x="10580" y="881"/>
                  </a:lnTo>
                  <a:lnTo>
                    <a:pt x="10203" y="1770"/>
                  </a:lnTo>
                  <a:cubicBezTo>
                    <a:pt x="10136" y="1917"/>
                    <a:pt x="10217" y="2093"/>
                    <a:pt x="10365" y="2160"/>
                  </a:cubicBezTo>
                  <a:cubicBezTo>
                    <a:pt x="10391" y="2174"/>
                    <a:pt x="10432" y="2174"/>
                    <a:pt x="10472" y="2174"/>
                  </a:cubicBezTo>
                  <a:cubicBezTo>
                    <a:pt x="10594" y="2174"/>
                    <a:pt x="10702" y="2106"/>
                    <a:pt x="10741" y="1998"/>
                  </a:cubicBezTo>
                  <a:lnTo>
                    <a:pt x="11226" y="867"/>
                  </a:lnTo>
                  <a:cubicBezTo>
                    <a:pt x="11280" y="733"/>
                    <a:pt x="11226" y="585"/>
                    <a:pt x="11105" y="505"/>
                  </a:cubicBezTo>
                  <a:lnTo>
                    <a:pt x="10540" y="168"/>
                  </a:lnTo>
                  <a:cubicBezTo>
                    <a:pt x="10352" y="56"/>
                    <a:pt x="10141" y="1"/>
                    <a:pt x="9931" y="1"/>
                  </a:cubicBezTo>
                  <a:cubicBezTo>
                    <a:pt x="9659" y="1"/>
                    <a:pt x="9387" y="93"/>
                    <a:pt x="9167" y="275"/>
                  </a:cubicBezTo>
                  <a:lnTo>
                    <a:pt x="9086" y="343"/>
                  </a:lnTo>
                  <a:cubicBezTo>
                    <a:pt x="8972" y="437"/>
                    <a:pt x="8834" y="484"/>
                    <a:pt x="8696" y="484"/>
                  </a:cubicBezTo>
                  <a:cubicBezTo>
                    <a:pt x="8558" y="484"/>
                    <a:pt x="8420" y="437"/>
                    <a:pt x="8306" y="343"/>
                  </a:cubicBezTo>
                  <a:cubicBezTo>
                    <a:pt x="8083" y="161"/>
                    <a:pt x="7814" y="70"/>
                    <a:pt x="7545" y="70"/>
                  </a:cubicBezTo>
                  <a:cubicBezTo>
                    <a:pt x="7276" y="70"/>
                    <a:pt x="7007" y="161"/>
                    <a:pt x="6784" y="343"/>
                  </a:cubicBezTo>
                  <a:cubicBezTo>
                    <a:pt x="6670" y="437"/>
                    <a:pt x="6532" y="484"/>
                    <a:pt x="6394" y="484"/>
                  </a:cubicBezTo>
                  <a:cubicBezTo>
                    <a:pt x="6256" y="484"/>
                    <a:pt x="6118" y="437"/>
                    <a:pt x="6004" y="343"/>
                  </a:cubicBezTo>
                  <a:lnTo>
                    <a:pt x="5923" y="275"/>
                  </a:lnTo>
                  <a:cubicBezTo>
                    <a:pt x="5703" y="93"/>
                    <a:pt x="5431" y="1"/>
                    <a:pt x="5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1938088" y="1792200"/>
              <a:ext cx="61275" cy="117800"/>
            </a:xfrm>
            <a:custGeom>
              <a:avLst/>
              <a:gdLst/>
              <a:ahLst/>
              <a:cxnLst/>
              <a:rect l="l" t="t" r="r" b="b"/>
              <a:pathLst>
                <a:path w="2451" h="4712" extrusionOk="0">
                  <a:moveTo>
                    <a:pt x="1225" y="1"/>
                  </a:moveTo>
                  <a:cubicBezTo>
                    <a:pt x="1064" y="1"/>
                    <a:pt x="929" y="136"/>
                    <a:pt x="929" y="297"/>
                  </a:cubicBezTo>
                  <a:lnTo>
                    <a:pt x="929" y="418"/>
                  </a:lnTo>
                  <a:cubicBezTo>
                    <a:pt x="391" y="539"/>
                    <a:pt x="1" y="997"/>
                    <a:pt x="1" y="1521"/>
                  </a:cubicBezTo>
                  <a:cubicBezTo>
                    <a:pt x="1" y="2154"/>
                    <a:pt x="552" y="2666"/>
                    <a:pt x="1225" y="2666"/>
                  </a:cubicBezTo>
                  <a:cubicBezTo>
                    <a:pt x="1575" y="2666"/>
                    <a:pt x="1858" y="2908"/>
                    <a:pt x="1858" y="3217"/>
                  </a:cubicBezTo>
                  <a:cubicBezTo>
                    <a:pt x="1858" y="3527"/>
                    <a:pt x="1575" y="3770"/>
                    <a:pt x="1225" y="3770"/>
                  </a:cubicBezTo>
                  <a:cubicBezTo>
                    <a:pt x="875" y="3770"/>
                    <a:pt x="593" y="3527"/>
                    <a:pt x="593" y="3217"/>
                  </a:cubicBezTo>
                  <a:cubicBezTo>
                    <a:pt x="593" y="3056"/>
                    <a:pt x="458" y="2921"/>
                    <a:pt x="297" y="2921"/>
                  </a:cubicBezTo>
                  <a:cubicBezTo>
                    <a:pt x="135" y="2921"/>
                    <a:pt x="1" y="3056"/>
                    <a:pt x="1" y="3217"/>
                  </a:cubicBezTo>
                  <a:cubicBezTo>
                    <a:pt x="1" y="3756"/>
                    <a:pt x="391" y="4200"/>
                    <a:pt x="929" y="4321"/>
                  </a:cubicBezTo>
                  <a:lnTo>
                    <a:pt x="929" y="4416"/>
                  </a:lnTo>
                  <a:cubicBezTo>
                    <a:pt x="929" y="4577"/>
                    <a:pt x="1064" y="4712"/>
                    <a:pt x="1225" y="4712"/>
                  </a:cubicBezTo>
                  <a:cubicBezTo>
                    <a:pt x="1387" y="4712"/>
                    <a:pt x="1521" y="4577"/>
                    <a:pt x="1521" y="4416"/>
                  </a:cubicBezTo>
                  <a:lnTo>
                    <a:pt x="1521" y="4321"/>
                  </a:lnTo>
                  <a:cubicBezTo>
                    <a:pt x="2060" y="4200"/>
                    <a:pt x="2450" y="3756"/>
                    <a:pt x="2450" y="3217"/>
                  </a:cubicBezTo>
                  <a:cubicBezTo>
                    <a:pt x="2450" y="2585"/>
                    <a:pt x="1898" y="2074"/>
                    <a:pt x="1225" y="2074"/>
                  </a:cubicBezTo>
                  <a:cubicBezTo>
                    <a:pt x="875" y="2074"/>
                    <a:pt x="593" y="1831"/>
                    <a:pt x="593" y="1521"/>
                  </a:cubicBezTo>
                  <a:cubicBezTo>
                    <a:pt x="593" y="1225"/>
                    <a:pt x="875" y="970"/>
                    <a:pt x="1225" y="970"/>
                  </a:cubicBezTo>
                  <a:cubicBezTo>
                    <a:pt x="1575" y="970"/>
                    <a:pt x="1858" y="1225"/>
                    <a:pt x="1858" y="1521"/>
                  </a:cubicBezTo>
                  <a:cubicBezTo>
                    <a:pt x="1858" y="1683"/>
                    <a:pt x="1993" y="1817"/>
                    <a:pt x="2154" y="1817"/>
                  </a:cubicBezTo>
                  <a:cubicBezTo>
                    <a:pt x="2316" y="1817"/>
                    <a:pt x="2450" y="1683"/>
                    <a:pt x="2450" y="1521"/>
                  </a:cubicBezTo>
                  <a:cubicBezTo>
                    <a:pt x="2450" y="997"/>
                    <a:pt x="2060" y="539"/>
                    <a:pt x="1521" y="418"/>
                  </a:cubicBezTo>
                  <a:lnTo>
                    <a:pt x="1521" y="297"/>
                  </a:lnTo>
                  <a:cubicBezTo>
                    <a:pt x="1521" y="136"/>
                    <a:pt x="1387" y="1"/>
                    <a:pt x="12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1780263" y="1694275"/>
              <a:ext cx="14500" cy="14825"/>
            </a:xfrm>
            <a:custGeom>
              <a:avLst/>
              <a:gdLst/>
              <a:ahLst/>
              <a:cxnLst/>
              <a:rect l="l" t="t" r="r" b="b"/>
              <a:pathLst>
                <a:path w="580" h="593" extrusionOk="0">
                  <a:moveTo>
                    <a:pt x="297" y="1"/>
                  </a:moveTo>
                  <a:cubicBezTo>
                    <a:pt x="216" y="1"/>
                    <a:pt x="135" y="42"/>
                    <a:pt x="81" y="95"/>
                  </a:cubicBezTo>
                  <a:cubicBezTo>
                    <a:pt x="28" y="149"/>
                    <a:pt x="1" y="216"/>
                    <a:pt x="1" y="297"/>
                  </a:cubicBezTo>
                  <a:cubicBezTo>
                    <a:pt x="1" y="378"/>
                    <a:pt x="28" y="458"/>
                    <a:pt x="81" y="512"/>
                  </a:cubicBezTo>
                  <a:cubicBezTo>
                    <a:pt x="135" y="566"/>
                    <a:pt x="216" y="593"/>
                    <a:pt x="297" y="593"/>
                  </a:cubicBezTo>
                  <a:cubicBezTo>
                    <a:pt x="365" y="593"/>
                    <a:pt x="445" y="566"/>
                    <a:pt x="499" y="512"/>
                  </a:cubicBezTo>
                  <a:cubicBezTo>
                    <a:pt x="553" y="458"/>
                    <a:pt x="580" y="378"/>
                    <a:pt x="580" y="297"/>
                  </a:cubicBezTo>
                  <a:cubicBezTo>
                    <a:pt x="580" y="216"/>
                    <a:pt x="553" y="149"/>
                    <a:pt x="499" y="95"/>
                  </a:cubicBezTo>
                  <a:cubicBezTo>
                    <a:pt x="445" y="42"/>
                    <a:pt x="365"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2010438" y="1871275"/>
              <a:ext cx="56225" cy="61925"/>
            </a:xfrm>
            <a:custGeom>
              <a:avLst/>
              <a:gdLst/>
              <a:ahLst/>
              <a:cxnLst/>
              <a:rect l="l" t="t" r="r" b="b"/>
              <a:pathLst>
                <a:path w="2249" h="2477" extrusionOk="0">
                  <a:moveTo>
                    <a:pt x="1952" y="0"/>
                  </a:moveTo>
                  <a:cubicBezTo>
                    <a:pt x="1791" y="0"/>
                    <a:pt x="1656" y="135"/>
                    <a:pt x="1656" y="297"/>
                  </a:cubicBezTo>
                  <a:cubicBezTo>
                    <a:pt x="1656" y="781"/>
                    <a:pt x="1441" y="1239"/>
                    <a:pt x="1064" y="1549"/>
                  </a:cubicBezTo>
                  <a:cubicBezTo>
                    <a:pt x="835" y="1737"/>
                    <a:pt x="565" y="1845"/>
                    <a:pt x="283" y="1899"/>
                  </a:cubicBezTo>
                  <a:cubicBezTo>
                    <a:pt x="122" y="1912"/>
                    <a:pt x="0" y="2060"/>
                    <a:pt x="27" y="2222"/>
                  </a:cubicBezTo>
                  <a:cubicBezTo>
                    <a:pt x="54" y="2369"/>
                    <a:pt x="176" y="2477"/>
                    <a:pt x="323" y="2477"/>
                  </a:cubicBezTo>
                  <a:lnTo>
                    <a:pt x="364" y="2477"/>
                  </a:lnTo>
                  <a:cubicBezTo>
                    <a:pt x="754" y="2423"/>
                    <a:pt x="1131" y="2262"/>
                    <a:pt x="1441" y="2006"/>
                  </a:cubicBezTo>
                  <a:cubicBezTo>
                    <a:pt x="1952" y="1589"/>
                    <a:pt x="2248" y="957"/>
                    <a:pt x="2248" y="297"/>
                  </a:cubicBezTo>
                  <a:cubicBezTo>
                    <a:pt x="2248" y="135"/>
                    <a:pt x="2114" y="0"/>
                    <a:pt x="19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1981838" y="1919050"/>
              <a:ext cx="14475" cy="14825"/>
            </a:xfrm>
            <a:custGeom>
              <a:avLst/>
              <a:gdLst/>
              <a:ahLst/>
              <a:cxnLst/>
              <a:rect l="l" t="t" r="r" b="b"/>
              <a:pathLst>
                <a:path w="579" h="593" extrusionOk="0">
                  <a:moveTo>
                    <a:pt x="297" y="1"/>
                  </a:moveTo>
                  <a:cubicBezTo>
                    <a:pt x="216" y="1"/>
                    <a:pt x="135" y="28"/>
                    <a:pt x="81" y="81"/>
                  </a:cubicBezTo>
                  <a:cubicBezTo>
                    <a:pt x="27" y="135"/>
                    <a:pt x="0" y="216"/>
                    <a:pt x="0" y="297"/>
                  </a:cubicBezTo>
                  <a:cubicBezTo>
                    <a:pt x="0" y="365"/>
                    <a:pt x="27" y="445"/>
                    <a:pt x="81" y="499"/>
                  </a:cubicBezTo>
                  <a:cubicBezTo>
                    <a:pt x="135" y="553"/>
                    <a:pt x="216" y="593"/>
                    <a:pt x="297" y="593"/>
                  </a:cubicBezTo>
                  <a:cubicBezTo>
                    <a:pt x="363" y="593"/>
                    <a:pt x="444" y="553"/>
                    <a:pt x="498" y="499"/>
                  </a:cubicBezTo>
                  <a:cubicBezTo>
                    <a:pt x="552" y="445"/>
                    <a:pt x="579" y="365"/>
                    <a:pt x="579" y="297"/>
                  </a:cubicBezTo>
                  <a:cubicBezTo>
                    <a:pt x="579" y="216"/>
                    <a:pt x="552" y="135"/>
                    <a:pt x="498" y="81"/>
                  </a:cubicBezTo>
                  <a:cubicBezTo>
                    <a:pt x="444" y="28"/>
                    <a:pt x="363"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9"/>
          <p:cNvGrpSpPr/>
          <p:nvPr/>
        </p:nvGrpSpPr>
        <p:grpSpPr>
          <a:xfrm>
            <a:off x="4446811" y="1992313"/>
            <a:ext cx="250375" cy="377175"/>
            <a:chOff x="2566663" y="1591025"/>
            <a:chExt cx="250375" cy="377175"/>
          </a:xfrm>
        </p:grpSpPr>
        <p:sp>
          <p:nvSpPr>
            <p:cNvPr id="831" name="Google Shape;831;p39"/>
            <p:cNvSpPr/>
            <p:nvPr/>
          </p:nvSpPr>
          <p:spPr>
            <a:xfrm>
              <a:off x="2566663" y="1700000"/>
              <a:ext cx="250375" cy="268200"/>
            </a:xfrm>
            <a:custGeom>
              <a:avLst/>
              <a:gdLst/>
              <a:ahLst/>
              <a:cxnLst/>
              <a:rect l="l" t="t" r="r" b="b"/>
              <a:pathLst>
                <a:path w="10015" h="10728" extrusionOk="0">
                  <a:moveTo>
                    <a:pt x="5007" y="5304"/>
                  </a:moveTo>
                  <a:cubicBezTo>
                    <a:pt x="6339" y="5304"/>
                    <a:pt x="7416" y="6394"/>
                    <a:pt x="7416" y="7727"/>
                  </a:cubicBezTo>
                  <a:cubicBezTo>
                    <a:pt x="7416" y="9059"/>
                    <a:pt x="6339" y="10136"/>
                    <a:pt x="5007" y="10136"/>
                  </a:cubicBezTo>
                  <a:cubicBezTo>
                    <a:pt x="3674" y="10136"/>
                    <a:pt x="2585" y="9059"/>
                    <a:pt x="2585" y="7727"/>
                  </a:cubicBezTo>
                  <a:cubicBezTo>
                    <a:pt x="2585" y="6394"/>
                    <a:pt x="3674" y="5304"/>
                    <a:pt x="5007" y="5304"/>
                  </a:cubicBezTo>
                  <a:close/>
                  <a:moveTo>
                    <a:pt x="2477" y="1"/>
                  </a:moveTo>
                  <a:cubicBezTo>
                    <a:pt x="2315" y="1"/>
                    <a:pt x="2181" y="136"/>
                    <a:pt x="2181" y="297"/>
                  </a:cubicBezTo>
                  <a:lnTo>
                    <a:pt x="2181" y="1010"/>
                  </a:lnTo>
                  <a:cubicBezTo>
                    <a:pt x="2181" y="1535"/>
                    <a:pt x="1817" y="1993"/>
                    <a:pt x="1305" y="2128"/>
                  </a:cubicBezTo>
                  <a:cubicBezTo>
                    <a:pt x="539" y="2316"/>
                    <a:pt x="0" y="3016"/>
                    <a:pt x="0" y="3810"/>
                  </a:cubicBezTo>
                  <a:lnTo>
                    <a:pt x="0" y="8790"/>
                  </a:lnTo>
                  <a:cubicBezTo>
                    <a:pt x="0" y="9853"/>
                    <a:pt x="875" y="10728"/>
                    <a:pt x="1939" y="10728"/>
                  </a:cubicBezTo>
                  <a:lnTo>
                    <a:pt x="8076" y="10728"/>
                  </a:lnTo>
                  <a:cubicBezTo>
                    <a:pt x="9139" y="10728"/>
                    <a:pt x="10014" y="9853"/>
                    <a:pt x="10014" y="8790"/>
                  </a:cubicBezTo>
                  <a:lnTo>
                    <a:pt x="10014" y="7148"/>
                  </a:lnTo>
                  <a:cubicBezTo>
                    <a:pt x="10014" y="6986"/>
                    <a:pt x="9880" y="6851"/>
                    <a:pt x="9718" y="6851"/>
                  </a:cubicBezTo>
                  <a:cubicBezTo>
                    <a:pt x="9557" y="6851"/>
                    <a:pt x="9422" y="6986"/>
                    <a:pt x="9422" y="7148"/>
                  </a:cubicBezTo>
                  <a:lnTo>
                    <a:pt x="9422" y="8790"/>
                  </a:lnTo>
                  <a:cubicBezTo>
                    <a:pt x="9422" y="9530"/>
                    <a:pt x="8816" y="10136"/>
                    <a:pt x="8076" y="10136"/>
                  </a:cubicBezTo>
                  <a:lnTo>
                    <a:pt x="6784" y="10136"/>
                  </a:lnTo>
                  <a:cubicBezTo>
                    <a:pt x="7524" y="9597"/>
                    <a:pt x="8008" y="8709"/>
                    <a:pt x="8008" y="7727"/>
                  </a:cubicBezTo>
                  <a:cubicBezTo>
                    <a:pt x="8008" y="6071"/>
                    <a:pt x="6662" y="4725"/>
                    <a:pt x="5007" y="4725"/>
                  </a:cubicBezTo>
                  <a:cubicBezTo>
                    <a:pt x="3351" y="4725"/>
                    <a:pt x="2005" y="6071"/>
                    <a:pt x="2005" y="7727"/>
                  </a:cubicBezTo>
                  <a:cubicBezTo>
                    <a:pt x="2005" y="8709"/>
                    <a:pt x="2477" y="9597"/>
                    <a:pt x="3217" y="10136"/>
                  </a:cubicBezTo>
                  <a:lnTo>
                    <a:pt x="1939" y="10136"/>
                  </a:lnTo>
                  <a:cubicBezTo>
                    <a:pt x="1198" y="10136"/>
                    <a:pt x="593" y="9530"/>
                    <a:pt x="593" y="8790"/>
                  </a:cubicBezTo>
                  <a:lnTo>
                    <a:pt x="593" y="3810"/>
                  </a:lnTo>
                  <a:cubicBezTo>
                    <a:pt x="593" y="3285"/>
                    <a:pt x="943" y="2828"/>
                    <a:pt x="1454" y="2693"/>
                  </a:cubicBezTo>
                  <a:cubicBezTo>
                    <a:pt x="2221" y="2490"/>
                    <a:pt x="2773" y="1805"/>
                    <a:pt x="2773" y="1010"/>
                  </a:cubicBezTo>
                  <a:lnTo>
                    <a:pt x="2773" y="593"/>
                  </a:lnTo>
                  <a:lnTo>
                    <a:pt x="3647" y="593"/>
                  </a:lnTo>
                  <a:cubicBezTo>
                    <a:pt x="3809" y="593"/>
                    <a:pt x="3944" y="459"/>
                    <a:pt x="3944" y="297"/>
                  </a:cubicBezTo>
                  <a:cubicBezTo>
                    <a:pt x="3944" y="136"/>
                    <a:pt x="3809" y="1"/>
                    <a:pt x="3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2802213" y="1842325"/>
              <a:ext cx="14825" cy="14850"/>
            </a:xfrm>
            <a:custGeom>
              <a:avLst/>
              <a:gdLst/>
              <a:ahLst/>
              <a:cxnLst/>
              <a:rect l="l" t="t" r="r" b="b"/>
              <a:pathLst>
                <a:path w="593" h="594" extrusionOk="0">
                  <a:moveTo>
                    <a:pt x="296" y="1"/>
                  </a:moveTo>
                  <a:cubicBezTo>
                    <a:pt x="216" y="1"/>
                    <a:pt x="148" y="28"/>
                    <a:pt x="94" y="96"/>
                  </a:cubicBezTo>
                  <a:cubicBezTo>
                    <a:pt x="40" y="149"/>
                    <a:pt x="0" y="216"/>
                    <a:pt x="0" y="297"/>
                  </a:cubicBezTo>
                  <a:cubicBezTo>
                    <a:pt x="0" y="378"/>
                    <a:pt x="40" y="446"/>
                    <a:pt x="94" y="512"/>
                  </a:cubicBezTo>
                  <a:cubicBezTo>
                    <a:pt x="148" y="566"/>
                    <a:pt x="216" y="593"/>
                    <a:pt x="296" y="593"/>
                  </a:cubicBezTo>
                  <a:cubicBezTo>
                    <a:pt x="377" y="593"/>
                    <a:pt x="458" y="566"/>
                    <a:pt x="512" y="512"/>
                  </a:cubicBezTo>
                  <a:cubicBezTo>
                    <a:pt x="565" y="446"/>
                    <a:pt x="592" y="378"/>
                    <a:pt x="592" y="297"/>
                  </a:cubicBezTo>
                  <a:cubicBezTo>
                    <a:pt x="592" y="216"/>
                    <a:pt x="565" y="149"/>
                    <a:pt x="512" y="96"/>
                  </a:cubicBezTo>
                  <a:cubicBezTo>
                    <a:pt x="458" y="28"/>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2721088" y="1700000"/>
              <a:ext cx="95950" cy="125525"/>
            </a:xfrm>
            <a:custGeom>
              <a:avLst/>
              <a:gdLst/>
              <a:ahLst/>
              <a:cxnLst/>
              <a:rect l="l" t="t" r="r" b="b"/>
              <a:pathLst>
                <a:path w="3838" h="5021" extrusionOk="0">
                  <a:moveTo>
                    <a:pt x="297" y="1"/>
                  </a:moveTo>
                  <a:cubicBezTo>
                    <a:pt x="135" y="1"/>
                    <a:pt x="1" y="136"/>
                    <a:pt x="1" y="297"/>
                  </a:cubicBezTo>
                  <a:cubicBezTo>
                    <a:pt x="1" y="459"/>
                    <a:pt x="135" y="593"/>
                    <a:pt x="297" y="593"/>
                  </a:cubicBezTo>
                  <a:lnTo>
                    <a:pt x="1078" y="593"/>
                  </a:lnTo>
                  <a:lnTo>
                    <a:pt x="1078" y="1010"/>
                  </a:lnTo>
                  <a:cubicBezTo>
                    <a:pt x="1078" y="1805"/>
                    <a:pt x="1616" y="2490"/>
                    <a:pt x="2384" y="2693"/>
                  </a:cubicBezTo>
                  <a:cubicBezTo>
                    <a:pt x="2895" y="2828"/>
                    <a:pt x="3245" y="3285"/>
                    <a:pt x="3245" y="3810"/>
                  </a:cubicBezTo>
                  <a:lnTo>
                    <a:pt x="3245" y="4725"/>
                  </a:lnTo>
                  <a:cubicBezTo>
                    <a:pt x="3245" y="4886"/>
                    <a:pt x="3380" y="5021"/>
                    <a:pt x="3541" y="5021"/>
                  </a:cubicBezTo>
                  <a:cubicBezTo>
                    <a:pt x="3703" y="5021"/>
                    <a:pt x="3837" y="4886"/>
                    <a:pt x="3837" y="4725"/>
                  </a:cubicBezTo>
                  <a:lnTo>
                    <a:pt x="3837" y="3810"/>
                  </a:lnTo>
                  <a:cubicBezTo>
                    <a:pt x="3837" y="3016"/>
                    <a:pt x="3299" y="2316"/>
                    <a:pt x="2531" y="2128"/>
                  </a:cubicBezTo>
                  <a:cubicBezTo>
                    <a:pt x="2020" y="1993"/>
                    <a:pt x="1657" y="1535"/>
                    <a:pt x="1657" y="1010"/>
                  </a:cubicBezTo>
                  <a:lnTo>
                    <a:pt x="1657" y="297"/>
                  </a:lnTo>
                  <a:cubicBezTo>
                    <a:pt x="1657" y="136"/>
                    <a:pt x="1535" y="1"/>
                    <a:pt x="1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2668288" y="1850075"/>
              <a:ext cx="46775" cy="85825"/>
            </a:xfrm>
            <a:custGeom>
              <a:avLst/>
              <a:gdLst/>
              <a:ahLst/>
              <a:cxnLst/>
              <a:rect l="l" t="t" r="r" b="b"/>
              <a:pathLst>
                <a:path w="1871" h="3433" extrusionOk="0">
                  <a:moveTo>
                    <a:pt x="942" y="1"/>
                  </a:moveTo>
                  <a:cubicBezTo>
                    <a:pt x="781" y="1"/>
                    <a:pt x="646" y="136"/>
                    <a:pt x="646" y="297"/>
                  </a:cubicBezTo>
                  <a:lnTo>
                    <a:pt x="646" y="310"/>
                  </a:lnTo>
                  <a:cubicBezTo>
                    <a:pt x="269" y="432"/>
                    <a:pt x="0" y="755"/>
                    <a:pt x="0" y="1145"/>
                  </a:cubicBezTo>
                  <a:cubicBezTo>
                    <a:pt x="0" y="1629"/>
                    <a:pt x="417" y="2033"/>
                    <a:pt x="942" y="2033"/>
                  </a:cubicBezTo>
                  <a:cubicBezTo>
                    <a:pt x="1131" y="2033"/>
                    <a:pt x="1292" y="2155"/>
                    <a:pt x="1292" y="2316"/>
                  </a:cubicBezTo>
                  <a:cubicBezTo>
                    <a:pt x="1292" y="2478"/>
                    <a:pt x="1131" y="2612"/>
                    <a:pt x="942" y="2612"/>
                  </a:cubicBezTo>
                  <a:cubicBezTo>
                    <a:pt x="740" y="2612"/>
                    <a:pt x="592" y="2478"/>
                    <a:pt x="592" y="2316"/>
                  </a:cubicBezTo>
                  <a:cubicBezTo>
                    <a:pt x="592" y="2155"/>
                    <a:pt x="458" y="2020"/>
                    <a:pt x="296" y="2020"/>
                  </a:cubicBezTo>
                  <a:cubicBezTo>
                    <a:pt x="135" y="2020"/>
                    <a:pt x="0" y="2155"/>
                    <a:pt x="0" y="2316"/>
                  </a:cubicBezTo>
                  <a:cubicBezTo>
                    <a:pt x="0" y="2706"/>
                    <a:pt x="269" y="3029"/>
                    <a:pt x="646" y="3151"/>
                  </a:cubicBezTo>
                  <a:cubicBezTo>
                    <a:pt x="646" y="3312"/>
                    <a:pt x="781" y="3433"/>
                    <a:pt x="942" y="3433"/>
                  </a:cubicBezTo>
                  <a:cubicBezTo>
                    <a:pt x="1104" y="3433"/>
                    <a:pt x="1225" y="3312"/>
                    <a:pt x="1239" y="3151"/>
                  </a:cubicBezTo>
                  <a:cubicBezTo>
                    <a:pt x="1601" y="3029"/>
                    <a:pt x="1871" y="2706"/>
                    <a:pt x="1871" y="2316"/>
                  </a:cubicBezTo>
                  <a:cubicBezTo>
                    <a:pt x="1871" y="1831"/>
                    <a:pt x="1454" y="1441"/>
                    <a:pt x="942" y="1441"/>
                  </a:cubicBezTo>
                  <a:cubicBezTo>
                    <a:pt x="740" y="1441"/>
                    <a:pt x="592" y="1306"/>
                    <a:pt x="592" y="1145"/>
                  </a:cubicBezTo>
                  <a:cubicBezTo>
                    <a:pt x="592" y="983"/>
                    <a:pt x="740" y="862"/>
                    <a:pt x="942" y="862"/>
                  </a:cubicBezTo>
                  <a:cubicBezTo>
                    <a:pt x="1131" y="862"/>
                    <a:pt x="1292" y="983"/>
                    <a:pt x="1292" y="1145"/>
                  </a:cubicBezTo>
                  <a:cubicBezTo>
                    <a:pt x="1292" y="1306"/>
                    <a:pt x="1413" y="1441"/>
                    <a:pt x="1588" y="1441"/>
                  </a:cubicBezTo>
                  <a:cubicBezTo>
                    <a:pt x="1750" y="1441"/>
                    <a:pt x="1871" y="1306"/>
                    <a:pt x="1871" y="1145"/>
                  </a:cubicBezTo>
                  <a:cubicBezTo>
                    <a:pt x="1871" y="755"/>
                    <a:pt x="1601" y="432"/>
                    <a:pt x="1239" y="310"/>
                  </a:cubicBezTo>
                  <a:lnTo>
                    <a:pt x="1239" y="297"/>
                  </a:lnTo>
                  <a:cubicBezTo>
                    <a:pt x="1239" y="136"/>
                    <a:pt x="1104"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2642038" y="1886075"/>
              <a:ext cx="14475" cy="14825"/>
            </a:xfrm>
            <a:custGeom>
              <a:avLst/>
              <a:gdLst/>
              <a:ahLst/>
              <a:cxnLst/>
              <a:rect l="l" t="t" r="r" b="b"/>
              <a:pathLst>
                <a:path w="579" h="593" extrusionOk="0">
                  <a:moveTo>
                    <a:pt x="296" y="1"/>
                  </a:moveTo>
                  <a:cubicBezTo>
                    <a:pt x="216" y="1"/>
                    <a:pt x="135" y="28"/>
                    <a:pt x="81" y="81"/>
                  </a:cubicBezTo>
                  <a:cubicBezTo>
                    <a:pt x="27" y="135"/>
                    <a:pt x="0" y="216"/>
                    <a:pt x="0" y="297"/>
                  </a:cubicBezTo>
                  <a:cubicBezTo>
                    <a:pt x="0" y="365"/>
                    <a:pt x="27" y="445"/>
                    <a:pt x="81" y="499"/>
                  </a:cubicBezTo>
                  <a:cubicBezTo>
                    <a:pt x="135" y="553"/>
                    <a:pt x="216" y="593"/>
                    <a:pt x="296" y="593"/>
                  </a:cubicBezTo>
                  <a:cubicBezTo>
                    <a:pt x="363" y="593"/>
                    <a:pt x="444" y="553"/>
                    <a:pt x="498" y="499"/>
                  </a:cubicBezTo>
                  <a:cubicBezTo>
                    <a:pt x="552" y="445"/>
                    <a:pt x="579" y="365"/>
                    <a:pt x="579" y="297"/>
                  </a:cubicBezTo>
                  <a:cubicBezTo>
                    <a:pt x="579" y="216"/>
                    <a:pt x="552" y="135"/>
                    <a:pt x="498" y="81"/>
                  </a:cubicBezTo>
                  <a:cubicBezTo>
                    <a:pt x="444" y="28"/>
                    <a:pt x="363"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726838" y="1886075"/>
              <a:ext cx="14825" cy="14825"/>
            </a:xfrm>
            <a:custGeom>
              <a:avLst/>
              <a:gdLst/>
              <a:ahLst/>
              <a:cxnLst/>
              <a:rect l="l" t="t" r="r" b="b"/>
              <a:pathLst>
                <a:path w="593" h="593" extrusionOk="0">
                  <a:moveTo>
                    <a:pt x="296" y="1"/>
                  </a:moveTo>
                  <a:cubicBezTo>
                    <a:pt x="216" y="1"/>
                    <a:pt x="148" y="28"/>
                    <a:pt x="81" y="81"/>
                  </a:cubicBezTo>
                  <a:cubicBezTo>
                    <a:pt x="27" y="135"/>
                    <a:pt x="0" y="216"/>
                    <a:pt x="0" y="297"/>
                  </a:cubicBezTo>
                  <a:cubicBezTo>
                    <a:pt x="0" y="365"/>
                    <a:pt x="27" y="445"/>
                    <a:pt x="81" y="499"/>
                  </a:cubicBezTo>
                  <a:cubicBezTo>
                    <a:pt x="148" y="553"/>
                    <a:pt x="216" y="593"/>
                    <a:pt x="296" y="593"/>
                  </a:cubicBezTo>
                  <a:cubicBezTo>
                    <a:pt x="377" y="593"/>
                    <a:pt x="444" y="553"/>
                    <a:pt x="498" y="499"/>
                  </a:cubicBezTo>
                  <a:cubicBezTo>
                    <a:pt x="552" y="445"/>
                    <a:pt x="592" y="365"/>
                    <a:pt x="592" y="297"/>
                  </a:cubicBezTo>
                  <a:cubicBezTo>
                    <a:pt x="592" y="216"/>
                    <a:pt x="552" y="135"/>
                    <a:pt x="498" y="81"/>
                  </a:cubicBezTo>
                  <a:cubicBezTo>
                    <a:pt x="444" y="28"/>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2591563" y="1591025"/>
              <a:ext cx="200225" cy="183375"/>
            </a:xfrm>
            <a:custGeom>
              <a:avLst/>
              <a:gdLst/>
              <a:ahLst/>
              <a:cxnLst/>
              <a:rect l="l" t="t" r="r" b="b"/>
              <a:pathLst>
                <a:path w="8009" h="7335" extrusionOk="0">
                  <a:moveTo>
                    <a:pt x="740" y="591"/>
                  </a:moveTo>
                  <a:cubicBezTo>
                    <a:pt x="1225" y="591"/>
                    <a:pt x="2315" y="658"/>
                    <a:pt x="2988" y="1318"/>
                  </a:cubicBezTo>
                  <a:cubicBezTo>
                    <a:pt x="3486" y="1816"/>
                    <a:pt x="3647" y="2556"/>
                    <a:pt x="3701" y="3108"/>
                  </a:cubicBezTo>
                  <a:lnTo>
                    <a:pt x="2786" y="2192"/>
                  </a:lnTo>
                  <a:cubicBezTo>
                    <a:pt x="2726" y="2139"/>
                    <a:pt x="2648" y="2112"/>
                    <a:pt x="2573" y="2112"/>
                  </a:cubicBezTo>
                  <a:cubicBezTo>
                    <a:pt x="2497" y="2112"/>
                    <a:pt x="2423" y="2139"/>
                    <a:pt x="2369" y="2192"/>
                  </a:cubicBezTo>
                  <a:cubicBezTo>
                    <a:pt x="2248" y="2314"/>
                    <a:pt x="2248" y="2503"/>
                    <a:pt x="2369" y="2610"/>
                  </a:cubicBezTo>
                  <a:lnTo>
                    <a:pt x="3312" y="3565"/>
                  </a:lnTo>
                  <a:cubicBezTo>
                    <a:pt x="2759" y="3538"/>
                    <a:pt x="1952" y="3404"/>
                    <a:pt x="1427" y="2879"/>
                  </a:cubicBezTo>
                  <a:cubicBezTo>
                    <a:pt x="767" y="2233"/>
                    <a:pt x="727" y="1103"/>
                    <a:pt x="740" y="591"/>
                  </a:cubicBezTo>
                  <a:close/>
                  <a:moveTo>
                    <a:pt x="7282" y="591"/>
                  </a:moveTo>
                  <a:cubicBezTo>
                    <a:pt x="7296" y="1103"/>
                    <a:pt x="7255" y="2233"/>
                    <a:pt x="6582" y="2879"/>
                  </a:cubicBezTo>
                  <a:cubicBezTo>
                    <a:pt x="6070" y="3391"/>
                    <a:pt x="5263" y="3538"/>
                    <a:pt x="4711" y="3565"/>
                  </a:cubicBezTo>
                  <a:lnTo>
                    <a:pt x="5666" y="2596"/>
                  </a:lnTo>
                  <a:cubicBezTo>
                    <a:pt x="5788" y="2489"/>
                    <a:pt x="5788" y="2300"/>
                    <a:pt x="5666" y="2180"/>
                  </a:cubicBezTo>
                  <a:cubicBezTo>
                    <a:pt x="5613" y="2126"/>
                    <a:pt x="5539" y="2099"/>
                    <a:pt x="5463" y="2099"/>
                  </a:cubicBezTo>
                  <a:cubicBezTo>
                    <a:pt x="5387" y="2099"/>
                    <a:pt x="5310" y="2126"/>
                    <a:pt x="5250" y="2180"/>
                  </a:cubicBezTo>
                  <a:lnTo>
                    <a:pt x="4320" y="3122"/>
                  </a:lnTo>
                  <a:cubicBezTo>
                    <a:pt x="4361" y="2569"/>
                    <a:pt x="4523" y="1816"/>
                    <a:pt x="5034" y="1318"/>
                  </a:cubicBezTo>
                  <a:cubicBezTo>
                    <a:pt x="5693" y="658"/>
                    <a:pt x="6784" y="591"/>
                    <a:pt x="7282" y="591"/>
                  </a:cubicBezTo>
                  <a:close/>
                  <a:moveTo>
                    <a:pt x="767" y="1"/>
                  </a:moveTo>
                  <a:cubicBezTo>
                    <a:pt x="599" y="1"/>
                    <a:pt x="483" y="9"/>
                    <a:pt x="444" y="12"/>
                  </a:cubicBezTo>
                  <a:cubicBezTo>
                    <a:pt x="377" y="26"/>
                    <a:pt x="309" y="53"/>
                    <a:pt x="256" y="107"/>
                  </a:cubicBezTo>
                  <a:cubicBezTo>
                    <a:pt x="202" y="161"/>
                    <a:pt x="175" y="227"/>
                    <a:pt x="162" y="295"/>
                  </a:cubicBezTo>
                  <a:cubicBezTo>
                    <a:pt x="148" y="550"/>
                    <a:pt x="0" y="2300"/>
                    <a:pt x="1023" y="3310"/>
                  </a:cubicBezTo>
                  <a:cubicBezTo>
                    <a:pt x="1777" y="4050"/>
                    <a:pt x="2921" y="4158"/>
                    <a:pt x="3554" y="4158"/>
                  </a:cubicBezTo>
                  <a:lnTo>
                    <a:pt x="3715" y="4158"/>
                  </a:lnTo>
                  <a:lnTo>
                    <a:pt x="3715" y="7052"/>
                  </a:lnTo>
                  <a:cubicBezTo>
                    <a:pt x="3715" y="7213"/>
                    <a:pt x="3850" y="7334"/>
                    <a:pt x="4011" y="7334"/>
                  </a:cubicBezTo>
                  <a:cubicBezTo>
                    <a:pt x="4173" y="7334"/>
                    <a:pt x="4308" y="7213"/>
                    <a:pt x="4308" y="7052"/>
                  </a:cubicBezTo>
                  <a:lnTo>
                    <a:pt x="4308" y="4158"/>
                  </a:lnTo>
                  <a:lnTo>
                    <a:pt x="4455" y="4158"/>
                  </a:lnTo>
                  <a:cubicBezTo>
                    <a:pt x="5101" y="4158"/>
                    <a:pt x="6246" y="4050"/>
                    <a:pt x="6999" y="3310"/>
                  </a:cubicBezTo>
                  <a:cubicBezTo>
                    <a:pt x="8008" y="2300"/>
                    <a:pt x="7874" y="564"/>
                    <a:pt x="7847" y="295"/>
                  </a:cubicBezTo>
                  <a:cubicBezTo>
                    <a:pt x="7847" y="227"/>
                    <a:pt x="7820" y="161"/>
                    <a:pt x="7766" y="107"/>
                  </a:cubicBezTo>
                  <a:cubicBezTo>
                    <a:pt x="7712" y="53"/>
                    <a:pt x="7646" y="26"/>
                    <a:pt x="7578" y="12"/>
                  </a:cubicBezTo>
                  <a:cubicBezTo>
                    <a:pt x="7542" y="9"/>
                    <a:pt x="7428" y="1"/>
                    <a:pt x="7261" y="1"/>
                  </a:cubicBezTo>
                  <a:cubicBezTo>
                    <a:pt x="6672" y="1"/>
                    <a:pt x="5424" y="104"/>
                    <a:pt x="4617" y="900"/>
                  </a:cubicBezTo>
                  <a:cubicBezTo>
                    <a:pt x="4334" y="1170"/>
                    <a:pt x="4146" y="1507"/>
                    <a:pt x="4011" y="1843"/>
                  </a:cubicBezTo>
                  <a:cubicBezTo>
                    <a:pt x="3877" y="1507"/>
                    <a:pt x="3674" y="1170"/>
                    <a:pt x="3392" y="900"/>
                  </a:cubicBezTo>
                  <a:cubicBezTo>
                    <a:pt x="2596" y="104"/>
                    <a:pt x="1358" y="1"/>
                    <a:pt x="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2684438" y="1789175"/>
              <a:ext cx="14825" cy="14825"/>
            </a:xfrm>
            <a:custGeom>
              <a:avLst/>
              <a:gdLst/>
              <a:ahLst/>
              <a:cxnLst/>
              <a:rect l="l" t="t" r="r" b="b"/>
              <a:pathLst>
                <a:path w="593" h="593" extrusionOk="0">
                  <a:moveTo>
                    <a:pt x="296" y="0"/>
                  </a:moveTo>
                  <a:cubicBezTo>
                    <a:pt x="216" y="0"/>
                    <a:pt x="135" y="41"/>
                    <a:pt x="81" y="95"/>
                  </a:cubicBezTo>
                  <a:cubicBezTo>
                    <a:pt x="27" y="149"/>
                    <a:pt x="0" y="216"/>
                    <a:pt x="0" y="296"/>
                  </a:cubicBezTo>
                  <a:cubicBezTo>
                    <a:pt x="0" y="377"/>
                    <a:pt x="27" y="458"/>
                    <a:pt x="81" y="512"/>
                  </a:cubicBezTo>
                  <a:cubicBezTo>
                    <a:pt x="135" y="566"/>
                    <a:pt x="216" y="592"/>
                    <a:pt x="296" y="592"/>
                  </a:cubicBezTo>
                  <a:cubicBezTo>
                    <a:pt x="363" y="592"/>
                    <a:pt x="444" y="566"/>
                    <a:pt x="498" y="512"/>
                  </a:cubicBezTo>
                  <a:cubicBezTo>
                    <a:pt x="552" y="458"/>
                    <a:pt x="593" y="377"/>
                    <a:pt x="593" y="296"/>
                  </a:cubicBezTo>
                  <a:cubicBezTo>
                    <a:pt x="593" y="216"/>
                    <a:pt x="552" y="149"/>
                    <a:pt x="498" y="95"/>
                  </a:cubicBezTo>
                  <a:cubicBezTo>
                    <a:pt x="444" y="41"/>
                    <a:pt x="363"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9"/>
          <p:cNvGrpSpPr/>
          <p:nvPr/>
        </p:nvGrpSpPr>
        <p:grpSpPr>
          <a:xfrm>
            <a:off x="6997112" y="2007100"/>
            <a:ext cx="377225" cy="347600"/>
            <a:chOff x="3254438" y="1605800"/>
            <a:chExt cx="377225" cy="347600"/>
          </a:xfrm>
        </p:grpSpPr>
        <p:sp>
          <p:nvSpPr>
            <p:cNvPr id="840" name="Google Shape;840;p39"/>
            <p:cNvSpPr/>
            <p:nvPr/>
          </p:nvSpPr>
          <p:spPr>
            <a:xfrm>
              <a:off x="3493013" y="1688575"/>
              <a:ext cx="138650" cy="138300"/>
            </a:xfrm>
            <a:custGeom>
              <a:avLst/>
              <a:gdLst/>
              <a:ahLst/>
              <a:cxnLst/>
              <a:rect l="l" t="t" r="r" b="b"/>
              <a:pathLst>
                <a:path w="5546" h="5532" extrusionOk="0">
                  <a:moveTo>
                    <a:pt x="2773" y="579"/>
                  </a:moveTo>
                  <a:cubicBezTo>
                    <a:pt x="3972" y="579"/>
                    <a:pt x="4954" y="1562"/>
                    <a:pt x="4954" y="2759"/>
                  </a:cubicBezTo>
                  <a:cubicBezTo>
                    <a:pt x="4954" y="3970"/>
                    <a:pt x="3972" y="4940"/>
                    <a:pt x="2773" y="4940"/>
                  </a:cubicBezTo>
                  <a:cubicBezTo>
                    <a:pt x="1576" y="4940"/>
                    <a:pt x="593" y="3970"/>
                    <a:pt x="593" y="2759"/>
                  </a:cubicBezTo>
                  <a:cubicBezTo>
                    <a:pt x="593" y="1562"/>
                    <a:pt x="1576" y="579"/>
                    <a:pt x="2773" y="579"/>
                  </a:cubicBezTo>
                  <a:close/>
                  <a:moveTo>
                    <a:pt x="2773" y="0"/>
                  </a:moveTo>
                  <a:cubicBezTo>
                    <a:pt x="1239" y="0"/>
                    <a:pt x="0" y="1239"/>
                    <a:pt x="0" y="2759"/>
                  </a:cubicBezTo>
                  <a:cubicBezTo>
                    <a:pt x="0" y="4293"/>
                    <a:pt x="1239" y="5532"/>
                    <a:pt x="2773" y="5532"/>
                  </a:cubicBezTo>
                  <a:cubicBezTo>
                    <a:pt x="4295" y="5532"/>
                    <a:pt x="5546" y="4293"/>
                    <a:pt x="5546" y="2759"/>
                  </a:cubicBezTo>
                  <a:cubicBezTo>
                    <a:pt x="5546" y="1239"/>
                    <a:pt x="4295"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254438" y="1605800"/>
              <a:ext cx="337200" cy="347600"/>
            </a:xfrm>
            <a:custGeom>
              <a:avLst/>
              <a:gdLst/>
              <a:ahLst/>
              <a:cxnLst/>
              <a:rect l="l" t="t" r="r" b="b"/>
              <a:pathLst>
                <a:path w="13488" h="13904" extrusionOk="0">
                  <a:moveTo>
                    <a:pt x="12908" y="593"/>
                  </a:moveTo>
                  <a:lnTo>
                    <a:pt x="12908" y="1601"/>
                  </a:lnTo>
                  <a:lnTo>
                    <a:pt x="593" y="1601"/>
                  </a:lnTo>
                  <a:lnTo>
                    <a:pt x="593" y="593"/>
                  </a:lnTo>
                  <a:close/>
                  <a:moveTo>
                    <a:pt x="6744" y="12019"/>
                  </a:moveTo>
                  <a:cubicBezTo>
                    <a:pt x="7108" y="12019"/>
                    <a:pt x="7390" y="12315"/>
                    <a:pt x="7390" y="12665"/>
                  </a:cubicBezTo>
                  <a:cubicBezTo>
                    <a:pt x="7390" y="13029"/>
                    <a:pt x="7108" y="13311"/>
                    <a:pt x="6744" y="13311"/>
                  </a:cubicBezTo>
                  <a:cubicBezTo>
                    <a:pt x="6394" y="13311"/>
                    <a:pt x="6098" y="13029"/>
                    <a:pt x="6098" y="12665"/>
                  </a:cubicBezTo>
                  <a:cubicBezTo>
                    <a:pt x="6098" y="12315"/>
                    <a:pt x="6394" y="12019"/>
                    <a:pt x="6744" y="12019"/>
                  </a:cubicBezTo>
                  <a:close/>
                  <a:moveTo>
                    <a:pt x="593" y="0"/>
                  </a:moveTo>
                  <a:cubicBezTo>
                    <a:pt x="270" y="0"/>
                    <a:pt x="1" y="269"/>
                    <a:pt x="1" y="593"/>
                  </a:cubicBezTo>
                  <a:lnTo>
                    <a:pt x="1" y="1601"/>
                  </a:lnTo>
                  <a:cubicBezTo>
                    <a:pt x="1" y="1912"/>
                    <a:pt x="256" y="2167"/>
                    <a:pt x="566" y="2181"/>
                  </a:cubicBezTo>
                  <a:lnTo>
                    <a:pt x="566" y="9664"/>
                  </a:lnTo>
                  <a:cubicBezTo>
                    <a:pt x="566" y="10149"/>
                    <a:pt x="956" y="10553"/>
                    <a:pt x="1441" y="10553"/>
                  </a:cubicBezTo>
                  <a:lnTo>
                    <a:pt x="6448" y="10553"/>
                  </a:lnTo>
                  <a:lnTo>
                    <a:pt x="6448" y="11414"/>
                  </a:lnTo>
                  <a:cubicBezTo>
                    <a:pt x="6448" y="11441"/>
                    <a:pt x="6448" y="11454"/>
                    <a:pt x="6462" y="11468"/>
                  </a:cubicBezTo>
                  <a:cubicBezTo>
                    <a:pt x="5909" y="11602"/>
                    <a:pt x="5505" y="12087"/>
                    <a:pt x="5505" y="12665"/>
                  </a:cubicBezTo>
                  <a:cubicBezTo>
                    <a:pt x="5505" y="13352"/>
                    <a:pt x="6071" y="13904"/>
                    <a:pt x="6744" y="13904"/>
                  </a:cubicBezTo>
                  <a:cubicBezTo>
                    <a:pt x="7431" y="13904"/>
                    <a:pt x="7982" y="13352"/>
                    <a:pt x="7982" y="12665"/>
                  </a:cubicBezTo>
                  <a:cubicBezTo>
                    <a:pt x="7982" y="12087"/>
                    <a:pt x="7578" y="11602"/>
                    <a:pt x="7040" y="11468"/>
                  </a:cubicBezTo>
                  <a:lnTo>
                    <a:pt x="7040" y="11414"/>
                  </a:lnTo>
                  <a:lnTo>
                    <a:pt x="7040" y="10553"/>
                  </a:lnTo>
                  <a:lnTo>
                    <a:pt x="8278" y="10553"/>
                  </a:lnTo>
                  <a:cubicBezTo>
                    <a:pt x="8440" y="10553"/>
                    <a:pt x="8574" y="10418"/>
                    <a:pt x="8574" y="10257"/>
                  </a:cubicBezTo>
                  <a:cubicBezTo>
                    <a:pt x="8574" y="10095"/>
                    <a:pt x="8440" y="9960"/>
                    <a:pt x="8278" y="9960"/>
                  </a:cubicBezTo>
                  <a:lnTo>
                    <a:pt x="1441" y="9960"/>
                  </a:lnTo>
                  <a:cubicBezTo>
                    <a:pt x="1279" y="9960"/>
                    <a:pt x="1145" y="9826"/>
                    <a:pt x="1145" y="9664"/>
                  </a:cubicBezTo>
                  <a:lnTo>
                    <a:pt x="1145" y="2181"/>
                  </a:lnTo>
                  <a:lnTo>
                    <a:pt x="12343" y="2181"/>
                  </a:lnTo>
                  <a:lnTo>
                    <a:pt x="12343" y="2450"/>
                  </a:lnTo>
                  <a:cubicBezTo>
                    <a:pt x="12343" y="2611"/>
                    <a:pt x="12478" y="2746"/>
                    <a:pt x="12639" y="2746"/>
                  </a:cubicBezTo>
                  <a:cubicBezTo>
                    <a:pt x="12801" y="2746"/>
                    <a:pt x="12935" y="2611"/>
                    <a:pt x="12935" y="2450"/>
                  </a:cubicBezTo>
                  <a:lnTo>
                    <a:pt x="12935" y="2181"/>
                  </a:lnTo>
                  <a:cubicBezTo>
                    <a:pt x="13245" y="2167"/>
                    <a:pt x="13488" y="1912"/>
                    <a:pt x="13488" y="1601"/>
                  </a:cubicBezTo>
                  <a:lnTo>
                    <a:pt x="13488" y="593"/>
                  </a:lnTo>
                  <a:cubicBezTo>
                    <a:pt x="13488" y="269"/>
                    <a:pt x="13231" y="0"/>
                    <a:pt x="129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3481913" y="1854800"/>
              <a:ext cx="14825" cy="14825"/>
            </a:xfrm>
            <a:custGeom>
              <a:avLst/>
              <a:gdLst/>
              <a:ahLst/>
              <a:cxnLst/>
              <a:rect l="l" t="t" r="r" b="b"/>
              <a:pathLst>
                <a:path w="593" h="593" extrusionOk="0">
                  <a:moveTo>
                    <a:pt x="297" y="0"/>
                  </a:moveTo>
                  <a:cubicBezTo>
                    <a:pt x="216" y="0"/>
                    <a:pt x="148" y="27"/>
                    <a:pt x="94" y="94"/>
                  </a:cubicBezTo>
                  <a:cubicBezTo>
                    <a:pt x="41" y="148"/>
                    <a:pt x="1" y="216"/>
                    <a:pt x="1" y="297"/>
                  </a:cubicBezTo>
                  <a:cubicBezTo>
                    <a:pt x="1" y="377"/>
                    <a:pt x="41" y="444"/>
                    <a:pt x="94" y="498"/>
                  </a:cubicBezTo>
                  <a:cubicBezTo>
                    <a:pt x="148" y="566"/>
                    <a:pt x="216" y="593"/>
                    <a:pt x="297" y="593"/>
                  </a:cubicBezTo>
                  <a:cubicBezTo>
                    <a:pt x="378" y="593"/>
                    <a:pt x="458" y="566"/>
                    <a:pt x="512" y="498"/>
                  </a:cubicBezTo>
                  <a:cubicBezTo>
                    <a:pt x="566" y="444"/>
                    <a:pt x="593" y="377"/>
                    <a:pt x="593" y="297"/>
                  </a:cubicBezTo>
                  <a:cubicBezTo>
                    <a:pt x="593" y="216"/>
                    <a:pt x="566" y="148"/>
                    <a:pt x="512" y="94"/>
                  </a:cubicBezTo>
                  <a:cubicBezTo>
                    <a:pt x="458" y="27"/>
                    <a:pt x="37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3511863" y="1840000"/>
              <a:ext cx="65975" cy="29625"/>
            </a:xfrm>
            <a:custGeom>
              <a:avLst/>
              <a:gdLst/>
              <a:ahLst/>
              <a:cxnLst/>
              <a:rect l="l" t="t" r="r" b="b"/>
              <a:pathLst>
                <a:path w="2639" h="1185" extrusionOk="0">
                  <a:moveTo>
                    <a:pt x="2342" y="0"/>
                  </a:moveTo>
                  <a:cubicBezTo>
                    <a:pt x="2181" y="0"/>
                    <a:pt x="2046" y="135"/>
                    <a:pt x="2046" y="296"/>
                  </a:cubicBezTo>
                  <a:cubicBezTo>
                    <a:pt x="2046" y="458"/>
                    <a:pt x="1911" y="592"/>
                    <a:pt x="1750" y="592"/>
                  </a:cubicBezTo>
                  <a:lnTo>
                    <a:pt x="296" y="592"/>
                  </a:lnTo>
                  <a:cubicBezTo>
                    <a:pt x="135" y="592"/>
                    <a:pt x="0" y="727"/>
                    <a:pt x="0" y="889"/>
                  </a:cubicBezTo>
                  <a:cubicBezTo>
                    <a:pt x="0" y="1050"/>
                    <a:pt x="135" y="1185"/>
                    <a:pt x="296" y="1185"/>
                  </a:cubicBezTo>
                  <a:lnTo>
                    <a:pt x="1750" y="1185"/>
                  </a:lnTo>
                  <a:cubicBezTo>
                    <a:pt x="2234" y="1185"/>
                    <a:pt x="2638" y="781"/>
                    <a:pt x="2638" y="296"/>
                  </a:cubicBezTo>
                  <a:cubicBezTo>
                    <a:pt x="2638" y="135"/>
                    <a:pt x="2504" y="0"/>
                    <a:pt x="2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3292138" y="1682850"/>
              <a:ext cx="196850" cy="129900"/>
            </a:xfrm>
            <a:custGeom>
              <a:avLst/>
              <a:gdLst/>
              <a:ahLst/>
              <a:cxnLst/>
              <a:rect l="l" t="t" r="r" b="b"/>
              <a:pathLst>
                <a:path w="7874" h="5196" extrusionOk="0">
                  <a:moveTo>
                    <a:pt x="6770" y="0"/>
                  </a:moveTo>
                  <a:cubicBezTo>
                    <a:pt x="6609" y="0"/>
                    <a:pt x="6474" y="135"/>
                    <a:pt x="6474" y="296"/>
                  </a:cubicBezTo>
                  <a:cubicBezTo>
                    <a:pt x="6474" y="458"/>
                    <a:pt x="6609" y="592"/>
                    <a:pt x="6770" y="592"/>
                  </a:cubicBezTo>
                  <a:lnTo>
                    <a:pt x="6865" y="592"/>
                  </a:lnTo>
                  <a:lnTo>
                    <a:pt x="3635" y="3823"/>
                  </a:lnTo>
                  <a:lnTo>
                    <a:pt x="2517" y="2719"/>
                  </a:lnTo>
                  <a:cubicBezTo>
                    <a:pt x="2463" y="2665"/>
                    <a:pt x="2396" y="2625"/>
                    <a:pt x="2316" y="2625"/>
                  </a:cubicBezTo>
                  <a:cubicBezTo>
                    <a:pt x="2235" y="2625"/>
                    <a:pt x="2154" y="2665"/>
                    <a:pt x="2100" y="2719"/>
                  </a:cubicBezTo>
                  <a:lnTo>
                    <a:pt x="121" y="4698"/>
                  </a:lnTo>
                  <a:cubicBezTo>
                    <a:pt x="0" y="4819"/>
                    <a:pt x="0" y="4994"/>
                    <a:pt x="121" y="5115"/>
                  </a:cubicBezTo>
                  <a:cubicBezTo>
                    <a:pt x="175" y="5169"/>
                    <a:pt x="256" y="5195"/>
                    <a:pt x="324" y="5195"/>
                  </a:cubicBezTo>
                  <a:cubicBezTo>
                    <a:pt x="404" y="5195"/>
                    <a:pt x="485" y="5169"/>
                    <a:pt x="539" y="5115"/>
                  </a:cubicBezTo>
                  <a:lnTo>
                    <a:pt x="2316" y="3338"/>
                  </a:lnTo>
                  <a:lnTo>
                    <a:pt x="3419" y="4442"/>
                  </a:lnTo>
                  <a:cubicBezTo>
                    <a:pt x="3473" y="4496"/>
                    <a:pt x="3554" y="4536"/>
                    <a:pt x="3635" y="4536"/>
                  </a:cubicBezTo>
                  <a:cubicBezTo>
                    <a:pt x="3701" y="4536"/>
                    <a:pt x="3782" y="4496"/>
                    <a:pt x="3836" y="4442"/>
                  </a:cubicBezTo>
                  <a:lnTo>
                    <a:pt x="7282" y="996"/>
                  </a:lnTo>
                  <a:lnTo>
                    <a:pt x="7282" y="1091"/>
                  </a:lnTo>
                  <a:cubicBezTo>
                    <a:pt x="7282" y="1265"/>
                    <a:pt x="7416" y="1387"/>
                    <a:pt x="7578" y="1387"/>
                  </a:cubicBezTo>
                  <a:cubicBezTo>
                    <a:pt x="7739" y="1387"/>
                    <a:pt x="7874" y="1265"/>
                    <a:pt x="7874" y="1091"/>
                  </a:cubicBezTo>
                  <a:lnTo>
                    <a:pt x="7874" y="296"/>
                  </a:lnTo>
                  <a:cubicBezTo>
                    <a:pt x="7874" y="135"/>
                    <a:pt x="7739" y="0"/>
                    <a:pt x="7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3540113" y="1718175"/>
              <a:ext cx="44125" cy="79450"/>
            </a:xfrm>
            <a:custGeom>
              <a:avLst/>
              <a:gdLst/>
              <a:ahLst/>
              <a:cxnLst/>
              <a:rect l="l" t="t" r="r" b="b"/>
              <a:pathLst>
                <a:path w="1765" h="3178" extrusionOk="0">
                  <a:moveTo>
                    <a:pt x="889" y="1"/>
                  </a:moveTo>
                  <a:cubicBezTo>
                    <a:pt x="728" y="1"/>
                    <a:pt x="593" y="121"/>
                    <a:pt x="593" y="283"/>
                  </a:cubicBezTo>
                  <a:cubicBezTo>
                    <a:pt x="257" y="405"/>
                    <a:pt x="1" y="701"/>
                    <a:pt x="1" y="1064"/>
                  </a:cubicBezTo>
                  <a:cubicBezTo>
                    <a:pt x="1" y="1521"/>
                    <a:pt x="405" y="1898"/>
                    <a:pt x="889" y="1898"/>
                  </a:cubicBezTo>
                  <a:cubicBezTo>
                    <a:pt x="1051" y="1898"/>
                    <a:pt x="1185" y="2006"/>
                    <a:pt x="1185" y="2127"/>
                  </a:cubicBezTo>
                  <a:cubicBezTo>
                    <a:pt x="1185" y="2262"/>
                    <a:pt x="1051" y="2370"/>
                    <a:pt x="889" y="2370"/>
                  </a:cubicBezTo>
                  <a:cubicBezTo>
                    <a:pt x="728" y="2370"/>
                    <a:pt x="593" y="2262"/>
                    <a:pt x="593" y="2127"/>
                  </a:cubicBezTo>
                  <a:cubicBezTo>
                    <a:pt x="593" y="1966"/>
                    <a:pt x="458" y="1831"/>
                    <a:pt x="297" y="1831"/>
                  </a:cubicBezTo>
                  <a:cubicBezTo>
                    <a:pt x="135" y="1831"/>
                    <a:pt x="1" y="1966"/>
                    <a:pt x="1" y="2127"/>
                  </a:cubicBezTo>
                  <a:cubicBezTo>
                    <a:pt x="1" y="2490"/>
                    <a:pt x="257" y="2800"/>
                    <a:pt x="593" y="2908"/>
                  </a:cubicBezTo>
                  <a:cubicBezTo>
                    <a:pt x="607" y="3070"/>
                    <a:pt x="728" y="3177"/>
                    <a:pt x="889" y="3177"/>
                  </a:cubicBezTo>
                  <a:cubicBezTo>
                    <a:pt x="1038" y="3177"/>
                    <a:pt x="1172" y="3070"/>
                    <a:pt x="1185" y="2908"/>
                  </a:cubicBezTo>
                  <a:cubicBezTo>
                    <a:pt x="1522" y="2800"/>
                    <a:pt x="1764" y="2490"/>
                    <a:pt x="1764" y="2127"/>
                  </a:cubicBezTo>
                  <a:cubicBezTo>
                    <a:pt x="1764" y="1670"/>
                    <a:pt x="1374" y="1306"/>
                    <a:pt x="889" y="1306"/>
                  </a:cubicBezTo>
                  <a:cubicBezTo>
                    <a:pt x="728" y="1306"/>
                    <a:pt x="593" y="1198"/>
                    <a:pt x="593" y="1064"/>
                  </a:cubicBezTo>
                  <a:cubicBezTo>
                    <a:pt x="593" y="929"/>
                    <a:pt x="728" y="821"/>
                    <a:pt x="889" y="821"/>
                  </a:cubicBezTo>
                  <a:cubicBezTo>
                    <a:pt x="1051" y="821"/>
                    <a:pt x="1185" y="929"/>
                    <a:pt x="1185" y="1064"/>
                  </a:cubicBezTo>
                  <a:cubicBezTo>
                    <a:pt x="1185" y="1225"/>
                    <a:pt x="1307" y="1360"/>
                    <a:pt x="1481" y="1360"/>
                  </a:cubicBezTo>
                  <a:cubicBezTo>
                    <a:pt x="1643" y="1360"/>
                    <a:pt x="1764" y="1225"/>
                    <a:pt x="1764" y="1064"/>
                  </a:cubicBezTo>
                  <a:cubicBezTo>
                    <a:pt x="1764" y="701"/>
                    <a:pt x="1522" y="405"/>
                    <a:pt x="1185" y="283"/>
                  </a:cubicBezTo>
                  <a:cubicBezTo>
                    <a:pt x="1185" y="121"/>
                    <a:pt x="1051" y="1"/>
                    <a:pt x="8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3301563" y="1710425"/>
              <a:ext cx="70325" cy="14825"/>
            </a:xfrm>
            <a:custGeom>
              <a:avLst/>
              <a:gdLst/>
              <a:ahLst/>
              <a:cxnLst/>
              <a:rect l="l" t="t" r="r" b="b"/>
              <a:pathLst>
                <a:path w="2813" h="593" extrusionOk="0">
                  <a:moveTo>
                    <a:pt x="296" y="1"/>
                  </a:moveTo>
                  <a:cubicBezTo>
                    <a:pt x="135" y="1"/>
                    <a:pt x="0" y="135"/>
                    <a:pt x="0" y="297"/>
                  </a:cubicBezTo>
                  <a:cubicBezTo>
                    <a:pt x="0" y="458"/>
                    <a:pt x="135" y="593"/>
                    <a:pt x="296" y="593"/>
                  </a:cubicBezTo>
                  <a:lnTo>
                    <a:pt x="2531" y="593"/>
                  </a:lnTo>
                  <a:cubicBezTo>
                    <a:pt x="2692" y="593"/>
                    <a:pt x="2813" y="458"/>
                    <a:pt x="2813" y="297"/>
                  </a:cubicBezTo>
                  <a:cubicBezTo>
                    <a:pt x="2813" y="135"/>
                    <a:pt x="2692" y="1"/>
                    <a:pt x="25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3382313" y="1710425"/>
              <a:ext cx="14825" cy="14825"/>
            </a:xfrm>
            <a:custGeom>
              <a:avLst/>
              <a:gdLst/>
              <a:ahLst/>
              <a:cxnLst/>
              <a:rect l="l" t="t" r="r" b="b"/>
              <a:pathLst>
                <a:path w="593" h="593" extrusionOk="0">
                  <a:moveTo>
                    <a:pt x="297" y="1"/>
                  </a:moveTo>
                  <a:cubicBezTo>
                    <a:pt x="216" y="1"/>
                    <a:pt x="148" y="42"/>
                    <a:pt x="94" y="95"/>
                  </a:cubicBezTo>
                  <a:cubicBezTo>
                    <a:pt x="28" y="149"/>
                    <a:pt x="1" y="216"/>
                    <a:pt x="1" y="297"/>
                  </a:cubicBezTo>
                  <a:cubicBezTo>
                    <a:pt x="1" y="378"/>
                    <a:pt x="28" y="445"/>
                    <a:pt x="94" y="512"/>
                  </a:cubicBezTo>
                  <a:cubicBezTo>
                    <a:pt x="148" y="566"/>
                    <a:pt x="216" y="593"/>
                    <a:pt x="297" y="593"/>
                  </a:cubicBezTo>
                  <a:cubicBezTo>
                    <a:pt x="378" y="593"/>
                    <a:pt x="444" y="566"/>
                    <a:pt x="512" y="512"/>
                  </a:cubicBezTo>
                  <a:cubicBezTo>
                    <a:pt x="566" y="445"/>
                    <a:pt x="593" y="378"/>
                    <a:pt x="593" y="297"/>
                  </a:cubicBezTo>
                  <a:cubicBezTo>
                    <a:pt x="593" y="216"/>
                    <a:pt x="566" y="149"/>
                    <a:pt x="512" y="95"/>
                  </a:cubicBezTo>
                  <a:cubicBezTo>
                    <a:pt x="444" y="42"/>
                    <a:pt x="37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3301563" y="1681175"/>
              <a:ext cx="95575" cy="14475"/>
            </a:xfrm>
            <a:custGeom>
              <a:avLst/>
              <a:gdLst/>
              <a:ahLst/>
              <a:cxnLst/>
              <a:rect l="l" t="t" r="r" b="b"/>
              <a:pathLst>
                <a:path w="3823" h="579" extrusionOk="0">
                  <a:moveTo>
                    <a:pt x="296" y="0"/>
                  </a:moveTo>
                  <a:cubicBezTo>
                    <a:pt x="135" y="0"/>
                    <a:pt x="0" y="121"/>
                    <a:pt x="0" y="296"/>
                  </a:cubicBezTo>
                  <a:cubicBezTo>
                    <a:pt x="0" y="458"/>
                    <a:pt x="135" y="578"/>
                    <a:pt x="296" y="578"/>
                  </a:cubicBezTo>
                  <a:lnTo>
                    <a:pt x="3527" y="578"/>
                  </a:lnTo>
                  <a:cubicBezTo>
                    <a:pt x="3688" y="578"/>
                    <a:pt x="3823" y="458"/>
                    <a:pt x="3823" y="296"/>
                  </a:cubicBezTo>
                  <a:cubicBezTo>
                    <a:pt x="3823" y="121"/>
                    <a:pt x="3688" y="0"/>
                    <a:pt x="3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8"/>
          <p:cNvSpPr/>
          <p:nvPr/>
        </p:nvSpPr>
        <p:spPr>
          <a:xfrm>
            <a:off x="1546025" y="3148200"/>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5130775" y="3148200"/>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a:off x="2210425"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5767975"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b="1" dirty="0">
                <a:latin typeface="SimHei" panose="02010609060101010101" pitchFamily="49" charset="-122"/>
                <a:ea typeface="SimHei" panose="02010609060101010101" pitchFamily="49" charset="-122"/>
              </a:rPr>
              <a:t>决策树在股市预测应用方面的优缺点</a:t>
            </a:r>
          </a:p>
        </p:txBody>
      </p:sp>
      <p:sp>
        <p:nvSpPr>
          <p:cNvPr id="781" name="Google Shape;781;p38"/>
          <p:cNvSpPr txBox="1">
            <a:spLocks noGrp="1"/>
          </p:cNvSpPr>
          <p:nvPr>
            <p:ph type="subTitle" idx="1"/>
          </p:nvPr>
        </p:nvSpPr>
        <p:spPr>
          <a:xfrm>
            <a:off x="1771175" y="3181910"/>
            <a:ext cx="2112000" cy="30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dirty="0">
                <a:latin typeface="SimHei" panose="02010609060101010101" pitchFamily="49" charset="-122"/>
                <a:ea typeface="SimHei" panose="02010609060101010101" pitchFamily="49" charset="-122"/>
              </a:rPr>
              <a:t>优点</a:t>
            </a:r>
          </a:p>
        </p:txBody>
      </p:sp>
      <p:sp>
        <p:nvSpPr>
          <p:cNvPr id="782" name="Google Shape;782;p38"/>
          <p:cNvSpPr txBox="1">
            <a:spLocks noGrp="1"/>
          </p:cNvSpPr>
          <p:nvPr>
            <p:ph type="subTitle" idx="2"/>
          </p:nvPr>
        </p:nvSpPr>
        <p:spPr>
          <a:xfrm>
            <a:off x="1547225" y="3674850"/>
            <a:ext cx="24648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SimHei" panose="02010609060101010101" pitchFamily="49" charset="-122"/>
                <a:ea typeface="SimHei" panose="02010609060101010101" pitchFamily="49" charset="-122"/>
              </a:rPr>
              <a:t>决策树易于理解和解释，可以可视化分析，容易提取出规则</a:t>
            </a:r>
            <a:endParaRPr lang="en-GB" dirty="0">
              <a:latin typeface="SimHei" panose="02010609060101010101" pitchFamily="49" charset="-122"/>
              <a:ea typeface="SimHei" panose="02010609060101010101" pitchFamily="49" charset="-122"/>
            </a:endParaRPr>
          </a:p>
        </p:txBody>
      </p:sp>
      <p:sp>
        <p:nvSpPr>
          <p:cNvPr id="783" name="Google Shape;783;p38"/>
          <p:cNvSpPr txBox="1">
            <a:spLocks noGrp="1"/>
          </p:cNvSpPr>
          <p:nvPr>
            <p:ph type="subTitle" idx="3"/>
          </p:nvPr>
        </p:nvSpPr>
        <p:spPr>
          <a:xfrm>
            <a:off x="5308375" y="3203475"/>
            <a:ext cx="2112000" cy="30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dirty="0">
                <a:latin typeface="SimHei" panose="02010609060101010101" pitchFamily="49" charset="-122"/>
                <a:ea typeface="SimHei" panose="02010609060101010101" pitchFamily="49" charset="-122"/>
              </a:rPr>
              <a:t>缺点</a:t>
            </a:r>
          </a:p>
        </p:txBody>
      </p:sp>
      <p:sp>
        <p:nvSpPr>
          <p:cNvPr id="784" name="Google Shape;784;p38"/>
          <p:cNvSpPr txBox="1">
            <a:spLocks noGrp="1"/>
          </p:cNvSpPr>
          <p:nvPr>
            <p:ph type="subTitle" idx="4"/>
          </p:nvPr>
        </p:nvSpPr>
        <p:spPr>
          <a:xfrm>
            <a:off x="5131975" y="3674850"/>
            <a:ext cx="24648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GB" dirty="0" err="1">
                <a:latin typeface="SimHei" panose="02010609060101010101" pitchFamily="49" charset="-122"/>
                <a:ea typeface="SimHei" panose="02010609060101010101" pitchFamily="49" charset="-122"/>
              </a:rPr>
              <a:t>容易发生过拟合</a:t>
            </a:r>
            <a:endParaRPr lang="en-GB" dirty="0">
              <a:latin typeface="SimHei" panose="02010609060101010101" pitchFamily="49" charset="-122"/>
              <a:ea typeface="SimHei" panose="02010609060101010101" pitchFamily="49" charset="-122"/>
            </a:endParaRPr>
          </a:p>
          <a:p>
            <a:pPr marL="0" lvl="0" indent="0" algn="ctr" rtl="0">
              <a:spcBef>
                <a:spcPts val="0"/>
              </a:spcBef>
              <a:spcAft>
                <a:spcPts val="0"/>
              </a:spcAft>
            </a:pPr>
            <a:r>
              <a:rPr lang="en-US" altLang="en-GB" dirty="0" err="1">
                <a:latin typeface="SimHei" panose="02010609060101010101" pitchFamily="49" charset="-122"/>
                <a:ea typeface="SimHei" panose="02010609060101010101" pitchFamily="49" charset="-122"/>
              </a:rPr>
              <a:t>容易忽略数据集中属性的相互关联</a:t>
            </a:r>
            <a:endParaRPr lang="en-US" altLang="en-GB" dirty="0">
              <a:latin typeface="SimHei" panose="02010609060101010101" pitchFamily="49" charset="-122"/>
              <a:ea typeface="SimHei" panose="02010609060101010101" pitchFamily="49" charset="-122"/>
            </a:endParaRPr>
          </a:p>
        </p:txBody>
      </p:sp>
      <p:grpSp>
        <p:nvGrpSpPr>
          <p:cNvPr id="785" name="Google Shape;785;p38"/>
          <p:cNvGrpSpPr/>
          <p:nvPr/>
        </p:nvGrpSpPr>
        <p:grpSpPr>
          <a:xfrm>
            <a:off x="2617013" y="1992469"/>
            <a:ext cx="379600" cy="376875"/>
            <a:chOff x="5507913" y="1591325"/>
            <a:chExt cx="379600" cy="376875"/>
          </a:xfrm>
        </p:grpSpPr>
        <p:sp>
          <p:nvSpPr>
            <p:cNvPr id="786" name="Google Shape;786;p38"/>
            <p:cNvSpPr/>
            <p:nvPr/>
          </p:nvSpPr>
          <p:spPr>
            <a:xfrm>
              <a:off x="5583288" y="1772350"/>
              <a:ext cx="14850" cy="14825"/>
            </a:xfrm>
            <a:custGeom>
              <a:avLst/>
              <a:gdLst/>
              <a:ahLst/>
              <a:cxnLst/>
              <a:rect l="l" t="t" r="r" b="b"/>
              <a:pathLst>
                <a:path w="594" h="593" extrusionOk="0">
                  <a:moveTo>
                    <a:pt x="297" y="0"/>
                  </a:moveTo>
                  <a:cubicBezTo>
                    <a:pt x="216" y="0"/>
                    <a:pt x="135" y="27"/>
                    <a:pt x="82" y="81"/>
                  </a:cubicBezTo>
                  <a:cubicBezTo>
                    <a:pt x="28" y="135"/>
                    <a:pt x="1" y="216"/>
                    <a:pt x="1" y="296"/>
                  </a:cubicBezTo>
                  <a:cubicBezTo>
                    <a:pt x="1" y="377"/>
                    <a:pt x="28" y="445"/>
                    <a:pt x="82" y="499"/>
                  </a:cubicBezTo>
                  <a:cubicBezTo>
                    <a:pt x="135" y="553"/>
                    <a:pt x="216" y="592"/>
                    <a:pt x="297" y="592"/>
                  </a:cubicBezTo>
                  <a:cubicBezTo>
                    <a:pt x="378" y="592"/>
                    <a:pt x="446" y="553"/>
                    <a:pt x="499" y="499"/>
                  </a:cubicBezTo>
                  <a:cubicBezTo>
                    <a:pt x="553" y="445"/>
                    <a:pt x="593" y="377"/>
                    <a:pt x="593" y="296"/>
                  </a:cubicBezTo>
                  <a:cubicBezTo>
                    <a:pt x="593" y="216"/>
                    <a:pt x="553" y="135"/>
                    <a:pt x="499" y="81"/>
                  </a:cubicBezTo>
                  <a:cubicBezTo>
                    <a:pt x="446" y="27"/>
                    <a:pt x="37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5507913" y="1591325"/>
              <a:ext cx="379600" cy="376875"/>
            </a:xfrm>
            <a:custGeom>
              <a:avLst/>
              <a:gdLst/>
              <a:ahLst/>
              <a:cxnLst/>
              <a:rect l="l" t="t" r="r" b="b"/>
              <a:pathLst>
                <a:path w="15184" h="15075" extrusionOk="0">
                  <a:moveTo>
                    <a:pt x="2841" y="3944"/>
                  </a:moveTo>
                  <a:cubicBezTo>
                    <a:pt x="3339" y="4025"/>
                    <a:pt x="3743" y="4415"/>
                    <a:pt x="3811" y="4926"/>
                  </a:cubicBezTo>
                  <a:cubicBezTo>
                    <a:pt x="3474" y="5061"/>
                    <a:pt x="3138" y="5236"/>
                    <a:pt x="2841" y="5452"/>
                  </a:cubicBezTo>
                  <a:lnTo>
                    <a:pt x="2841" y="3944"/>
                  </a:lnTo>
                  <a:close/>
                  <a:moveTo>
                    <a:pt x="10783" y="0"/>
                  </a:moveTo>
                  <a:cubicBezTo>
                    <a:pt x="8414" y="0"/>
                    <a:pt x="6488" y="1925"/>
                    <a:pt x="6488" y="4294"/>
                  </a:cubicBezTo>
                  <a:cubicBezTo>
                    <a:pt x="6488" y="5532"/>
                    <a:pt x="7014" y="6703"/>
                    <a:pt x="7942" y="7524"/>
                  </a:cubicBezTo>
                  <a:lnTo>
                    <a:pt x="7942" y="8709"/>
                  </a:lnTo>
                  <a:cubicBezTo>
                    <a:pt x="7942" y="8830"/>
                    <a:pt x="8010" y="8924"/>
                    <a:pt x="8104" y="8978"/>
                  </a:cubicBezTo>
                  <a:cubicBezTo>
                    <a:pt x="8145" y="8991"/>
                    <a:pt x="8184" y="9005"/>
                    <a:pt x="8238" y="9005"/>
                  </a:cubicBezTo>
                  <a:cubicBezTo>
                    <a:pt x="8292" y="9005"/>
                    <a:pt x="8346" y="8991"/>
                    <a:pt x="8400" y="8964"/>
                  </a:cubicBezTo>
                  <a:lnTo>
                    <a:pt x="9329" y="8345"/>
                  </a:lnTo>
                  <a:cubicBezTo>
                    <a:pt x="9800" y="8506"/>
                    <a:pt x="10284" y="8601"/>
                    <a:pt x="10783" y="8601"/>
                  </a:cubicBezTo>
                  <a:cubicBezTo>
                    <a:pt x="11495" y="8601"/>
                    <a:pt x="12156" y="8426"/>
                    <a:pt x="12748" y="8117"/>
                  </a:cubicBezTo>
                  <a:cubicBezTo>
                    <a:pt x="12855" y="8480"/>
                    <a:pt x="12909" y="8856"/>
                    <a:pt x="12909" y="9247"/>
                  </a:cubicBezTo>
                  <a:cubicBezTo>
                    <a:pt x="12909" y="10633"/>
                    <a:pt x="12209" y="11912"/>
                    <a:pt x="11038" y="12666"/>
                  </a:cubicBezTo>
                  <a:cubicBezTo>
                    <a:pt x="10957" y="12720"/>
                    <a:pt x="10903" y="12814"/>
                    <a:pt x="10903" y="12908"/>
                  </a:cubicBezTo>
                  <a:lnTo>
                    <a:pt x="10903" y="14308"/>
                  </a:lnTo>
                  <a:cubicBezTo>
                    <a:pt x="10903" y="14402"/>
                    <a:pt x="10822" y="14483"/>
                    <a:pt x="10729" y="14483"/>
                  </a:cubicBezTo>
                  <a:lnTo>
                    <a:pt x="9315" y="14483"/>
                  </a:lnTo>
                  <a:cubicBezTo>
                    <a:pt x="9207" y="14483"/>
                    <a:pt x="9127" y="14402"/>
                    <a:pt x="9127" y="14308"/>
                  </a:cubicBezTo>
                  <a:lnTo>
                    <a:pt x="9127" y="13729"/>
                  </a:lnTo>
                  <a:cubicBezTo>
                    <a:pt x="9127" y="13501"/>
                    <a:pt x="8938" y="13312"/>
                    <a:pt x="8710" y="13312"/>
                  </a:cubicBezTo>
                  <a:lnTo>
                    <a:pt x="5668" y="13312"/>
                  </a:lnTo>
                  <a:cubicBezTo>
                    <a:pt x="5439" y="13312"/>
                    <a:pt x="5250" y="13501"/>
                    <a:pt x="5250" y="13729"/>
                  </a:cubicBezTo>
                  <a:lnTo>
                    <a:pt x="5250" y="14308"/>
                  </a:lnTo>
                  <a:cubicBezTo>
                    <a:pt x="5250" y="14402"/>
                    <a:pt x="5169" y="14483"/>
                    <a:pt x="5062" y="14483"/>
                  </a:cubicBezTo>
                  <a:lnTo>
                    <a:pt x="3649" y="14483"/>
                  </a:lnTo>
                  <a:cubicBezTo>
                    <a:pt x="3554" y="14483"/>
                    <a:pt x="3474" y="14402"/>
                    <a:pt x="3474" y="14308"/>
                  </a:cubicBezTo>
                  <a:lnTo>
                    <a:pt x="3474" y="12908"/>
                  </a:lnTo>
                  <a:cubicBezTo>
                    <a:pt x="3474" y="12814"/>
                    <a:pt x="3434" y="12720"/>
                    <a:pt x="3339" y="12666"/>
                  </a:cubicBezTo>
                  <a:cubicBezTo>
                    <a:pt x="2504" y="12114"/>
                    <a:pt x="1885" y="11293"/>
                    <a:pt x="1616" y="10324"/>
                  </a:cubicBezTo>
                  <a:cubicBezTo>
                    <a:pt x="1592" y="10205"/>
                    <a:pt x="1474" y="10117"/>
                    <a:pt x="1344" y="10117"/>
                  </a:cubicBezTo>
                  <a:cubicBezTo>
                    <a:pt x="1327" y="10117"/>
                    <a:pt x="1310" y="10119"/>
                    <a:pt x="1293" y="10122"/>
                  </a:cubicBezTo>
                  <a:lnTo>
                    <a:pt x="674" y="10122"/>
                  </a:lnTo>
                  <a:cubicBezTo>
                    <a:pt x="634" y="10122"/>
                    <a:pt x="593" y="10082"/>
                    <a:pt x="593" y="10041"/>
                  </a:cubicBezTo>
                  <a:lnTo>
                    <a:pt x="593" y="8440"/>
                  </a:lnTo>
                  <a:cubicBezTo>
                    <a:pt x="593" y="8399"/>
                    <a:pt x="634" y="8359"/>
                    <a:pt x="674" y="8359"/>
                  </a:cubicBezTo>
                  <a:lnTo>
                    <a:pt x="1253" y="8359"/>
                  </a:lnTo>
                  <a:cubicBezTo>
                    <a:pt x="1266" y="8359"/>
                    <a:pt x="1280" y="8359"/>
                    <a:pt x="1293" y="8372"/>
                  </a:cubicBezTo>
                  <a:cubicBezTo>
                    <a:pt x="1303" y="8373"/>
                    <a:pt x="1313" y="8373"/>
                    <a:pt x="1322" y="8373"/>
                  </a:cubicBezTo>
                  <a:cubicBezTo>
                    <a:pt x="1461" y="8373"/>
                    <a:pt x="1591" y="8282"/>
                    <a:pt x="1616" y="8157"/>
                  </a:cubicBezTo>
                  <a:cubicBezTo>
                    <a:pt x="2115" y="6407"/>
                    <a:pt x="3716" y="5182"/>
                    <a:pt x="5533" y="5182"/>
                  </a:cubicBezTo>
                  <a:lnTo>
                    <a:pt x="5627" y="5182"/>
                  </a:lnTo>
                  <a:cubicBezTo>
                    <a:pt x="5789" y="5182"/>
                    <a:pt x="5923" y="5048"/>
                    <a:pt x="5923" y="4886"/>
                  </a:cubicBezTo>
                  <a:cubicBezTo>
                    <a:pt x="5923" y="4725"/>
                    <a:pt x="5789" y="4590"/>
                    <a:pt x="5627" y="4590"/>
                  </a:cubicBezTo>
                  <a:lnTo>
                    <a:pt x="5533" y="4590"/>
                  </a:lnTo>
                  <a:cubicBezTo>
                    <a:pt x="5143" y="4590"/>
                    <a:pt x="4753" y="4644"/>
                    <a:pt x="4376" y="4738"/>
                  </a:cubicBezTo>
                  <a:cubicBezTo>
                    <a:pt x="4214" y="3944"/>
                    <a:pt x="3500" y="3338"/>
                    <a:pt x="2653" y="3338"/>
                  </a:cubicBezTo>
                  <a:lnTo>
                    <a:pt x="2545" y="3338"/>
                  </a:lnTo>
                  <a:cubicBezTo>
                    <a:pt x="2384" y="3338"/>
                    <a:pt x="2249" y="3473"/>
                    <a:pt x="2249" y="3634"/>
                  </a:cubicBezTo>
                  <a:lnTo>
                    <a:pt x="2249" y="5949"/>
                  </a:lnTo>
                  <a:cubicBezTo>
                    <a:pt x="1751" y="6448"/>
                    <a:pt x="1361" y="7067"/>
                    <a:pt x="1119" y="7767"/>
                  </a:cubicBezTo>
                  <a:lnTo>
                    <a:pt x="674" y="7767"/>
                  </a:lnTo>
                  <a:cubicBezTo>
                    <a:pt x="311" y="7767"/>
                    <a:pt x="1" y="8076"/>
                    <a:pt x="1" y="8440"/>
                  </a:cubicBezTo>
                  <a:lnTo>
                    <a:pt x="1" y="10041"/>
                  </a:lnTo>
                  <a:cubicBezTo>
                    <a:pt x="1" y="10418"/>
                    <a:pt x="311" y="10714"/>
                    <a:pt x="674" y="10714"/>
                  </a:cubicBezTo>
                  <a:lnTo>
                    <a:pt x="1119" y="10714"/>
                  </a:lnTo>
                  <a:cubicBezTo>
                    <a:pt x="1442" y="11670"/>
                    <a:pt x="2061" y="12491"/>
                    <a:pt x="2895" y="13070"/>
                  </a:cubicBezTo>
                  <a:lnTo>
                    <a:pt x="2895" y="14308"/>
                  </a:lnTo>
                  <a:cubicBezTo>
                    <a:pt x="2895" y="14739"/>
                    <a:pt x="3231" y="15075"/>
                    <a:pt x="3649" y="15075"/>
                  </a:cubicBezTo>
                  <a:lnTo>
                    <a:pt x="5062" y="15075"/>
                  </a:lnTo>
                  <a:cubicBezTo>
                    <a:pt x="5492" y="15075"/>
                    <a:pt x="5829" y="14739"/>
                    <a:pt x="5829" y="14308"/>
                  </a:cubicBezTo>
                  <a:lnTo>
                    <a:pt x="5829" y="13890"/>
                  </a:lnTo>
                  <a:lnTo>
                    <a:pt x="8548" y="13890"/>
                  </a:lnTo>
                  <a:lnTo>
                    <a:pt x="8548" y="14308"/>
                  </a:lnTo>
                  <a:cubicBezTo>
                    <a:pt x="8548" y="14739"/>
                    <a:pt x="8884" y="15075"/>
                    <a:pt x="9315" y="15075"/>
                  </a:cubicBezTo>
                  <a:lnTo>
                    <a:pt x="10729" y="15075"/>
                  </a:lnTo>
                  <a:cubicBezTo>
                    <a:pt x="11146" y="15075"/>
                    <a:pt x="11495" y="14739"/>
                    <a:pt x="11495" y="14308"/>
                  </a:cubicBezTo>
                  <a:lnTo>
                    <a:pt x="11495" y="13070"/>
                  </a:lnTo>
                  <a:cubicBezTo>
                    <a:pt x="12518" y="12356"/>
                    <a:pt x="13205" y="11279"/>
                    <a:pt x="13421" y="10068"/>
                  </a:cubicBezTo>
                  <a:cubicBezTo>
                    <a:pt x="13582" y="10149"/>
                    <a:pt x="13757" y="10189"/>
                    <a:pt x="13932" y="10189"/>
                  </a:cubicBezTo>
                  <a:cubicBezTo>
                    <a:pt x="14241" y="10189"/>
                    <a:pt x="14551" y="10068"/>
                    <a:pt x="14780" y="9826"/>
                  </a:cubicBezTo>
                  <a:cubicBezTo>
                    <a:pt x="15183" y="9436"/>
                    <a:pt x="15183" y="8776"/>
                    <a:pt x="14780" y="8372"/>
                  </a:cubicBezTo>
                  <a:cubicBezTo>
                    <a:pt x="14618" y="8210"/>
                    <a:pt x="14390" y="8117"/>
                    <a:pt x="14160" y="8117"/>
                  </a:cubicBezTo>
                  <a:cubicBezTo>
                    <a:pt x="13932" y="8117"/>
                    <a:pt x="13703" y="8210"/>
                    <a:pt x="13541" y="8372"/>
                  </a:cubicBezTo>
                  <a:cubicBezTo>
                    <a:pt x="13421" y="8494"/>
                    <a:pt x="13421" y="8682"/>
                    <a:pt x="13541" y="8790"/>
                  </a:cubicBezTo>
                  <a:cubicBezTo>
                    <a:pt x="13595" y="8850"/>
                    <a:pt x="13669" y="8880"/>
                    <a:pt x="13745" y="8880"/>
                  </a:cubicBezTo>
                  <a:cubicBezTo>
                    <a:pt x="13821" y="8880"/>
                    <a:pt x="13898" y="8850"/>
                    <a:pt x="13959" y="8790"/>
                  </a:cubicBezTo>
                  <a:cubicBezTo>
                    <a:pt x="14013" y="8736"/>
                    <a:pt x="14087" y="8709"/>
                    <a:pt x="14161" y="8709"/>
                  </a:cubicBezTo>
                  <a:cubicBezTo>
                    <a:pt x="14235" y="8709"/>
                    <a:pt x="14309" y="8736"/>
                    <a:pt x="14363" y="8790"/>
                  </a:cubicBezTo>
                  <a:cubicBezTo>
                    <a:pt x="14537" y="8964"/>
                    <a:pt x="14537" y="9247"/>
                    <a:pt x="14363" y="9409"/>
                  </a:cubicBezTo>
                  <a:cubicBezTo>
                    <a:pt x="14242" y="9530"/>
                    <a:pt x="14083" y="9591"/>
                    <a:pt x="13925" y="9591"/>
                  </a:cubicBezTo>
                  <a:cubicBezTo>
                    <a:pt x="13767" y="9591"/>
                    <a:pt x="13609" y="9530"/>
                    <a:pt x="13488" y="9409"/>
                  </a:cubicBezTo>
                  <a:lnTo>
                    <a:pt x="13488" y="9247"/>
                  </a:lnTo>
                  <a:cubicBezTo>
                    <a:pt x="13488" y="8749"/>
                    <a:pt x="13421" y="8264"/>
                    <a:pt x="13272" y="7807"/>
                  </a:cubicBezTo>
                  <a:cubicBezTo>
                    <a:pt x="14363" y="7026"/>
                    <a:pt x="15090" y="5748"/>
                    <a:pt x="15090" y="4294"/>
                  </a:cubicBezTo>
                  <a:cubicBezTo>
                    <a:pt x="15090" y="3607"/>
                    <a:pt x="14928" y="2948"/>
                    <a:pt x="14618" y="2342"/>
                  </a:cubicBezTo>
                  <a:cubicBezTo>
                    <a:pt x="14560" y="2237"/>
                    <a:pt x="14455" y="2179"/>
                    <a:pt x="14345" y="2179"/>
                  </a:cubicBezTo>
                  <a:cubicBezTo>
                    <a:pt x="14301" y="2179"/>
                    <a:pt x="14257" y="2188"/>
                    <a:pt x="14214" y="2207"/>
                  </a:cubicBezTo>
                  <a:cubicBezTo>
                    <a:pt x="14067" y="2288"/>
                    <a:pt x="14013" y="2464"/>
                    <a:pt x="14094" y="2611"/>
                  </a:cubicBezTo>
                  <a:cubicBezTo>
                    <a:pt x="14363" y="3137"/>
                    <a:pt x="14498" y="3702"/>
                    <a:pt x="14498" y="4294"/>
                  </a:cubicBezTo>
                  <a:cubicBezTo>
                    <a:pt x="14498" y="6340"/>
                    <a:pt x="12829" y="8009"/>
                    <a:pt x="10783" y="8009"/>
                  </a:cubicBezTo>
                  <a:cubicBezTo>
                    <a:pt x="10311" y="8009"/>
                    <a:pt x="9840" y="7914"/>
                    <a:pt x="9396" y="7740"/>
                  </a:cubicBezTo>
                  <a:cubicBezTo>
                    <a:pt x="9364" y="7724"/>
                    <a:pt x="9328" y="7716"/>
                    <a:pt x="9291" y="7716"/>
                  </a:cubicBezTo>
                  <a:cubicBezTo>
                    <a:pt x="9234" y="7716"/>
                    <a:pt x="9176" y="7734"/>
                    <a:pt x="9127" y="7767"/>
                  </a:cubicBezTo>
                  <a:lnTo>
                    <a:pt x="8534" y="8171"/>
                  </a:lnTo>
                  <a:lnTo>
                    <a:pt x="8534" y="7390"/>
                  </a:lnTo>
                  <a:cubicBezTo>
                    <a:pt x="8534" y="7295"/>
                    <a:pt x="8495" y="7214"/>
                    <a:pt x="8427" y="7161"/>
                  </a:cubicBezTo>
                  <a:cubicBezTo>
                    <a:pt x="7565" y="6448"/>
                    <a:pt x="7068" y="5411"/>
                    <a:pt x="7068" y="4294"/>
                  </a:cubicBezTo>
                  <a:cubicBezTo>
                    <a:pt x="7068" y="2248"/>
                    <a:pt x="8737" y="579"/>
                    <a:pt x="10783" y="579"/>
                  </a:cubicBezTo>
                  <a:cubicBezTo>
                    <a:pt x="11280" y="579"/>
                    <a:pt x="11752" y="673"/>
                    <a:pt x="12209" y="861"/>
                  </a:cubicBezTo>
                  <a:cubicBezTo>
                    <a:pt x="12357" y="929"/>
                    <a:pt x="12491" y="996"/>
                    <a:pt x="12640" y="1077"/>
                  </a:cubicBezTo>
                  <a:cubicBezTo>
                    <a:pt x="12686" y="1104"/>
                    <a:pt x="12736" y="1118"/>
                    <a:pt x="12787" y="1118"/>
                  </a:cubicBezTo>
                  <a:cubicBezTo>
                    <a:pt x="12884" y="1118"/>
                    <a:pt x="12981" y="1067"/>
                    <a:pt x="13044" y="969"/>
                  </a:cubicBezTo>
                  <a:cubicBezTo>
                    <a:pt x="13125" y="834"/>
                    <a:pt x="13071" y="646"/>
                    <a:pt x="12922" y="565"/>
                  </a:cubicBezTo>
                  <a:cubicBezTo>
                    <a:pt x="12775" y="472"/>
                    <a:pt x="12599" y="391"/>
                    <a:pt x="12438" y="323"/>
                  </a:cubicBezTo>
                  <a:cubicBezTo>
                    <a:pt x="11913" y="108"/>
                    <a:pt x="11361" y="0"/>
                    <a:pt x="107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5842388" y="1623200"/>
              <a:ext cx="17200" cy="14925"/>
            </a:xfrm>
            <a:custGeom>
              <a:avLst/>
              <a:gdLst/>
              <a:ahLst/>
              <a:cxnLst/>
              <a:rect l="l" t="t" r="r" b="b"/>
              <a:pathLst>
                <a:path w="688" h="597" extrusionOk="0">
                  <a:moveTo>
                    <a:pt x="341" y="1"/>
                  </a:moveTo>
                  <a:cubicBezTo>
                    <a:pt x="264" y="1"/>
                    <a:pt x="189" y="31"/>
                    <a:pt x="135" y="85"/>
                  </a:cubicBezTo>
                  <a:cubicBezTo>
                    <a:pt x="42" y="179"/>
                    <a:pt x="1" y="367"/>
                    <a:pt x="123" y="502"/>
                  </a:cubicBezTo>
                  <a:lnTo>
                    <a:pt x="135" y="502"/>
                  </a:lnTo>
                  <a:cubicBezTo>
                    <a:pt x="189" y="570"/>
                    <a:pt x="270" y="596"/>
                    <a:pt x="351" y="596"/>
                  </a:cubicBezTo>
                  <a:cubicBezTo>
                    <a:pt x="419" y="596"/>
                    <a:pt x="499" y="570"/>
                    <a:pt x="553" y="516"/>
                  </a:cubicBezTo>
                  <a:cubicBezTo>
                    <a:pt x="661" y="421"/>
                    <a:pt x="688" y="232"/>
                    <a:pt x="566" y="98"/>
                  </a:cubicBezTo>
                  <a:cubicBezTo>
                    <a:pt x="499" y="31"/>
                    <a:pt x="418"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5752213" y="1652225"/>
              <a:ext cx="50850" cy="93225"/>
            </a:xfrm>
            <a:custGeom>
              <a:avLst/>
              <a:gdLst/>
              <a:ahLst/>
              <a:cxnLst/>
              <a:rect l="l" t="t" r="r" b="b"/>
              <a:pathLst>
                <a:path w="2034" h="3729" extrusionOk="0">
                  <a:moveTo>
                    <a:pt x="1011" y="1"/>
                  </a:moveTo>
                  <a:cubicBezTo>
                    <a:pt x="849" y="1"/>
                    <a:pt x="727" y="121"/>
                    <a:pt x="727" y="297"/>
                  </a:cubicBezTo>
                  <a:lnTo>
                    <a:pt x="727" y="310"/>
                  </a:lnTo>
                  <a:cubicBezTo>
                    <a:pt x="311" y="431"/>
                    <a:pt x="1" y="781"/>
                    <a:pt x="1" y="1212"/>
                  </a:cubicBezTo>
                  <a:cubicBezTo>
                    <a:pt x="1" y="1736"/>
                    <a:pt x="458" y="2154"/>
                    <a:pt x="1011" y="2154"/>
                  </a:cubicBezTo>
                  <a:cubicBezTo>
                    <a:pt x="1253" y="2154"/>
                    <a:pt x="1441" y="2316"/>
                    <a:pt x="1441" y="2517"/>
                  </a:cubicBezTo>
                  <a:cubicBezTo>
                    <a:pt x="1441" y="2706"/>
                    <a:pt x="1253" y="2867"/>
                    <a:pt x="1011" y="2867"/>
                  </a:cubicBezTo>
                  <a:cubicBezTo>
                    <a:pt x="781" y="2867"/>
                    <a:pt x="593" y="2706"/>
                    <a:pt x="593" y="2517"/>
                  </a:cubicBezTo>
                  <a:cubicBezTo>
                    <a:pt x="593" y="2356"/>
                    <a:pt x="458" y="2221"/>
                    <a:pt x="297" y="2221"/>
                  </a:cubicBezTo>
                  <a:cubicBezTo>
                    <a:pt x="135" y="2221"/>
                    <a:pt x="1" y="2356"/>
                    <a:pt x="1" y="2517"/>
                  </a:cubicBezTo>
                  <a:cubicBezTo>
                    <a:pt x="1" y="2935"/>
                    <a:pt x="311" y="3298"/>
                    <a:pt x="727" y="3419"/>
                  </a:cubicBezTo>
                  <a:lnTo>
                    <a:pt x="727" y="3432"/>
                  </a:lnTo>
                  <a:cubicBezTo>
                    <a:pt x="727" y="3594"/>
                    <a:pt x="849" y="3729"/>
                    <a:pt x="1011" y="3729"/>
                  </a:cubicBezTo>
                  <a:cubicBezTo>
                    <a:pt x="1185" y="3729"/>
                    <a:pt x="1307" y="3594"/>
                    <a:pt x="1307" y="3432"/>
                  </a:cubicBezTo>
                  <a:lnTo>
                    <a:pt x="1307" y="3419"/>
                  </a:lnTo>
                  <a:cubicBezTo>
                    <a:pt x="1723" y="3298"/>
                    <a:pt x="2034" y="2935"/>
                    <a:pt x="2034" y="2517"/>
                  </a:cubicBezTo>
                  <a:cubicBezTo>
                    <a:pt x="2034" y="1993"/>
                    <a:pt x="1576" y="1562"/>
                    <a:pt x="1011" y="1562"/>
                  </a:cubicBezTo>
                  <a:cubicBezTo>
                    <a:pt x="781" y="1562"/>
                    <a:pt x="593" y="1413"/>
                    <a:pt x="593" y="1212"/>
                  </a:cubicBezTo>
                  <a:cubicBezTo>
                    <a:pt x="593" y="1010"/>
                    <a:pt x="781" y="862"/>
                    <a:pt x="1011" y="862"/>
                  </a:cubicBezTo>
                  <a:cubicBezTo>
                    <a:pt x="1253" y="862"/>
                    <a:pt x="1441" y="1010"/>
                    <a:pt x="1441" y="1212"/>
                  </a:cubicBezTo>
                  <a:cubicBezTo>
                    <a:pt x="1441" y="1374"/>
                    <a:pt x="1576" y="1508"/>
                    <a:pt x="1737" y="1508"/>
                  </a:cubicBezTo>
                  <a:cubicBezTo>
                    <a:pt x="1899" y="1508"/>
                    <a:pt x="2034" y="1374"/>
                    <a:pt x="2034" y="1212"/>
                  </a:cubicBezTo>
                  <a:cubicBezTo>
                    <a:pt x="2034" y="781"/>
                    <a:pt x="1723" y="431"/>
                    <a:pt x="1307" y="310"/>
                  </a:cubicBezTo>
                  <a:lnTo>
                    <a:pt x="1307" y="297"/>
                  </a:lnTo>
                  <a:cubicBezTo>
                    <a:pt x="1307" y="121"/>
                    <a:pt x="1185" y="1"/>
                    <a:pt x="10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5701063" y="1622275"/>
              <a:ext cx="153150" cy="153125"/>
            </a:xfrm>
            <a:custGeom>
              <a:avLst/>
              <a:gdLst/>
              <a:ahLst/>
              <a:cxnLst/>
              <a:rect l="l" t="t" r="r" b="b"/>
              <a:pathLst>
                <a:path w="6126" h="6125" extrusionOk="0">
                  <a:moveTo>
                    <a:pt x="3057" y="580"/>
                  </a:moveTo>
                  <a:cubicBezTo>
                    <a:pt x="4430" y="580"/>
                    <a:pt x="5533" y="1696"/>
                    <a:pt x="5533" y="3056"/>
                  </a:cubicBezTo>
                  <a:cubicBezTo>
                    <a:pt x="5533" y="4415"/>
                    <a:pt x="4430" y="5533"/>
                    <a:pt x="3057" y="5533"/>
                  </a:cubicBezTo>
                  <a:cubicBezTo>
                    <a:pt x="1697" y="5533"/>
                    <a:pt x="593" y="4415"/>
                    <a:pt x="593" y="3056"/>
                  </a:cubicBezTo>
                  <a:cubicBezTo>
                    <a:pt x="593" y="1696"/>
                    <a:pt x="1697" y="580"/>
                    <a:pt x="3057" y="580"/>
                  </a:cubicBezTo>
                  <a:close/>
                  <a:moveTo>
                    <a:pt x="3057" y="0"/>
                  </a:moveTo>
                  <a:cubicBezTo>
                    <a:pt x="1374" y="0"/>
                    <a:pt x="1" y="1373"/>
                    <a:pt x="1" y="3056"/>
                  </a:cubicBezTo>
                  <a:cubicBezTo>
                    <a:pt x="1" y="4752"/>
                    <a:pt x="1374" y="6125"/>
                    <a:pt x="3057" y="6125"/>
                  </a:cubicBezTo>
                  <a:cubicBezTo>
                    <a:pt x="4753" y="6125"/>
                    <a:pt x="6125" y="4752"/>
                    <a:pt x="6125" y="3056"/>
                  </a:cubicBezTo>
                  <a:cubicBezTo>
                    <a:pt x="6125" y="1373"/>
                    <a:pt x="4753" y="0"/>
                    <a:pt x="3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5747863" y="1844375"/>
              <a:ext cx="57900" cy="54875"/>
            </a:xfrm>
            <a:custGeom>
              <a:avLst/>
              <a:gdLst/>
              <a:ahLst/>
              <a:cxnLst/>
              <a:rect l="l" t="t" r="r" b="b"/>
              <a:pathLst>
                <a:path w="2316" h="2195" extrusionOk="0">
                  <a:moveTo>
                    <a:pt x="1981" y="1"/>
                  </a:moveTo>
                  <a:cubicBezTo>
                    <a:pt x="1868" y="1"/>
                    <a:pt x="1759" y="69"/>
                    <a:pt x="1709" y="188"/>
                  </a:cubicBezTo>
                  <a:cubicBezTo>
                    <a:pt x="1427" y="834"/>
                    <a:pt x="889" y="1360"/>
                    <a:pt x="228" y="1629"/>
                  </a:cubicBezTo>
                  <a:cubicBezTo>
                    <a:pt x="67" y="1683"/>
                    <a:pt x="0" y="1857"/>
                    <a:pt x="54" y="2006"/>
                  </a:cubicBezTo>
                  <a:cubicBezTo>
                    <a:pt x="108" y="2126"/>
                    <a:pt x="216" y="2194"/>
                    <a:pt x="336" y="2194"/>
                  </a:cubicBezTo>
                  <a:cubicBezTo>
                    <a:pt x="363" y="2194"/>
                    <a:pt x="404" y="2194"/>
                    <a:pt x="444" y="2180"/>
                  </a:cubicBezTo>
                  <a:cubicBezTo>
                    <a:pt x="1251" y="1857"/>
                    <a:pt x="1911" y="1211"/>
                    <a:pt x="2247" y="417"/>
                  </a:cubicBezTo>
                  <a:cubicBezTo>
                    <a:pt x="2315" y="269"/>
                    <a:pt x="2247" y="94"/>
                    <a:pt x="2100" y="27"/>
                  </a:cubicBezTo>
                  <a:cubicBezTo>
                    <a:pt x="2061" y="9"/>
                    <a:pt x="2021" y="1"/>
                    <a:pt x="19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5721613" y="1889450"/>
              <a:ext cx="14825" cy="14825"/>
            </a:xfrm>
            <a:custGeom>
              <a:avLst/>
              <a:gdLst/>
              <a:ahLst/>
              <a:cxnLst/>
              <a:rect l="l" t="t" r="r" b="b"/>
              <a:pathLst>
                <a:path w="593" h="593" extrusionOk="0">
                  <a:moveTo>
                    <a:pt x="296" y="0"/>
                  </a:moveTo>
                  <a:cubicBezTo>
                    <a:pt x="135" y="0"/>
                    <a:pt x="0" y="135"/>
                    <a:pt x="0" y="296"/>
                  </a:cubicBezTo>
                  <a:cubicBezTo>
                    <a:pt x="0" y="458"/>
                    <a:pt x="135" y="592"/>
                    <a:pt x="296" y="592"/>
                  </a:cubicBezTo>
                  <a:cubicBezTo>
                    <a:pt x="458" y="592"/>
                    <a:pt x="593" y="458"/>
                    <a:pt x="593" y="296"/>
                  </a:cubicBezTo>
                  <a:cubicBezTo>
                    <a:pt x="593" y="135"/>
                    <a:pt x="458"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8"/>
          <p:cNvGrpSpPr/>
          <p:nvPr/>
        </p:nvGrpSpPr>
        <p:grpSpPr>
          <a:xfrm>
            <a:off x="6175738" y="1992469"/>
            <a:ext cx="377250" cy="376875"/>
            <a:chOff x="6258963" y="1591325"/>
            <a:chExt cx="377250" cy="376875"/>
          </a:xfrm>
        </p:grpSpPr>
        <p:sp>
          <p:nvSpPr>
            <p:cNvPr id="794" name="Google Shape;794;p38"/>
            <p:cNvSpPr/>
            <p:nvPr/>
          </p:nvSpPr>
          <p:spPr>
            <a:xfrm>
              <a:off x="6426538" y="1773375"/>
              <a:ext cx="14850" cy="14475"/>
            </a:xfrm>
            <a:custGeom>
              <a:avLst/>
              <a:gdLst/>
              <a:ahLst/>
              <a:cxnLst/>
              <a:rect l="l" t="t" r="r" b="b"/>
              <a:pathLst>
                <a:path w="594" h="579" extrusionOk="0">
                  <a:moveTo>
                    <a:pt x="297" y="0"/>
                  </a:moveTo>
                  <a:cubicBezTo>
                    <a:pt x="216" y="0"/>
                    <a:pt x="149" y="27"/>
                    <a:pt x="96" y="81"/>
                  </a:cubicBezTo>
                  <a:cubicBezTo>
                    <a:pt x="42" y="135"/>
                    <a:pt x="1" y="216"/>
                    <a:pt x="1" y="282"/>
                  </a:cubicBezTo>
                  <a:cubicBezTo>
                    <a:pt x="1" y="363"/>
                    <a:pt x="42" y="444"/>
                    <a:pt x="96" y="498"/>
                  </a:cubicBezTo>
                  <a:cubicBezTo>
                    <a:pt x="149" y="551"/>
                    <a:pt x="216" y="578"/>
                    <a:pt x="297" y="578"/>
                  </a:cubicBezTo>
                  <a:cubicBezTo>
                    <a:pt x="378" y="578"/>
                    <a:pt x="458" y="551"/>
                    <a:pt x="512" y="498"/>
                  </a:cubicBezTo>
                  <a:cubicBezTo>
                    <a:pt x="566" y="444"/>
                    <a:pt x="593" y="363"/>
                    <a:pt x="593" y="282"/>
                  </a:cubicBezTo>
                  <a:cubicBezTo>
                    <a:pt x="593" y="216"/>
                    <a:pt x="566" y="135"/>
                    <a:pt x="512" y="81"/>
                  </a:cubicBezTo>
                  <a:cubicBezTo>
                    <a:pt x="458" y="27"/>
                    <a:pt x="37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6484413" y="1821150"/>
              <a:ext cx="55900" cy="105675"/>
            </a:xfrm>
            <a:custGeom>
              <a:avLst/>
              <a:gdLst/>
              <a:ahLst/>
              <a:cxnLst/>
              <a:rect l="l" t="t" r="r" b="b"/>
              <a:pathLst>
                <a:path w="2236" h="4227" extrusionOk="0">
                  <a:moveTo>
                    <a:pt x="1119" y="0"/>
                  </a:moveTo>
                  <a:cubicBezTo>
                    <a:pt x="957" y="0"/>
                    <a:pt x="822" y="121"/>
                    <a:pt x="822" y="283"/>
                  </a:cubicBezTo>
                  <a:lnTo>
                    <a:pt x="822" y="377"/>
                  </a:lnTo>
                  <a:cubicBezTo>
                    <a:pt x="351" y="498"/>
                    <a:pt x="1" y="902"/>
                    <a:pt x="1" y="1373"/>
                  </a:cubicBezTo>
                  <a:cubicBezTo>
                    <a:pt x="1" y="1952"/>
                    <a:pt x="499" y="2423"/>
                    <a:pt x="1119" y="2423"/>
                  </a:cubicBezTo>
                  <a:cubicBezTo>
                    <a:pt x="1415" y="2423"/>
                    <a:pt x="1657" y="2625"/>
                    <a:pt x="1657" y="2881"/>
                  </a:cubicBezTo>
                  <a:cubicBezTo>
                    <a:pt x="1657" y="3123"/>
                    <a:pt x="1415" y="3324"/>
                    <a:pt x="1119" y="3324"/>
                  </a:cubicBezTo>
                  <a:cubicBezTo>
                    <a:pt x="822" y="3324"/>
                    <a:pt x="593" y="3123"/>
                    <a:pt x="593" y="2881"/>
                  </a:cubicBezTo>
                  <a:cubicBezTo>
                    <a:pt x="593" y="2719"/>
                    <a:pt x="459" y="2585"/>
                    <a:pt x="297" y="2585"/>
                  </a:cubicBezTo>
                  <a:cubicBezTo>
                    <a:pt x="135" y="2585"/>
                    <a:pt x="1" y="2719"/>
                    <a:pt x="1" y="2881"/>
                  </a:cubicBezTo>
                  <a:cubicBezTo>
                    <a:pt x="1" y="3351"/>
                    <a:pt x="351" y="3769"/>
                    <a:pt x="822" y="3877"/>
                  </a:cubicBezTo>
                  <a:lnTo>
                    <a:pt x="822" y="3931"/>
                  </a:lnTo>
                  <a:cubicBezTo>
                    <a:pt x="822" y="4105"/>
                    <a:pt x="957" y="4227"/>
                    <a:pt x="1119" y="4227"/>
                  </a:cubicBezTo>
                  <a:cubicBezTo>
                    <a:pt x="1280" y="4227"/>
                    <a:pt x="1415" y="4105"/>
                    <a:pt x="1415" y="3931"/>
                  </a:cubicBezTo>
                  <a:lnTo>
                    <a:pt x="1415" y="3877"/>
                  </a:lnTo>
                  <a:cubicBezTo>
                    <a:pt x="1885" y="3769"/>
                    <a:pt x="2235" y="3351"/>
                    <a:pt x="2235" y="2881"/>
                  </a:cubicBezTo>
                  <a:cubicBezTo>
                    <a:pt x="2235" y="2302"/>
                    <a:pt x="1738" y="1831"/>
                    <a:pt x="1119" y="1831"/>
                  </a:cubicBezTo>
                  <a:cubicBezTo>
                    <a:pt x="822" y="1831"/>
                    <a:pt x="593" y="1629"/>
                    <a:pt x="593" y="1373"/>
                  </a:cubicBezTo>
                  <a:cubicBezTo>
                    <a:pt x="593" y="1131"/>
                    <a:pt x="822" y="929"/>
                    <a:pt x="1119" y="929"/>
                  </a:cubicBezTo>
                  <a:cubicBezTo>
                    <a:pt x="1415" y="929"/>
                    <a:pt x="1657" y="1131"/>
                    <a:pt x="1657" y="1373"/>
                  </a:cubicBezTo>
                  <a:cubicBezTo>
                    <a:pt x="1657" y="1535"/>
                    <a:pt x="1778" y="1669"/>
                    <a:pt x="1953" y="1669"/>
                  </a:cubicBezTo>
                  <a:cubicBezTo>
                    <a:pt x="2115" y="1669"/>
                    <a:pt x="2235" y="1535"/>
                    <a:pt x="2235" y="1373"/>
                  </a:cubicBezTo>
                  <a:cubicBezTo>
                    <a:pt x="2235" y="902"/>
                    <a:pt x="1885" y="498"/>
                    <a:pt x="1415" y="377"/>
                  </a:cubicBezTo>
                  <a:lnTo>
                    <a:pt x="1415" y="283"/>
                  </a:lnTo>
                  <a:cubicBezTo>
                    <a:pt x="1415" y="121"/>
                    <a:pt x="1280"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6504963" y="1779750"/>
              <a:ext cx="15500" cy="14825"/>
            </a:xfrm>
            <a:custGeom>
              <a:avLst/>
              <a:gdLst/>
              <a:ahLst/>
              <a:cxnLst/>
              <a:rect l="l" t="t" r="r" b="b"/>
              <a:pathLst>
                <a:path w="620" h="593" extrusionOk="0">
                  <a:moveTo>
                    <a:pt x="297" y="0"/>
                  </a:moveTo>
                  <a:cubicBezTo>
                    <a:pt x="135" y="0"/>
                    <a:pt x="0" y="135"/>
                    <a:pt x="0" y="296"/>
                  </a:cubicBezTo>
                  <a:cubicBezTo>
                    <a:pt x="0" y="458"/>
                    <a:pt x="135" y="593"/>
                    <a:pt x="297" y="593"/>
                  </a:cubicBezTo>
                  <a:lnTo>
                    <a:pt x="324" y="593"/>
                  </a:lnTo>
                  <a:cubicBezTo>
                    <a:pt x="485" y="593"/>
                    <a:pt x="620" y="458"/>
                    <a:pt x="620" y="296"/>
                  </a:cubicBezTo>
                  <a:cubicBezTo>
                    <a:pt x="620" y="135"/>
                    <a:pt x="485" y="0"/>
                    <a:pt x="3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6258963" y="1591325"/>
              <a:ext cx="347650" cy="376875"/>
            </a:xfrm>
            <a:custGeom>
              <a:avLst/>
              <a:gdLst/>
              <a:ahLst/>
              <a:cxnLst/>
              <a:rect l="l" t="t" r="r" b="b"/>
              <a:pathLst>
                <a:path w="13906" h="15075" extrusionOk="0">
                  <a:moveTo>
                    <a:pt x="8252" y="579"/>
                  </a:moveTo>
                  <a:lnTo>
                    <a:pt x="8252" y="3230"/>
                  </a:lnTo>
                  <a:lnTo>
                    <a:pt x="1307" y="3230"/>
                  </a:lnTo>
                  <a:lnTo>
                    <a:pt x="1307" y="579"/>
                  </a:lnTo>
                  <a:lnTo>
                    <a:pt x="2357" y="579"/>
                  </a:lnTo>
                  <a:lnTo>
                    <a:pt x="2357" y="1884"/>
                  </a:lnTo>
                  <a:cubicBezTo>
                    <a:pt x="2357" y="2046"/>
                    <a:pt x="2491" y="2180"/>
                    <a:pt x="2653" y="2180"/>
                  </a:cubicBezTo>
                  <a:lnTo>
                    <a:pt x="3958" y="2180"/>
                  </a:lnTo>
                  <a:cubicBezTo>
                    <a:pt x="4120" y="2180"/>
                    <a:pt x="4254" y="2046"/>
                    <a:pt x="4254" y="1884"/>
                  </a:cubicBezTo>
                  <a:lnTo>
                    <a:pt x="4254" y="579"/>
                  </a:lnTo>
                  <a:lnTo>
                    <a:pt x="5304" y="579"/>
                  </a:lnTo>
                  <a:lnTo>
                    <a:pt x="5304" y="1884"/>
                  </a:lnTo>
                  <a:cubicBezTo>
                    <a:pt x="5304" y="2046"/>
                    <a:pt x="5439" y="2180"/>
                    <a:pt x="5600" y="2180"/>
                  </a:cubicBezTo>
                  <a:lnTo>
                    <a:pt x="6892" y="2180"/>
                  </a:lnTo>
                  <a:cubicBezTo>
                    <a:pt x="7068" y="2180"/>
                    <a:pt x="7188" y="2046"/>
                    <a:pt x="7188" y="1884"/>
                  </a:cubicBezTo>
                  <a:lnTo>
                    <a:pt x="7188" y="579"/>
                  </a:lnTo>
                  <a:close/>
                  <a:moveTo>
                    <a:pt x="7781" y="3823"/>
                  </a:moveTo>
                  <a:lnTo>
                    <a:pt x="7781" y="4172"/>
                  </a:lnTo>
                  <a:cubicBezTo>
                    <a:pt x="7781" y="4307"/>
                    <a:pt x="7673" y="4415"/>
                    <a:pt x="7552" y="4415"/>
                  </a:cubicBezTo>
                  <a:lnTo>
                    <a:pt x="2007" y="4415"/>
                  </a:lnTo>
                  <a:cubicBezTo>
                    <a:pt x="1885" y="4415"/>
                    <a:pt x="1778" y="4307"/>
                    <a:pt x="1778" y="4172"/>
                  </a:cubicBezTo>
                  <a:lnTo>
                    <a:pt x="1778" y="3823"/>
                  </a:lnTo>
                  <a:close/>
                  <a:moveTo>
                    <a:pt x="6488" y="12248"/>
                  </a:moveTo>
                  <a:cubicBezTo>
                    <a:pt x="6542" y="12451"/>
                    <a:pt x="6610" y="12652"/>
                    <a:pt x="6691" y="12840"/>
                  </a:cubicBezTo>
                  <a:lnTo>
                    <a:pt x="1307" y="12840"/>
                  </a:lnTo>
                  <a:lnTo>
                    <a:pt x="1307" y="12478"/>
                  </a:lnTo>
                  <a:cubicBezTo>
                    <a:pt x="1307" y="12356"/>
                    <a:pt x="1415" y="12248"/>
                    <a:pt x="1535" y="12248"/>
                  </a:cubicBezTo>
                  <a:close/>
                  <a:moveTo>
                    <a:pt x="7027" y="13433"/>
                  </a:moveTo>
                  <a:cubicBezTo>
                    <a:pt x="7310" y="13850"/>
                    <a:pt x="7687" y="14213"/>
                    <a:pt x="8118" y="14483"/>
                  </a:cubicBezTo>
                  <a:lnTo>
                    <a:pt x="593" y="14483"/>
                  </a:lnTo>
                  <a:lnTo>
                    <a:pt x="593" y="13433"/>
                  </a:lnTo>
                  <a:close/>
                  <a:moveTo>
                    <a:pt x="1307" y="0"/>
                  </a:moveTo>
                  <a:cubicBezTo>
                    <a:pt x="984" y="0"/>
                    <a:pt x="715" y="256"/>
                    <a:pt x="715" y="579"/>
                  </a:cubicBezTo>
                  <a:lnTo>
                    <a:pt x="715" y="3230"/>
                  </a:lnTo>
                  <a:cubicBezTo>
                    <a:pt x="715" y="3513"/>
                    <a:pt x="916" y="3756"/>
                    <a:pt x="1185" y="3810"/>
                  </a:cubicBezTo>
                  <a:lnTo>
                    <a:pt x="1185" y="4172"/>
                  </a:lnTo>
                  <a:cubicBezTo>
                    <a:pt x="1185" y="4630"/>
                    <a:pt x="1549" y="5007"/>
                    <a:pt x="2007" y="5007"/>
                  </a:cubicBezTo>
                  <a:lnTo>
                    <a:pt x="2653" y="5007"/>
                  </a:lnTo>
                  <a:lnTo>
                    <a:pt x="1616" y="11656"/>
                  </a:lnTo>
                  <a:lnTo>
                    <a:pt x="1535" y="11656"/>
                  </a:lnTo>
                  <a:cubicBezTo>
                    <a:pt x="1078" y="11656"/>
                    <a:pt x="715" y="12033"/>
                    <a:pt x="715" y="12478"/>
                  </a:cubicBezTo>
                  <a:lnTo>
                    <a:pt x="715" y="12840"/>
                  </a:lnTo>
                  <a:lnTo>
                    <a:pt x="297" y="12840"/>
                  </a:lnTo>
                  <a:cubicBezTo>
                    <a:pt x="136" y="12840"/>
                    <a:pt x="1" y="12975"/>
                    <a:pt x="1" y="13137"/>
                  </a:cubicBezTo>
                  <a:lnTo>
                    <a:pt x="1" y="14779"/>
                  </a:lnTo>
                  <a:cubicBezTo>
                    <a:pt x="1" y="14940"/>
                    <a:pt x="136" y="15075"/>
                    <a:pt x="297" y="15075"/>
                  </a:cubicBezTo>
                  <a:lnTo>
                    <a:pt x="10137" y="15075"/>
                  </a:lnTo>
                  <a:cubicBezTo>
                    <a:pt x="12222" y="15075"/>
                    <a:pt x="13905" y="13379"/>
                    <a:pt x="13905" y="11306"/>
                  </a:cubicBezTo>
                  <a:cubicBezTo>
                    <a:pt x="13905" y="9799"/>
                    <a:pt x="13017" y="8440"/>
                    <a:pt x="11617" y="7833"/>
                  </a:cubicBezTo>
                  <a:cubicBezTo>
                    <a:pt x="11583" y="7821"/>
                    <a:pt x="11547" y="7815"/>
                    <a:pt x="11512" y="7815"/>
                  </a:cubicBezTo>
                  <a:cubicBezTo>
                    <a:pt x="11395" y="7815"/>
                    <a:pt x="11282" y="7881"/>
                    <a:pt x="11240" y="7995"/>
                  </a:cubicBezTo>
                  <a:cubicBezTo>
                    <a:pt x="11172" y="8144"/>
                    <a:pt x="11240" y="8318"/>
                    <a:pt x="11388" y="8386"/>
                  </a:cubicBezTo>
                  <a:cubicBezTo>
                    <a:pt x="12559" y="8883"/>
                    <a:pt x="13326" y="10028"/>
                    <a:pt x="13326" y="11306"/>
                  </a:cubicBezTo>
                  <a:cubicBezTo>
                    <a:pt x="13326" y="13056"/>
                    <a:pt x="11899" y="14483"/>
                    <a:pt x="10137" y="14483"/>
                  </a:cubicBezTo>
                  <a:cubicBezTo>
                    <a:pt x="9019" y="14483"/>
                    <a:pt x="8037" y="13904"/>
                    <a:pt x="7472" y="13043"/>
                  </a:cubicBezTo>
                  <a:cubicBezTo>
                    <a:pt x="7458" y="12989"/>
                    <a:pt x="7431" y="12948"/>
                    <a:pt x="7404" y="12921"/>
                  </a:cubicBezTo>
                  <a:cubicBezTo>
                    <a:pt x="7229" y="12639"/>
                    <a:pt x="7108" y="12343"/>
                    <a:pt x="7041" y="12006"/>
                  </a:cubicBezTo>
                  <a:lnTo>
                    <a:pt x="7041" y="11952"/>
                  </a:lnTo>
                  <a:cubicBezTo>
                    <a:pt x="7041" y="11898"/>
                    <a:pt x="7027" y="11844"/>
                    <a:pt x="7000" y="11791"/>
                  </a:cubicBezTo>
                  <a:cubicBezTo>
                    <a:pt x="6973" y="11629"/>
                    <a:pt x="6960" y="11468"/>
                    <a:pt x="6960" y="11306"/>
                  </a:cubicBezTo>
                  <a:cubicBezTo>
                    <a:pt x="6960" y="10068"/>
                    <a:pt x="7687" y="8924"/>
                    <a:pt x="8818" y="8413"/>
                  </a:cubicBezTo>
                  <a:cubicBezTo>
                    <a:pt x="8965" y="8345"/>
                    <a:pt x="9033" y="8171"/>
                    <a:pt x="8965" y="8022"/>
                  </a:cubicBezTo>
                  <a:cubicBezTo>
                    <a:pt x="8916" y="7913"/>
                    <a:pt x="8808" y="7848"/>
                    <a:pt x="8696" y="7848"/>
                  </a:cubicBezTo>
                  <a:cubicBezTo>
                    <a:pt x="8655" y="7848"/>
                    <a:pt x="8614" y="7856"/>
                    <a:pt x="8575" y="7874"/>
                  </a:cubicBezTo>
                  <a:cubicBezTo>
                    <a:pt x="7229" y="8480"/>
                    <a:pt x="6368" y="9826"/>
                    <a:pt x="6368" y="11306"/>
                  </a:cubicBezTo>
                  <a:cubicBezTo>
                    <a:pt x="6368" y="11428"/>
                    <a:pt x="6381" y="11548"/>
                    <a:pt x="6381" y="11656"/>
                  </a:cubicBezTo>
                  <a:lnTo>
                    <a:pt x="2222" y="11656"/>
                  </a:lnTo>
                  <a:lnTo>
                    <a:pt x="3245" y="5007"/>
                  </a:lnTo>
                  <a:lnTo>
                    <a:pt x="6300" y="5007"/>
                  </a:lnTo>
                  <a:lnTo>
                    <a:pt x="6515" y="6394"/>
                  </a:lnTo>
                  <a:cubicBezTo>
                    <a:pt x="6540" y="6539"/>
                    <a:pt x="6662" y="6640"/>
                    <a:pt x="6803" y="6640"/>
                  </a:cubicBezTo>
                  <a:cubicBezTo>
                    <a:pt x="6819" y="6640"/>
                    <a:pt x="6836" y="6639"/>
                    <a:pt x="6852" y="6636"/>
                  </a:cubicBezTo>
                  <a:cubicBezTo>
                    <a:pt x="7014" y="6609"/>
                    <a:pt x="7122" y="6461"/>
                    <a:pt x="7108" y="6299"/>
                  </a:cubicBezTo>
                  <a:lnTo>
                    <a:pt x="6906" y="5007"/>
                  </a:lnTo>
                  <a:lnTo>
                    <a:pt x="7552" y="5007"/>
                  </a:lnTo>
                  <a:cubicBezTo>
                    <a:pt x="7996" y="5007"/>
                    <a:pt x="8373" y="4630"/>
                    <a:pt x="8373" y="4172"/>
                  </a:cubicBezTo>
                  <a:lnTo>
                    <a:pt x="8373" y="3810"/>
                  </a:lnTo>
                  <a:cubicBezTo>
                    <a:pt x="8642" y="3756"/>
                    <a:pt x="8844" y="3513"/>
                    <a:pt x="8844" y="3230"/>
                  </a:cubicBezTo>
                  <a:lnTo>
                    <a:pt x="8844" y="579"/>
                  </a:lnTo>
                  <a:cubicBezTo>
                    <a:pt x="8844" y="256"/>
                    <a:pt x="8575" y="0"/>
                    <a:pt x="8252" y="0"/>
                  </a:cubicBezTo>
                  <a:lnTo>
                    <a:pt x="7188" y="0"/>
                  </a:lnTo>
                  <a:cubicBezTo>
                    <a:pt x="6865" y="0"/>
                    <a:pt x="6610" y="256"/>
                    <a:pt x="6610" y="579"/>
                  </a:cubicBezTo>
                  <a:lnTo>
                    <a:pt x="6610" y="1588"/>
                  </a:lnTo>
                  <a:lnTo>
                    <a:pt x="5896" y="1588"/>
                  </a:lnTo>
                  <a:lnTo>
                    <a:pt x="5896" y="579"/>
                  </a:lnTo>
                  <a:cubicBezTo>
                    <a:pt x="5896" y="256"/>
                    <a:pt x="5627" y="0"/>
                    <a:pt x="5304" y="0"/>
                  </a:cubicBezTo>
                  <a:lnTo>
                    <a:pt x="4254" y="0"/>
                  </a:lnTo>
                  <a:cubicBezTo>
                    <a:pt x="3918" y="0"/>
                    <a:pt x="3662" y="256"/>
                    <a:pt x="3662" y="579"/>
                  </a:cubicBezTo>
                  <a:lnTo>
                    <a:pt x="3662" y="1588"/>
                  </a:lnTo>
                  <a:lnTo>
                    <a:pt x="2949" y="1588"/>
                  </a:lnTo>
                  <a:lnTo>
                    <a:pt x="2949" y="579"/>
                  </a:lnTo>
                  <a:cubicBezTo>
                    <a:pt x="2949" y="256"/>
                    <a:pt x="2680" y="0"/>
                    <a:pt x="23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6450463" y="1866900"/>
              <a:ext cx="14825" cy="14850"/>
            </a:xfrm>
            <a:custGeom>
              <a:avLst/>
              <a:gdLst/>
              <a:ahLst/>
              <a:cxnLst/>
              <a:rect l="l" t="t" r="r" b="b"/>
              <a:pathLst>
                <a:path w="593" h="594" extrusionOk="0">
                  <a:moveTo>
                    <a:pt x="296" y="1"/>
                  </a:moveTo>
                  <a:cubicBezTo>
                    <a:pt x="228" y="1"/>
                    <a:pt x="148" y="28"/>
                    <a:pt x="94" y="95"/>
                  </a:cubicBezTo>
                  <a:cubicBezTo>
                    <a:pt x="40" y="148"/>
                    <a:pt x="0" y="216"/>
                    <a:pt x="0" y="297"/>
                  </a:cubicBezTo>
                  <a:cubicBezTo>
                    <a:pt x="0" y="378"/>
                    <a:pt x="40" y="445"/>
                    <a:pt x="94" y="512"/>
                  </a:cubicBezTo>
                  <a:cubicBezTo>
                    <a:pt x="148" y="566"/>
                    <a:pt x="228" y="593"/>
                    <a:pt x="296" y="593"/>
                  </a:cubicBezTo>
                  <a:cubicBezTo>
                    <a:pt x="377" y="593"/>
                    <a:pt x="458" y="566"/>
                    <a:pt x="511" y="512"/>
                  </a:cubicBezTo>
                  <a:cubicBezTo>
                    <a:pt x="565" y="445"/>
                    <a:pt x="592" y="378"/>
                    <a:pt x="592" y="297"/>
                  </a:cubicBezTo>
                  <a:cubicBezTo>
                    <a:pt x="592" y="216"/>
                    <a:pt x="565" y="148"/>
                    <a:pt x="511" y="95"/>
                  </a:cubicBezTo>
                  <a:cubicBezTo>
                    <a:pt x="458" y="28"/>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6559463" y="1866900"/>
              <a:ext cx="14850" cy="14850"/>
            </a:xfrm>
            <a:custGeom>
              <a:avLst/>
              <a:gdLst/>
              <a:ahLst/>
              <a:cxnLst/>
              <a:rect l="l" t="t" r="r" b="b"/>
              <a:pathLst>
                <a:path w="594" h="594" extrusionOk="0">
                  <a:moveTo>
                    <a:pt x="297" y="1"/>
                  </a:moveTo>
                  <a:cubicBezTo>
                    <a:pt x="216" y="1"/>
                    <a:pt x="148" y="28"/>
                    <a:pt x="95" y="95"/>
                  </a:cubicBezTo>
                  <a:cubicBezTo>
                    <a:pt x="41" y="148"/>
                    <a:pt x="1" y="216"/>
                    <a:pt x="1" y="297"/>
                  </a:cubicBezTo>
                  <a:cubicBezTo>
                    <a:pt x="1" y="378"/>
                    <a:pt x="41" y="445"/>
                    <a:pt x="95" y="512"/>
                  </a:cubicBezTo>
                  <a:cubicBezTo>
                    <a:pt x="148" y="566"/>
                    <a:pt x="216" y="593"/>
                    <a:pt x="297" y="593"/>
                  </a:cubicBezTo>
                  <a:cubicBezTo>
                    <a:pt x="378" y="593"/>
                    <a:pt x="445" y="566"/>
                    <a:pt x="512" y="512"/>
                  </a:cubicBezTo>
                  <a:cubicBezTo>
                    <a:pt x="566" y="445"/>
                    <a:pt x="593" y="378"/>
                    <a:pt x="593" y="297"/>
                  </a:cubicBezTo>
                  <a:cubicBezTo>
                    <a:pt x="593" y="216"/>
                    <a:pt x="566" y="148"/>
                    <a:pt x="512" y="95"/>
                  </a:cubicBezTo>
                  <a:cubicBezTo>
                    <a:pt x="445" y="28"/>
                    <a:pt x="37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6458538" y="1631025"/>
              <a:ext cx="177675" cy="112750"/>
            </a:xfrm>
            <a:custGeom>
              <a:avLst/>
              <a:gdLst/>
              <a:ahLst/>
              <a:cxnLst/>
              <a:rect l="l" t="t" r="r" b="b"/>
              <a:pathLst>
                <a:path w="7107" h="4510" extrusionOk="0">
                  <a:moveTo>
                    <a:pt x="5774" y="0"/>
                  </a:moveTo>
                  <a:cubicBezTo>
                    <a:pt x="5612" y="0"/>
                    <a:pt x="5478" y="135"/>
                    <a:pt x="5478" y="296"/>
                  </a:cubicBezTo>
                  <a:cubicBezTo>
                    <a:pt x="5478" y="458"/>
                    <a:pt x="5612" y="592"/>
                    <a:pt x="5774" y="592"/>
                  </a:cubicBezTo>
                  <a:lnTo>
                    <a:pt x="6097" y="592"/>
                  </a:lnTo>
                  <a:lnTo>
                    <a:pt x="3553" y="3137"/>
                  </a:lnTo>
                  <a:lnTo>
                    <a:pt x="2477" y="2060"/>
                  </a:lnTo>
                  <a:cubicBezTo>
                    <a:pt x="2416" y="2006"/>
                    <a:pt x="2342" y="1979"/>
                    <a:pt x="2268" y="1979"/>
                  </a:cubicBezTo>
                  <a:cubicBezTo>
                    <a:pt x="2194" y="1979"/>
                    <a:pt x="2120" y="2006"/>
                    <a:pt x="2059" y="2060"/>
                  </a:cubicBezTo>
                  <a:lnTo>
                    <a:pt x="121" y="4011"/>
                  </a:lnTo>
                  <a:cubicBezTo>
                    <a:pt x="0" y="4119"/>
                    <a:pt x="0" y="4307"/>
                    <a:pt x="121" y="4429"/>
                  </a:cubicBezTo>
                  <a:cubicBezTo>
                    <a:pt x="174" y="4483"/>
                    <a:pt x="255" y="4510"/>
                    <a:pt x="323" y="4510"/>
                  </a:cubicBezTo>
                  <a:cubicBezTo>
                    <a:pt x="404" y="4510"/>
                    <a:pt x="471" y="4483"/>
                    <a:pt x="538" y="4429"/>
                  </a:cubicBezTo>
                  <a:lnTo>
                    <a:pt x="2261" y="2692"/>
                  </a:lnTo>
                  <a:lnTo>
                    <a:pt x="3338" y="3756"/>
                  </a:lnTo>
                  <a:cubicBezTo>
                    <a:pt x="3398" y="3816"/>
                    <a:pt x="3476" y="3846"/>
                    <a:pt x="3551" y="3846"/>
                  </a:cubicBezTo>
                  <a:cubicBezTo>
                    <a:pt x="3627" y="3846"/>
                    <a:pt x="3701" y="3816"/>
                    <a:pt x="3755" y="3756"/>
                  </a:cubicBezTo>
                  <a:lnTo>
                    <a:pt x="6515" y="1010"/>
                  </a:lnTo>
                  <a:lnTo>
                    <a:pt x="6515" y="1333"/>
                  </a:lnTo>
                  <a:cubicBezTo>
                    <a:pt x="6515" y="1495"/>
                    <a:pt x="6649" y="1629"/>
                    <a:pt x="6811" y="1629"/>
                  </a:cubicBezTo>
                  <a:cubicBezTo>
                    <a:pt x="6972" y="1629"/>
                    <a:pt x="7107" y="1495"/>
                    <a:pt x="7107" y="1333"/>
                  </a:cubicBezTo>
                  <a:lnTo>
                    <a:pt x="7107" y="296"/>
                  </a:lnTo>
                  <a:cubicBezTo>
                    <a:pt x="7107" y="135"/>
                    <a:pt x="6972" y="0"/>
                    <a:pt x="6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8"/>
          <p:cNvGrpSpPr/>
          <p:nvPr/>
        </p:nvGrpSpPr>
        <p:grpSpPr>
          <a:xfrm>
            <a:off x="7101457" y="-555803"/>
            <a:ext cx="2678236" cy="2874159"/>
            <a:chOff x="7101457" y="-555803"/>
            <a:chExt cx="2678236" cy="2874159"/>
          </a:xfrm>
        </p:grpSpPr>
        <p:sp>
          <p:nvSpPr>
            <p:cNvPr id="802" name="Google Shape;802;p38"/>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8"/>
          <p:cNvSpPr/>
          <p:nvPr/>
        </p:nvSpPr>
        <p:spPr>
          <a:xfrm rot="-429159">
            <a:off x="-630229" y="3897988"/>
            <a:ext cx="2308537" cy="1632018"/>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06" name="Google Shape;806;p38"/>
          <p:cNvSpPr/>
          <p:nvPr/>
        </p:nvSpPr>
        <p:spPr>
          <a:xfrm rot="-429159">
            <a:off x="-825544" y="3576338"/>
            <a:ext cx="2308537" cy="1962762"/>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41"/>
          <p:cNvGrpSpPr/>
          <p:nvPr/>
        </p:nvGrpSpPr>
        <p:grpSpPr>
          <a:xfrm>
            <a:off x="4572946" y="1144425"/>
            <a:ext cx="3529500" cy="3529500"/>
            <a:chOff x="4572946" y="1144425"/>
            <a:chExt cx="3529500" cy="3529500"/>
          </a:xfrm>
        </p:grpSpPr>
        <p:sp>
          <p:nvSpPr>
            <p:cNvPr id="1277" name="Google Shape;1277;p41"/>
            <p:cNvSpPr/>
            <p:nvPr/>
          </p:nvSpPr>
          <p:spPr>
            <a:xfrm rot="-2700000" flipH="1">
              <a:off x="5150590" y="1721872"/>
              <a:ext cx="2374606" cy="23746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rot="-2005685" flipH="1">
              <a:off x="5063939" y="1635418"/>
              <a:ext cx="2547515" cy="2547515"/>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图片 0"/>
          <p:cNvPicPr>
            <a:picLocks noChangeAspect="1"/>
          </p:cNvPicPr>
          <p:nvPr>
            <p:custDataLst>
              <p:tags r:id="rId1"/>
            </p:custDataLst>
          </p:nvPr>
        </p:nvPicPr>
        <p:blipFill>
          <a:blip r:embed="rId4"/>
          <a:stretch>
            <a:fillRect/>
          </a:stretch>
        </p:blipFill>
        <p:spPr>
          <a:xfrm>
            <a:off x="1907540" y="1028065"/>
            <a:ext cx="5213350" cy="30880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p:nvPr/>
        </p:nvSpPr>
        <p:spPr>
          <a:xfrm>
            <a:off x="2549400" y="2123300"/>
            <a:ext cx="4045200" cy="11664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34"/>
          <p:cNvSpPr txBox="1">
            <a:spLocks noGrp="1"/>
          </p:cNvSpPr>
          <p:nvPr>
            <p:ph type="title"/>
          </p:nvPr>
        </p:nvSpPr>
        <p:spPr>
          <a:xfrm>
            <a:off x="2555750" y="2229165"/>
            <a:ext cx="4045200" cy="8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sz="6000" b="1" dirty="0">
                <a:latin typeface="SimHei" panose="02010609060101010101" pitchFamily="49" charset="-122"/>
                <a:ea typeface="SimHei" panose="02010609060101010101" pitchFamily="49" charset="-122"/>
              </a:rPr>
              <a:t>随机森林</a:t>
            </a:r>
          </a:p>
        </p:txBody>
      </p:sp>
      <p:sp>
        <p:nvSpPr>
          <p:cNvPr id="330" name="Google Shape;330;p34"/>
          <p:cNvSpPr/>
          <p:nvPr/>
        </p:nvSpPr>
        <p:spPr>
          <a:xfrm>
            <a:off x="4152450" y="1021475"/>
            <a:ext cx="839100" cy="8391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8" name="Google Shape;378;p36"/>
          <p:cNvSpPr txBox="1"/>
          <p:nvPr/>
        </p:nvSpPr>
        <p:spPr>
          <a:xfrm>
            <a:off x="4195357" y="897114"/>
            <a:ext cx="753285" cy="839101"/>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1pPr>
            <a:lvl2pPr marR="0" lvl="1"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2pPr>
            <a:lvl3pPr marR="0" lvl="2"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3pPr>
            <a:lvl4pPr marR="0" lvl="3"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4pPr>
            <a:lvl5pPr marR="0" lvl="4"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5pPr>
            <a:lvl6pPr marR="0" lvl="5"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6pPr>
            <a:lvl7pPr marR="0" lvl="6"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7pPr>
            <a:lvl8pPr marR="0" lvl="7"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8pPr>
            <a:lvl9pPr marR="0" lvl="8" algn="ctr" rtl="0">
              <a:lnSpc>
                <a:spcPct val="150000"/>
              </a:lnSpc>
              <a:spcBef>
                <a:spcPts val="0"/>
              </a:spcBef>
              <a:spcAft>
                <a:spcPts val="0"/>
              </a:spcAft>
              <a:buClr>
                <a:schemeClr val="dk1"/>
              </a:buClr>
              <a:buSzPts val="3600"/>
              <a:buFont typeface="Bungee"/>
              <a:buNone/>
              <a:defRPr sz="3600" b="0" i="0" u="none" strike="noStrike" cap="none">
                <a:solidFill>
                  <a:schemeClr val="dk1"/>
                </a:solidFill>
                <a:latin typeface="Bungee"/>
                <a:ea typeface="Bungee"/>
                <a:cs typeface="Bungee"/>
                <a:sym typeface="Bungee"/>
              </a:defRPr>
            </a:lvl9pPr>
          </a:lstStyle>
          <a:p>
            <a:pPr marL="0" lvl="0" indent="0" algn="r" rtl="0">
              <a:spcBef>
                <a:spcPts val="0"/>
              </a:spcBef>
              <a:spcAft>
                <a:spcPts val="0"/>
              </a:spcAft>
              <a:buNone/>
            </a:pPr>
            <a:r>
              <a:rPr lang="en-GB" dirty="0">
                <a:latin typeface="Consolas" panose="020B0609020204030204" pitchFamily="49" charset="0"/>
                <a:cs typeface="Consolas" panose="020B0609020204030204" pitchFamily="49" charset="0"/>
              </a:rPr>
              <a:t>0</a:t>
            </a:r>
            <a:r>
              <a:rPr lang="en-US" altLang="en-GB" dirty="0">
                <a:latin typeface="Consolas" panose="020B0609020204030204" pitchFamily="49" charset="0"/>
                <a:cs typeface="Consolas" panose="020B0609020204030204" pitchFamily="49" charset="0"/>
              </a:rPr>
              <a:t>2</a:t>
            </a:r>
          </a:p>
        </p:txBody>
      </p:sp>
      <p:sp>
        <p:nvSpPr>
          <p:cNvPr id="2" name="Google Shape;329;p34"/>
          <p:cNvSpPr txBox="1">
            <a:spLocks noGrp="1"/>
          </p:cNvSpPr>
          <p:nvPr>
            <p:ph type="subTitle" idx="1"/>
          </p:nvPr>
        </p:nvSpPr>
        <p:spPr>
          <a:xfrm>
            <a:off x="2555750" y="3436525"/>
            <a:ext cx="4045200" cy="68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Consolas" panose="020B0609020204030204" pitchFamily="49" charset="0"/>
                <a:cs typeface="Consolas" panose="020B0609020204030204" pitchFamily="49" charset="0"/>
              </a:rPr>
              <a:t>Random Forest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41"/>
          <p:cNvGrpSpPr/>
          <p:nvPr/>
        </p:nvGrpSpPr>
        <p:grpSpPr>
          <a:xfrm>
            <a:off x="4572946" y="1144425"/>
            <a:ext cx="3529500" cy="3529500"/>
            <a:chOff x="4572946" y="1144425"/>
            <a:chExt cx="3529500" cy="3529500"/>
          </a:xfrm>
        </p:grpSpPr>
        <p:sp>
          <p:nvSpPr>
            <p:cNvPr id="1277" name="Google Shape;1277;p41"/>
            <p:cNvSpPr/>
            <p:nvPr/>
          </p:nvSpPr>
          <p:spPr>
            <a:xfrm rot="-2700000" flipH="1">
              <a:off x="5150590" y="1721872"/>
              <a:ext cx="2374606" cy="23746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rot="-2005685" flipH="1">
              <a:off x="5063939" y="1635418"/>
              <a:ext cx="2547515" cy="2547515"/>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图片 1"/>
          <p:cNvPicPr>
            <a:picLocks noChangeAspect="1"/>
          </p:cNvPicPr>
          <p:nvPr/>
        </p:nvPicPr>
        <p:blipFill>
          <a:blip r:embed="rId3"/>
          <a:stretch>
            <a:fillRect/>
          </a:stretch>
        </p:blipFill>
        <p:spPr>
          <a:xfrm>
            <a:off x="395605" y="2120900"/>
            <a:ext cx="8355330" cy="1576705"/>
          </a:xfrm>
          <a:prstGeom prst="rect">
            <a:avLst/>
          </a:prstGeom>
        </p:spPr>
      </p:pic>
      <p:sp>
        <p:nvSpPr>
          <p:cNvPr id="780" name="Google Shape;7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b="1" dirty="0">
                <a:latin typeface="SimHei" panose="02010609060101010101" pitchFamily="49" charset="-122"/>
                <a:ea typeface="SimHei" panose="02010609060101010101" pitchFamily="49" charset="-122"/>
              </a:rPr>
              <a:t> 随机森林模型构建示意图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41"/>
          <p:cNvGrpSpPr/>
          <p:nvPr/>
        </p:nvGrpSpPr>
        <p:grpSpPr>
          <a:xfrm>
            <a:off x="4572946" y="1144425"/>
            <a:ext cx="3529500" cy="3529500"/>
            <a:chOff x="4572946" y="1144425"/>
            <a:chExt cx="3529500" cy="3529500"/>
          </a:xfrm>
        </p:grpSpPr>
        <p:sp>
          <p:nvSpPr>
            <p:cNvPr id="1277" name="Google Shape;1277;p41"/>
            <p:cNvSpPr/>
            <p:nvPr/>
          </p:nvSpPr>
          <p:spPr>
            <a:xfrm rot="-2700000" flipH="1">
              <a:off x="5150590" y="1721872"/>
              <a:ext cx="2374606" cy="23746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rot="-2005685" flipH="1">
              <a:off x="5063939" y="1635418"/>
              <a:ext cx="2547515" cy="2547515"/>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38"/>
          <p:cNvSpPr txBox="1">
            <a:spLocks noGrp="1"/>
          </p:cNvSpPr>
          <p:nvPr>
            <p:ph type="title"/>
          </p:nvPr>
        </p:nvSpPr>
        <p:spPr>
          <a:xfrm>
            <a:off x="469492" y="3845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GB" b="1" dirty="0">
                <a:latin typeface="SimHei" panose="02010609060101010101" pitchFamily="49" charset="-122"/>
                <a:ea typeface="SimHei" panose="02010609060101010101" pitchFamily="49" charset="-122"/>
              </a:rPr>
              <a:t> 随机森林模型随决策树颗树变化</a:t>
            </a:r>
          </a:p>
        </p:txBody>
      </p:sp>
      <p:pic>
        <p:nvPicPr>
          <p:cNvPr id="3" name="图片 2"/>
          <p:cNvPicPr>
            <a:picLocks noChangeAspect="1"/>
          </p:cNvPicPr>
          <p:nvPr/>
        </p:nvPicPr>
        <p:blipFill>
          <a:blip r:embed="rId3"/>
          <a:stretch>
            <a:fillRect/>
          </a:stretch>
        </p:blipFill>
        <p:spPr>
          <a:xfrm>
            <a:off x="1764030" y="1491615"/>
            <a:ext cx="5476875" cy="28238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p:nvPr/>
        </p:nvSpPr>
        <p:spPr>
          <a:xfrm>
            <a:off x="5221000" y="2746588"/>
            <a:ext cx="3132600" cy="708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6" name="Google Shape;376;p36"/>
          <p:cNvSpPr/>
          <p:nvPr/>
        </p:nvSpPr>
        <p:spPr>
          <a:xfrm>
            <a:off x="629850" y="-340625"/>
            <a:ext cx="4423525" cy="5701225"/>
          </a:xfrm>
          <a:custGeom>
            <a:avLst/>
            <a:gdLst/>
            <a:ahLst/>
            <a:cxnLst/>
            <a:rect l="l" t="t" r="r" b="b"/>
            <a:pathLst>
              <a:path w="176941" h="228049" extrusionOk="0">
                <a:moveTo>
                  <a:pt x="0" y="0"/>
                </a:moveTo>
                <a:lnTo>
                  <a:pt x="37363" y="101355"/>
                </a:lnTo>
                <a:lnTo>
                  <a:pt x="76875" y="61844"/>
                </a:lnTo>
                <a:lnTo>
                  <a:pt x="176941" y="228049"/>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377" name="Google Shape;377;p36"/>
          <p:cNvSpPr txBox="1">
            <a:spLocks noGrp="1"/>
          </p:cNvSpPr>
          <p:nvPr>
            <p:ph type="title"/>
          </p:nvPr>
        </p:nvSpPr>
        <p:spPr>
          <a:xfrm>
            <a:off x="5068600" y="2820534"/>
            <a:ext cx="3132600" cy="56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zh-CN" altLang="en-US" dirty="0"/>
              <a:t>研究背景</a:t>
            </a:r>
            <a:endParaRPr dirty="0"/>
          </a:p>
        </p:txBody>
      </p:sp>
      <p:sp>
        <p:nvSpPr>
          <p:cNvPr id="378" name="Google Shape;378;p36"/>
          <p:cNvSpPr txBox="1">
            <a:spLocks noGrp="1"/>
          </p:cNvSpPr>
          <p:nvPr>
            <p:ph type="title" idx="2"/>
          </p:nvPr>
        </p:nvSpPr>
        <p:spPr>
          <a:xfrm>
            <a:off x="5068600" y="1059788"/>
            <a:ext cx="3132600" cy="1479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380" name="Google Shape;380;p36"/>
          <p:cNvGrpSpPr/>
          <p:nvPr/>
        </p:nvGrpSpPr>
        <p:grpSpPr>
          <a:xfrm>
            <a:off x="-384131" y="-279661"/>
            <a:ext cx="4898378" cy="5076191"/>
            <a:chOff x="-106900" y="273425"/>
            <a:chExt cx="4174873" cy="4326422"/>
          </a:xfrm>
        </p:grpSpPr>
        <p:grpSp>
          <p:nvGrpSpPr>
            <p:cNvPr id="381" name="Google Shape;381;p36"/>
            <p:cNvGrpSpPr/>
            <p:nvPr/>
          </p:nvGrpSpPr>
          <p:grpSpPr>
            <a:xfrm>
              <a:off x="720006" y="1328858"/>
              <a:ext cx="3347966" cy="3270989"/>
              <a:chOff x="4571000" y="1484300"/>
              <a:chExt cx="2809875" cy="2745500"/>
            </a:xfrm>
          </p:grpSpPr>
          <p:sp>
            <p:nvSpPr>
              <p:cNvPr id="382" name="Google Shape;382;p36"/>
              <p:cNvSpPr/>
              <p:nvPr/>
            </p:nvSpPr>
            <p:spPr>
              <a:xfrm>
                <a:off x="5189650" y="1859350"/>
                <a:ext cx="943225" cy="238850"/>
              </a:xfrm>
              <a:custGeom>
                <a:avLst/>
                <a:gdLst/>
                <a:ahLst/>
                <a:cxnLst/>
                <a:rect l="l" t="t" r="r" b="b"/>
                <a:pathLst>
                  <a:path w="37729" h="9554" extrusionOk="0">
                    <a:moveTo>
                      <a:pt x="16024" y="0"/>
                    </a:moveTo>
                    <a:cubicBezTo>
                      <a:pt x="11088" y="0"/>
                      <a:pt x="6895" y="2511"/>
                      <a:pt x="5513" y="5958"/>
                    </a:cubicBezTo>
                    <a:cubicBezTo>
                      <a:pt x="5363" y="5936"/>
                      <a:pt x="5193" y="5936"/>
                      <a:pt x="5044" y="5936"/>
                    </a:cubicBezTo>
                    <a:cubicBezTo>
                      <a:pt x="2256" y="5936"/>
                      <a:pt x="1" y="7553"/>
                      <a:pt x="1" y="9553"/>
                    </a:cubicBezTo>
                    <a:lnTo>
                      <a:pt x="37728" y="9553"/>
                    </a:lnTo>
                    <a:cubicBezTo>
                      <a:pt x="37090" y="7511"/>
                      <a:pt x="33728" y="5936"/>
                      <a:pt x="29685" y="5936"/>
                    </a:cubicBezTo>
                    <a:cubicBezTo>
                      <a:pt x="28599" y="5936"/>
                      <a:pt x="27578" y="6043"/>
                      <a:pt x="26641" y="6256"/>
                    </a:cubicBezTo>
                    <a:cubicBezTo>
                      <a:pt x="25407" y="2659"/>
                      <a:pt x="21109" y="0"/>
                      <a:pt x="1602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6167950" y="2796100"/>
                <a:ext cx="868200" cy="238900"/>
              </a:xfrm>
              <a:custGeom>
                <a:avLst/>
                <a:gdLst/>
                <a:ahLst/>
                <a:cxnLst/>
                <a:rect l="l" t="t" r="r" b="b"/>
                <a:pathLst>
                  <a:path w="34728" h="9556" extrusionOk="0">
                    <a:moveTo>
                      <a:pt x="16023" y="1"/>
                    </a:moveTo>
                    <a:cubicBezTo>
                      <a:pt x="11086" y="1"/>
                      <a:pt x="6895" y="2512"/>
                      <a:pt x="5533" y="5959"/>
                    </a:cubicBezTo>
                    <a:cubicBezTo>
                      <a:pt x="5363" y="5938"/>
                      <a:pt x="5213" y="5938"/>
                      <a:pt x="5043" y="5938"/>
                    </a:cubicBezTo>
                    <a:cubicBezTo>
                      <a:pt x="2256" y="5938"/>
                      <a:pt x="1" y="7556"/>
                      <a:pt x="1" y="9556"/>
                    </a:cubicBezTo>
                    <a:lnTo>
                      <a:pt x="34728" y="9556"/>
                    </a:lnTo>
                    <a:cubicBezTo>
                      <a:pt x="34728" y="7556"/>
                      <a:pt x="32472" y="5938"/>
                      <a:pt x="29684" y="5938"/>
                    </a:cubicBezTo>
                    <a:cubicBezTo>
                      <a:pt x="28599" y="5938"/>
                      <a:pt x="27578" y="6194"/>
                      <a:pt x="26769" y="6597"/>
                    </a:cubicBezTo>
                    <a:cubicBezTo>
                      <a:pt x="25683" y="2832"/>
                      <a:pt x="21280" y="1"/>
                      <a:pt x="16023"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4693850" y="2373225"/>
                <a:ext cx="1191650" cy="210675"/>
              </a:xfrm>
              <a:custGeom>
                <a:avLst/>
                <a:gdLst/>
                <a:ahLst/>
                <a:cxnLst/>
                <a:rect l="l" t="t" r="r" b="b"/>
                <a:pathLst>
                  <a:path w="47666" h="8427" extrusionOk="0">
                    <a:moveTo>
                      <a:pt x="30707" y="0"/>
                    </a:moveTo>
                    <a:cubicBezTo>
                      <a:pt x="26174" y="0"/>
                      <a:pt x="22301" y="2086"/>
                      <a:pt x="20621" y="5085"/>
                    </a:cubicBezTo>
                    <a:cubicBezTo>
                      <a:pt x="20025" y="4915"/>
                      <a:pt x="19364" y="4809"/>
                      <a:pt x="18684" y="4809"/>
                    </a:cubicBezTo>
                    <a:cubicBezTo>
                      <a:pt x="17216" y="4809"/>
                      <a:pt x="15875" y="5277"/>
                      <a:pt x="14961" y="6001"/>
                    </a:cubicBezTo>
                    <a:cubicBezTo>
                      <a:pt x="13492" y="4852"/>
                      <a:pt x="11003" y="4086"/>
                      <a:pt x="8172" y="4086"/>
                    </a:cubicBezTo>
                    <a:cubicBezTo>
                      <a:pt x="3661" y="4086"/>
                      <a:pt x="1" y="6043"/>
                      <a:pt x="1" y="8427"/>
                    </a:cubicBezTo>
                    <a:lnTo>
                      <a:pt x="47665" y="8427"/>
                    </a:lnTo>
                    <a:cubicBezTo>
                      <a:pt x="47665" y="6426"/>
                      <a:pt x="45410" y="4809"/>
                      <a:pt x="42623" y="4809"/>
                    </a:cubicBezTo>
                    <a:cubicBezTo>
                      <a:pt x="41962" y="4809"/>
                      <a:pt x="41346" y="4894"/>
                      <a:pt x="40771" y="5065"/>
                    </a:cubicBezTo>
                    <a:cubicBezTo>
                      <a:pt x="39068" y="2086"/>
                      <a:pt x="35196" y="0"/>
                      <a:pt x="30707"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6244000" y="2033825"/>
                <a:ext cx="1136875" cy="247375"/>
              </a:xfrm>
              <a:custGeom>
                <a:avLst/>
                <a:gdLst/>
                <a:ahLst/>
                <a:cxnLst/>
                <a:rect l="l" t="t" r="r" b="b"/>
                <a:pathLst>
                  <a:path w="45475" h="9895" extrusionOk="0">
                    <a:moveTo>
                      <a:pt x="16025" y="1"/>
                    </a:moveTo>
                    <a:cubicBezTo>
                      <a:pt x="11088" y="1"/>
                      <a:pt x="6895" y="2511"/>
                      <a:pt x="5513" y="5959"/>
                    </a:cubicBezTo>
                    <a:cubicBezTo>
                      <a:pt x="5363" y="5936"/>
                      <a:pt x="5193" y="5936"/>
                      <a:pt x="5045" y="5936"/>
                    </a:cubicBezTo>
                    <a:cubicBezTo>
                      <a:pt x="2256" y="5936"/>
                      <a:pt x="1" y="7554"/>
                      <a:pt x="1" y="9554"/>
                    </a:cubicBezTo>
                    <a:cubicBezTo>
                      <a:pt x="1" y="9681"/>
                      <a:pt x="1" y="9789"/>
                      <a:pt x="23" y="9894"/>
                    </a:cubicBezTo>
                    <a:lnTo>
                      <a:pt x="45474" y="9894"/>
                    </a:lnTo>
                    <a:cubicBezTo>
                      <a:pt x="45219" y="8086"/>
                      <a:pt x="43069" y="6660"/>
                      <a:pt x="40473" y="6660"/>
                    </a:cubicBezTo>
                    <a:cubicBezTo>
                      <a:pt x="38898" y="6660"/>
                      <a:pt x="37516" y="7171"/>
                      <a:pt x="36580" y="7959"/>
                    </a:cubicBezTo>
                    <a:cubicBezTo>
                      <a:pt x="35133" y="6745"/>
                      <a:pt x="32579" y="5936"/>
                      <a:pt x="29663" y="5936"/>
                    </a:cubicBezTo>
                    <a:cubicBezTo>
                      <a:pt x="28599" y="5936"/>
                      <a:pt x="27578" y="6044"/>
                      <a:pt x="26642" y="6256"/>
                    </a:cubicBezTo>
                    <a:cubicBezTo>
                      <a:pt x="25387" y="2639"/>
                      <a:pt x="21109" y="1"/>
                      <a:pt x="1602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4571000" y="1484300"/>
                <a:ext cx="2763050" cy="2010325"/>
              </a:xfrm>
              <a:custGeom>
                <a:avLst/>
                <a:gdLst/>
                <a:ahLst/>
                <a:cxnLst/>
                <a:rect l="l" t="t" r="r" b="b"/>
                <a:pathLst>
                  <a:path w="110522" h="80413" extrusionOk="0">
                    <a:moveTo>
                      <a:pt x="0" y="0"/>
                    </a:moveTo>
                    <a:lnTo>
                      <a:pt x="0" y="21534"/>
                    </a:lnTo>
                    <a:lnTo>
                      <a:pt x="40408" y="55687"/>
                    </a:lnTo>
                    <a:lnTo>
                      <a:pt x="57708" y="33217"/>
                    </a:lnTo>
                    <a:lnTo>
                      <a:pt x="99562" y="73453"/>
                    </a:lnTo>
                    <a:lnTo>
                      <a:pt x="93136" y="75901"/>
                    </a:lnTo>
                    <a:lnTo>
                      <a:pt x="110522" y="80412"/>
                    </a:lnTo>
                    <a:lnTo>
                      <a:pt x="101903" y="63240"/>
                    </a:lnTo>
                    <a:lnTo>
                      <a:pt x="101457" y="69816"/>
                    </a:lnTo>
                    <a:lnTo>
                      <a:pt x="57558" y="20322"/>
                    </a:lnTo>
                    <a:lnTo>
                      <a:pt x="40791" y="36068"/>
                    </a:lnTo>
                    <a:lnTo>
                      <a:pt x="113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5343400" y="3546175"/>
                <a:ext cx="1116100" cy="35700"/>
              </a:xfrm>
              <a:custGeom>
                <a:avLst/>
                <a:gdLst/>
                <a:ahLst/>
                <a:cxnLst/>
                <a:rect l="l" t="t" r="r" b="b"/>
                <a:pathLst>
                  <a:path w="44644" h="1428" extrusionOk="0">
                    <a:moveTo>
                      <a:pt x="702" y="1"/>
                    </a:moveTo>
                    <a:cubicBezTo>
                      <a:pt x="512" y="1"/>
                      <a:pt x="319" y="86"/>
                      <a:pt x="192" y="213"/>
                    </a:cubicBezTo>
                    <a:cubicBezTo>
                      <a:pt x="64" y="341"/>
                      <a:pt x="1" y="511"/>
                      <a:pt x="1" y="724"/>
                    </a:cubicBezTo>
                    <a:cubicBezTo>
                      <a:pt x="1" y="1107"/>
                      <a:pt x="319" y="1427"/>
                      <a:pt x="702" y="1427"/>
                    </a:cubicBezTo>
                    <a:lnTo>
                      <a:pt x="43920" y="1427"/>
                    </a:lnTo>
                    <a:cubicBezTo>
                      <a:pt x="44111" y="1427"/>
                      <a:pt x="44303" y="1342"/>
                      <a:pt x="44431" y="1214"/>
                    </a:cubicBezTo>
                    <a:cubicBezTo>
                      <a:pt x="44558" y="1087"/>
                      <a:pt x="44644" y="916"/>
                      <a:pt x="44644" y="724"/>
                    </a:cubicBezTo>
                    <a:cubicBezTo>
                      <a:pt x="44644" y="321"/>
                      <a:pt x="44324" y="1"/>
                      <a:pt x="43920"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7136125" y="3546175"/>
                <a:ext cx="162275" cy="35700"/>
              </a:xfrm>
              <a:custGeom>
                <a:avLst/>
                <a:gdLst/>
                <a:ahLst/>
                <a:cxnLst/>
                <a:rect l="l" t="t" r="r" b="b"/>
                <a:pathLst>
                  <a:path w="6491" h="1428" extrusionOk="0">
                    <a:moveTo>
                      <a:pt x="724" y="1"/>
                    </a:moveTo>
                    <a:cubicBezTo>
                      <a:pt x="532" y="1"/>
                      <a:pt x="341" y="86"/>
                      <a:pt x="214" y="213"/>
                    </a:cubicBezTo>
                    <a:cubicBezTo>
                      <a:pt x="86" y="341"/>
                      <a:pt x="1" y="511"/>
                      <a:pt x="1" y="724"/>
                    </a:cubicBezTo>
                    <a:cubicBezTo>
                      <a:pt x="1" y="1107"/>
                      <a:pt x="319" y="1427"/>
                      <a:pt x="724" y="1427"/>
                    </a:cubicBezTo>
                    <a:lnTo>
                      <a:pt x="5767" y="1427"/>
                    </a:lnTo>
                    <a:cubicBezTo>
                      <a:pt x="5959" y="1427"/>
                      <a:pt x="6150" y="1342"/>
                      <a:pt x="6277" y="1214"/>
                    </a:cubicBezTo>
                    <a:cubicBezTo>
                      <a:pt x="6405" y="1087"/>
                      <a:pt x="6490" y="916"/>
                      <a:pt x="6490" y="724"/>
                    </a:cubicBezTo>
                    <a:cubicBezTo>
                      <a:pt x="6490" y="321"/>
                      <a:pt x="6172" y="1"/>
                      <a:pt x="576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4818900" y="3546175"/>
                <a:ext cx="162250" cy="35700"/>
              </a:xfrm>
              <a:custGeom>
                <a:avLst/>
                <a:gdLst/>
                <a:ahLst/>
                <a:cxnLst/>
                <a:rect l="l" t="t" r="r" b="b"/>
                <a:pathLst>
                  <a:path w="6490" h="1428" extrusionOk="0">
                    <a:moveTo>
                      <a:pt x="724" y="1"/>
                    </a:moveTo>
                    <a:cubicBezTo>
                      <a:pt x="531" y="1"/>
                      <a:pt x="341" y="86"/>
                      <a:pt x="213" y="213"/>
                    </a:cubicBezTo>
                    <a:cubicBezTo>
                      <a:pt x="85" y="341"/>
                      <a:pt x="0" y="511"/>
                      <a:pt x="0" y="724"/>
                    </a:cubicBezTo>
                    <a:cubicBezTo>
                      <a:pt x="0" y="1107"/>
                      <a:pt x="319" y="1427"/>
                      <a:pt x="724" y="1427"/>
                    </a:cubicBezTo>
                    <a:lnTo>
                      <a:pt x="5766" y="1427"/>
                    </a:lnTo>
                    <a:cubicBezTo>
                      <a:pt x="5979" y="1427"/>
                      <a:pt x="6149" y="1342"/>
                      <a:pt x="6277" y="1214"/>
                    </a:cubicBezTo>
                    <a:cubicBezTo>
                      <a:pt x="6404" y="1087"/>
                      <a:pt x="6489" y="916"/>
                      <a:pt x="6489" y="724"/>
                    </a:cubicBezTo>
                    <a:cubicBezTo>
                      <a:pt x="6489" y="321"/>
                      <a:pt x="6171" y="1"/>
                      <a:pt x="576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5071050" y="3474900"/>
                <a:ext cx="356425" cy="35675"/>
              </a:xfrm>
              <a:custGeom>
                <a:avLst/>
                <a:gdLst/>
                <a:ahLst/>
                <a:cxnLst/>
                <a:rect l="l" t="t" r="r" b="b"/>
                <a:pathLst>
                  <a:path w="14257" h="1427" extrusionOk="0">
                    <a:moveTo>
                      <a:pt x="702" y="0"/>
                    </a:moveTo>
                    <a:cubicBezTo>
                      <a:pt x="511" y="0"/>
                      <a:pt x="341" y="65"/>
                      <a:pt x="191" y="193"/>
                    </a:cubicBezTo>
                    <a:cubicBezTo>
                      <a:pt x="63" y="320"/>
                      <a:pt x="0" y="511"/>
                      <a:pt x="0" y="703"/>
                    </a:cubicBezTo>
                    <a:cubicBezTo>
                      <a:pt x="0" y="1107"/>
                      <a:pt x="319" y="1427"/>
                      <a:pt x="702" y="1427"/>
                    </a:cubicBezTo>
                    <a:lnTo>
                      <a:pt x="13534" y="1427"/>
                    </a:lnTo>
                    <a:cubicBezTo>
                      <a:pt x="13746" y="1427"/>
                      <a:pt x="13917" y="1342"/>
                      <a:pt x="14044" y="1214"/>
                    </a:cubicBezTo>
                    <a:cubicBezTo>
                      <a:pt x="14172" y="1086"/>
                      <a:pt x="14257" y="894"/>
                      <a:pt x="14257" y="703"/>
                    </a:cubicBezTo>
                    <a:cubicBezTo>
                      <a:pt x="14257" y="320"/>
                      <a:pt x="13937" y="0"/>
                      <a:pt x="1353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690850" y="3474900"/>
                <a:ext cx="357000" cy="35675"/>
              </a:xfrm>
              <a:custGeom>
                <a:avLst/>
                <a:gdLst/>
                <a:ahLst/>
                <a:cxnLst/>
                <a:rect l="l" t="t" r="r" b="b"/>
                <a:pathLst>
                  <a:path w="14280" h="1427" extrusionOk="0">
                    <a:moveTo>
                      <a:pt x="724" y="0"/>
                    </a:moveTo>
                    <a:cubicBezTo>
                      <a:pt x="534" y="0"/>
                      <a:pt x="341" y="65"/>
                      <a:pt x="214" y="193"/>
                    </a:cubicBezTo>
                    <a:cubicBezTo>
                      <a:pt x="86" y="320"/>
                      <a:pt x="1" y="511"/>
                      <a:pt x="1" y="703"/>
                    </a:cubicBezTo>
                    <a:cubicBezTo>
                      <a:pt x="1" y="1107"/>
                      <a:pt x="321" y="1427"/>
                      <a:pt x="724" y="1427"/>
                    </a:cubicBezTo>
                    <a:lnTo>
                      <a:pt x="13556" y="1427"/>
                    </a:lnTo>
                    <a:cubicBezTo>
                      <a:pt x="13747" y="1427"/>
                      <a:pt x="13939" y="1342"/>
                      <a:pt x="14067" y="1214"/>
                    </a:cubicBezTo>
                    <a:cubicBezTo>
                      <a:pt x="14195" y="1086"/>
                      <a:pt x="14280" y="894"/>
                      <a:pt x="14280" y="703"/>
                    </a:cubicBezTo>
                    <a:cubicBezTo>
                      <a:pt x="14280" y="320"/>
                      <a:pt x="13960" y="0"/>
                      <a:pt x="13556"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5884975" y="2620025"/>
                <a:ext cx="468525" cy="211800"/>
              </a:xfrm>
              <a:custGeom>
                <a:avLst/>
                <a:gdLst/>
                <a:ahLst/>
                <a:cxnLst/>
                <a:rect l="l" t="t" r="r" b="b"/>
                <a:pathLst>
                  <a:path w="18741" h="8472" extrusionOk="0">
                    <a:moveTo>
                      <a:pt x="1064" y="1"/>
                    </a:moveTo>
                    <a:cubicBezTo>
                      <a:pt x="312" y="1"/>
                      <a:pt x="1" y="3607"/>
                      <a:pt x="105" y="4768"/>
                    </a:cubicBezTo>
                    <a:cubicBezTo>
                      <a:pt x="170" y="5554"/>
                      <a:pt x="6809" y="8172"/>
                      <a:pt x="7765" y="8428"/>
                    </a:cubicBezTo>
                    <a:cubicBezTo>
                      <a:pt x="7873" y="8457"/>
                      <a:pt x="8011" y="8471"/>
                      <a:pt x="8176" y="8471"/>
                    </a:cubicBezTo>
                    <a:cubicBezTo>
                      <a:pt x="10487" y="8471"/>
                      <a:pt x="17984" y="5740"/>
                      <a:pt x="18342" y="5639"/>
                    </a:cubicBezTo>
                    <a:cubicBezTo>
                      <a:pt x="18741" y="5555"/>
                      <a:pt x="18495" y="2702"/>
                      <a:pt x="17913" y="2702"/>
                    </a:cubicBezTo>
                    <a:cubicBezTo>
                      <a:pt x="17907" y="2702"/>
                      <a:pt x="17900" y="2702"/>
                      <a:pt x="17894" y="2703"/>
                    </a:cubicBezTo>
                    <a:cubicBezTo>
                      <a:pt x="14175" y="3090"/>
                      <a:pt x="9212" y="4757"/>
                      <a:pt x="8627" y="4757"/>
                    </a:cubicBezTo>
                    <a:cubicBezTo>
                      <a:pt x="8599" y="4757"/>
                      <a:pt x="8582" y="4753"/>
                      <a:pt x="8574" y="4746"/>
                    </a:cubicBezTo>
                    <a:cubicBezTo>
                      <a:pt x="8554" y="4725"/>
                      <a:pt x="1532" y="44"/>
                      <a:pt x="1084" y="1"/>
                    </a:cubicBezTo>
                    <a:cubicBezTo>
                      <a:pt x="1077" y="1"/>
                      <a:pt x="1071" y="1"/>
                      <a:pt x="1064" y="1"/>
                    </a:cubicBezTo>
                    <a:close/>
                  </a:path>
                </a:pathLst>
              </a:custGeom>
              <a:solidFill>
                <a:srgbClr val="F1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5864625" y="2619600"/>
                <a:ext cx="478350" cy="220900"/>
              </a:xfrm>
              <a:custGeom>
                <a:avLst/>
                <a:gdLst/>
                <a:ahLst/>
                <a:cxnLst/>
                <a:rect l="l" t="t" r="r" b="b"/>
                <a:pathLst>
                  <a:path w="19134" h="8836" extrusionOk="0">
                    <a:moveTo>
                      <a:pt x="1942" y="1"/>
                    </a:moveTo>
                    <a:cubicBezTo>
                      <a:pt x="1010" y="1"/>
                      <a:pt x="1" y="3316"/>
                      <a:pt x="791" y="4998"/>
                    </a:cubicBezTo>
                    <a:cubicBezTo>
                      <a:pt x="1472" y="6445"/>
                      <a:pt x="7941" y="8317"/>
                      <a:pt x="8900" y="8785"/>
                    </a:cubicBezTo>
                    <a:cubicBezTo>
                      <a:pt x="8969" y="8819"/>
                      <a:pt x="9079" y="8835"/>
                      <a:pt x="9224" y="8835"/>
                    </a:cubicBezTo>
                    <a:cubicBezTo>
                      <a:pt x="11072" y="8835"/>
                      <a:pt x="18539" y="6263"/>
                      <a:pt x="18815" y="6125"/>
                    </a:cubicBezTo>
                    <a:cubicBezTo>
                      <a:pt x="19134" y="5976"/>
                      <a:pt x="18432" y="2870"/>
                      <a:pt x="18007" y="2592"/>
                    </a:cubicBezTo>
                    <a:cubicBezTo>
                      <a:pt x="17971" y="2566"/>
                      <a:pt x="17899" y="2554"/>
                      <a:pt x="17795" y="2554"/>
                    </a:cubicBezTo>
                    <a:cubicBezTo>
                      <a:pt x="16497" y="2554"/>
                      <a:pt x="10270" y="4448"/>
                      <a:pt x="9697" y="4448"/>
                    </a:cubicBezTo>
                    <a:cubicBezTo>
                      <a:pt x="9683" y="4448"/>
                      <a:pt x="9673" y="4447"/>
                      <a:pt x="9666" y="4444"/>
                    </a:cubicBezTo>
                    <a:cubicBezTo>
                      <a:pt x="9325" y="4337"/>
                      <a:pt x="3154" y="635"/>
                      <a:pt x="2153" y="61"/>
                    </a:cubicBezTo>
                    <a:cubicBezTo>
                      <a:pt x="2084" y="20"/>
                      <a:pt x="2013" y="1"/>
                      <a:pt x="194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5007725" y="2793975"/>
                <a:ext cx="2059800" cy="734300"/>
              </a:xfrm>
              <a:custGeom>
                <a:avLst/>
                <a:gdLst/>
                <a:ahLst/>
                <a:cxnLst/>
                <a:rect l="l" t="t" r="r" b="b"/>
                <a:pathLst>
                  <a:path w="82392" h="29372" extrusionOk="0">
                    <a:moveTo>
                      <a:pt x="932" y="1"/>
                    </a:moveTo>
                    <a:cubicBezTo>
                      <a:pt x="599" y="1"/>
                      <a:pt x="349" y="21"/>
                      <a:pt x="193" y="65"/>
                    </a:cubicBezTo>
                    <a:lnTo>
                      <a:pt x="171" y="65"/>
                    </a:lnTo>
                    <a:cubicBezTo>
                      <a:pt x="85" y="86"/>
                      <a:pt x="22" y="128"/>
                      <a:pt x="0" y="171"/>
                    </a:cubicBezTo>
                    <a:cubicBezTo>
                      <a:pt x="618" y="619"/>
                      <a:pt x="34046" y="21279"/>
                      <a:pt x="38217" y="22833"/>
                    </a:cubicBezTo>
                    <a:cubicBezTo>
                      <a:pt x="42284" y="24355"/>
                      <a:pt x="79659" y="29371"/>
                      <a:pt x="82275" y="29371"/>
                    </a:cubicBezTo>
                    <a:cubicBezTo>
                      <a:pt x="82328" y="29371"/>
                      <a:pt x="82367" y="29369"/>
                      <a:pt x="82391" y="29365"/>
                    </a:cubicBezTo>
                    <a:cubicBezTo>
                      <a:pt x="81520" y="27813"/>
                      <a:pt x="46027" y="8342"/>
                      <a:pt x="44708" y="7874"/>
                    </a:cubicBezTo>
                    <a:cubicBezTo>
                      <a:pt x="43474" y="7450"/>
                      <a:pt x="7235" y="1"/>
                      <a:pt x="932" y="1"/>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5007725" y="2793975"/>
                <a:ext cx="2059800" cy="734300"/>
              </a:xfrm>
              <a:custGeom>
                <a:avLst/>
                <a:gdLst/>
                <a:ahLst/>
                <a:cxnLst/>
                <a:rect l="l" t="t" r="r" b="b"/>
                <a:pathLst>
                  <a:path w="82392" h="29372" extrusionOk="0">
                    <a:moveTo>
                      <a:pt x="932" y="1"/>
                    </a:moveTo>
                    <a:cubicBezTo>
                      <a:pt x="599" y="1"/>
                      <a:pt x="349" y="21"/>
                      <a:pt x="193" y="65"/>
                    </a:cubicBezTo>
                    <a:lnTo>
                      <a:pt x="171" y="65"/>
                    </a:lnTo>
                    <a:lnTo>
                      <a:pt x="0" y="171"/>
                    </a:lnTo>
                    <a:cubicBezTo>
                      <a:pt x="618" y="619"/>
                      <a:pt x="34046" y="21279"/>
                      <a:pt x="38217" y="22833"/>
                    </a:cubicBezTo>
                    <a:cubicBezTo>
                      <a:pt x="42284" y="24355"/>
                      <a:pt x="79659" y="29371"/>
                      <a:pt x="82275" y="29371"/>
                    </a:cubicBezTo>
                    <a:cubicBezTo>
                      <a:pt x="82328" y="29371"/>
                      <a:pt x="82367" y="29369"/>
                      <a:pt x="82391" y="29365"/>
                    </a:cubicBezTo>
                    <a:cubicBezTo>
                      <a:pt x="81520" y="27813"/>
                      <a:pt x="46027" y="8342"/>
                      <a:pt x="44708" y="7874"/>
                    </a:cubicBezTo>
                    <a:cubicBezTo>
                      <a:pt x="43474" y="7450"/>
                      <a:pt x="7235" y="1"/>
                      <a:pt x="93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5937600" y="2577275"/>
                <a:ext cx="646900" cy="895000"/>
              </a:xfrm>
              <a:custGeom>
                <a:avLst/>
                <a:gdLst/>
                <a:ahLst/>
                <a:cxnLst/>
                <a:rect l="l" t="t" r="r" b="b"/>
                <a:pathLst>
                  <a:path w="25876" h="35800" extrusionOk="0">
                    <a:moveTo>
                      <a:pt x="15296" y="1"/>
                    </a:moveTo>
                    <a:cubicBezTo>
                      <a:pt x="15194" y="1"/>
                      <a:pt x="15120" y="36"/>
                      <a:pt x="15088" y="115"/>
                    </a:cubicBezTo>
                    <a:cubicBezTo>
                      <a:pt x="14875" y="625"/>
                      <a:pt x="0" y="31416"/>
                      <a:pt x="746" y="31757"/>
                    </a:cubicBezTo>
                    <a:cubicBezTo>
                      <a:pt x="1512" y="32097"/>
                      <a:pt x="25875" y="35800"/>
                      <a:pt x="25875" y="35800"/>
                    </a:cubicBezTo>
                    <a:cubicBezTo>
                      <a:pt x="25875" y="35800"/>
                      <a:pt x="18450" y="2796"/>
                      <a:pt x="17832" y="1860"/>
                    </a:cubicBezTo>
                    <a:cubicBezTo>
                      <a:pt x="17310" y="1067"/>
                      <a:pt x="15859" y="1"/>
                      <a:pt x="15296" y="1"/>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5937600" y="2577275"/>
                <a:ext cx="646900" cy="895000"/>
              </a:xfrm>
              <a:custGeom>
                <a:avLst/>
                <a:gdLst/>
                <a:ahLst/>
                <a:cxnLst/>
                <a:rect l="l" t="t" r="r" b="b"/>
                <a:pathLst>
                  <a:path w="25876" h="35800" extrusionOk="0">
                    <a:moveTo>
                      <a:pt x="15296" y="1"/>
                    </a:moveTo>
                    <a:cubicBezTo>
                      <a:pt x="15194" y="1"/>
                      <a:pt x="15120" y="36"/>
                      <a:pt x="15088" y="115"/>
                    </a:cubicBezTo>
                    <a:cubicBezTo>
                      <a:pt x="14875" y="625"/>
                      <a:pt x="0" y="31416"/>
                      <a:pt x="746" y="31757"/>
                    </a:cubicBezTo>
                    <a:cubicBezTo>
                      <a:pt x="1512" y="32097"/>
                      <a:pt x="25875" y="35800"/>
                      <a:pt x="25875" y="35800"/>
                    </a:cubicBezTo>
                    <a:cubicBezTo>
                      <a:pt x="25875" y="35800"/>
                      <a:pt x="18450" y="2796"/>
                      <a:pt x="17832" y="1860"/>
                    </a:cubicBezTo>
                    <a:cubicBezTo>
                      <a:pt x="17310" y="1067"/>
                      <a:pt x="15859" y="1"/>
                      <a:pt x="1529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5403500" y="2574225"/>
                <a:ext cx="922200" cy="797025"/>
              </a:xfrm>
              <a:custGeom>
                <a:avLst/>
                <a:gdLst/>
                <a:ahLst/>
                <a:cxnLst/>
                <a:rect l="l" t="t" r="r" b="b"/>
                <a:pathLst>
                  <a:path w="36888" h="31881" extrusionOk="0">
                    <a:moveTo>
                      <a:pt x="35979" y="0"/>
                    </a:moveTo>
                    <a:cubicBezTo>
                      <a:pt x="35266" y="0"/>
                      <a:pt x="34239" y="190"/>
                      <a:pt x="33600" y="407"/>
                    </a:cubicBezTo>
                    <a:cubicBezTo>
                      <a:pt x="32494" y="790"/>
                      <a:pt x="1" y="19878"/>
                      <a:pt x="1" y="19878"/>
                    </a:cubicBezTo>
                    <a:cubicBezTo>
                      <a:pt x="1" y="19878"/>
                      <a:pt x="19194" y="30985"/>
                      <a:pt x="21684" y="31879"/>
                    </a:cubicBezTo>
                    <a:cubicBezTo>
                      <a:pt x="21688" y="31880"/>
                      <a:pt x="21692" y="31881"/>
                      <a:pt x="21696" y="31881"/>
                    </a:cubicBezTo>
                    <a:cubicBezTo>
                      <a:pt x="22636" y="31881"/>
                      <a:pt x="36453" y="1065"/>
                      <a:pt x="36750" y="407"/>
                    </a:cubicBezTo>
                    <a:cubicBezTo>
                      <a:pt x="36888" y="112"/>
                      <a:pt x="36526" y="0"/>
                      <a:pt x="35979" y="0"/>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5403500" y="2574225"/>
                <a:ext cx="922200" cy="797025"/>
              </a:xfrm>
              <a:custGeom>
                <a:avLst/>
                <a:gdLst/>
                <a:ahLst/>
                <a:cxnLst/>
                <a:rect l="l" t="t" r="r" b="b"/>
                <a:pathLst>
                  <a:path w="36888" h="31881" extrusionOk="0">
                    <a:moveTo>
                      <a:pt x="35979" y="0"/>
                    </a:moveTo>
                    <a:cubicBezTo>
                      <a:pt x="35266" y="0"/>
                      <a:pt x="34239" y="190"/>
                      <a:pt x="33600" y="407"/>
                    </a:cubicBezTo>
                    <a:cubicBezTo>
                      <a:pt x="32494" y="790"/>
                      <a:pt x="1" y="19878"/>
                      <a:pt x="1" y="19878"/>
                    </a:cubicBezTo>
                    <a:cubicBezTo>
                      <a:pt x="1" y="19878"/>
                      <a:pt x="19194" y="30985"/>
                      <a:pt x="21684" y="31879"/>
                    </a:cubicBezTo>
                    <a:cubicBezTo>
                      <a:pt x="21688" y="31880"/>
                      <a:pt x="21692" y="31881"/>
                      <a:pt x="21696" y="31881"/>
                    </a:cubicBezTo>
                    <a:cubicBezTo>
                      <a:pt x="22636" y="31881"/>
                      <a:pt x="36453" y="1065"/>
                      <a:pt x="36750" y="407"/>
                    </a:cubicBezTo>
                    <a:cubicBezTo>
                      <a:pt x="36888" y="112"/>
                      <a:pt x="36526" y="0"/>
                      <a:pt x="35979"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6234975" y="3324375"/>
                <a:ext cx="208150" cy="114650"/>
              </a:xfrm>
              <a:custGeom>
                <a:avLst/>
                <a:gdLst/>
                <a:ahLst/>
                <a:cxnLst/>
                <a:rect l="l" t="t" r="r" b="b"/>
                <a:pathLst>
                  <a:path w="8326" h="4586" extrusionOk="0">
                    <a:moveTo>
                      <a:pt x="2640" y="0"/>
                    </a:moveTo>
                    <a:cubicBezTo>
                      <a:pt x="2640" y="0"/>
                      <a:pt x="64" y="1490"/>
                      <a:pt x="1" y="2298"/>
                    </a:cubicBezTo>
                    <a:cubicBezTo>
                      <a:pt x="1" y="2298"/>
                      <a:pt x="2022" y="4447"/>
                      <a:pt x="2214" y="4574"/>
                    </a:cubicBezTo>
                    <a:cubicBezTo>
                      <a:pt x="2228" y="4582"/>
                      <a:pt x="2247" y="4586"/>
                      <a:pt x="2270" y="4586"/>
                    </a:cubicBezTo>
                    <a:cubicBezTo>
                      <a:pt x="2569" y="4586"/>
                      <a:pt x="3580" y="3991"/>
                      <a:pt x="3639" y="3873"/>
                    </a:cubicBezTo>
                    <a:cubicBezTo>
                      <a:pt x="3703" y="3766"/>
                      <a:pt x="3596" y="3362"/>
                      <a:pt x="3596" y="3362"/>
                    </a:cubicBezTo>
                    <a:lnTo>
                      <a:pt x="3596" y="3362"/>
                    </a:lnTo>
                    <a:cubicBezTo>
                      <a:pt x="3596" y="3362"/>
                      <a:pt x="4064" y="3490"/>
                      <a:pt x="4172" y="3510"/>
                    </a:cubicBezTo>
                    <a:cubicBezTo>
                      <a:pt x="4257" y="3510"/>
                      <a:pt x="8002" y="829"/>
                      <a:pt x="8278" y="213"/>
                    </a:cubicBezTo>
                    <a:cubicBezTo>
                      <a:pt x="8326" y="102"/>
                      <a:pt x="8214" y="56"/>
                      <a:pt x="7997" y="56"/>
                    </a:cubicBezTo>
                    <a:cubicBezTo>
                      <a:pt x="6969" y="56"/>
                      <a:pt x="3576" y="1085"/>
                      <a:pt x="3576" y="1085"/>
                    </a:cubicBezTo>
                    <a:lnTo>
                      <a:pt x="264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5420025" y="2544050"/>
                <a:ext cx="530925" cy="540775"/>
              </a:xfrm>
              <a:custGeom>
                <a:avLst/>
                <a:gdLst/>
                <a:ahLst/>
                <a:cxnLst/>
                <a:rect l="l" t="t" r="r" b="b"/>
                <a:pathLst>
                  <a:path w="21237" h="21631" extrusionOk="0">
                    <a:moveTo>
                      <a:pt x="17254" y="1"/>
                    </a:moveTo>
                    <a:cubicBezTo>
                      <a:pt x="15049" y="1"/>
                      <a:pt x="11872" y="516"/>
                      <a:pt x="10427" y="1444"/>
                    </a:cubicBezTo>
                    <a:cubicBezTo>
                      <a:pt x="9235" y="2210"/>
                      <a:pt x="4021" y="9977"/>
                      <a:pt x="2937" y="12040"/>
                    </a:cubicBezTo>
                    <a:cubicBezTo>
                      <a:pt x="1850" y="14083"/>
                      <a:pt x="0" y="21063"/>
                      <a:pt x="553" y="21573"/>
                    </a:cubicBezTo>
                    <a:cubicBezTo>
                      <a:pt x="598" y="21613"/>
                      <a:pt x="684" y="21631"/>
                      <a:pt x="807" y="21631"/>
                    </a:cubicBezTo>
                    <a:cubicBezTo>
                      <a:pt x="2269" y="21631"/>
                      <a:pt x="8844" y="19034"/>
                      <a:pt x="9766" y="18935"/>
                    </a:cubicBezTo>
                    <a:cubicBezTo>
                      <a:pt x="9973" y="18908"/>
                      <a:pt x="10316" y="18897"/>
                      <a:pt x="10732" y="18897"/>
                    </a:cubicBezTo>
                    <a:cubicBezTo>
                      <a:pt x="12279" y="18897"/>
                      <a:pt x="14835" y="19046"/>
                      <a:pt x="15171" y="19062"/>
                    </a:cubicBezTo>
                    <a:cubicBezTo>
                      <a:pt x="15172" y="19062"/>
                      <a:pt x="15173" y="19062"/>
                      <a:pt x="15174" y="19062"/>
                    </a:cubicBezTo>
                    <a:cubicBezTo>
                      <a:pt x="15394" y="19062"/>
                      <a:pt x="16603" y="16391"/>
                      <a:pt x="17959" y="13445"/>
                    </a:cubicBezTo>
                    <a:cubicBezTo>
                      <a:pt x="19214" y="10701"/>
                      <a:pt x="20874" y="7764"/>
                      <a:pt x="21044" y="6700"/>
                    </a:cubicBezTo>
                    <a:cubicBezTo>
                      <a:pt x="21236" y="5594"/>
                      <a:pt x="21129" y="1040"/>
                      <a:pt x="19256" y="252"/>
                    </a:cubicBezTo>
                    <a:cubicBezTo>
                      <a:pt x="18857" y="83"/>
                      <a:pt x="18132" y="1"/>
                      <a:pt x="17254" y="1"/>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5420025" y="2544050"/>
                <a:ext cx="530925" cy="540775"/>
              </a:xfrm>
              <a:custGeom>
                <a:avLst/>
                <a:gdLst/>
                <a:ahLst/>
                <a:cxnLst/>
                <a:rect l="l" t="t" r="r" b="b"/>
                <a:pathLst>
                  <a:path w="21237" h="21631" extrusionOk="0">
                    <a:moveTo>
                      <a:pt x="17254" y="1"/>
                    </a:moveTo>
                    <a:cubicBezTo>
                      <a:pt x="15049" y="1"/>
                      <a:pt x="11872" y="516"/>
                      <a:pt x="10427" y="1444"/>
                    </a:cubicBezTo>
                    <a:cubicBezTo>
                      <a:pt x="9235" y="2210"/>
                      <a:pt x="4021" y="9977"/>
                      <a:pt x="2937" y="12040"/>
                    </a:cubicBezTo>
                    <a:cubicBezTo>
                      <a:pt x="1850" y="14083"/>
                      <a:pt x="0" y="21063"/>
                      <a:pt x="553" y="21573"/>
                    </a:cubicBezTo>
                    <a:cubicBezTo>
                      <a:pt x="598" y="21613"/>
                      <a:pt x="684" y="21631"/>
                      <a:pt x="807" y="21631"/>
                    </a:cubicBezTo>
                    <a:cubicBezTo>
                      <a:pt x="2269" y="21631"/>
                      <a:pt x="8844" y="19034"/>
                      <a:pt x="9766" y="18935"/>
                    </a:cubicBezTo>
                    <a:cubicBezTo>
                      <a:pt x="9973" y="18908"/>
                      <a:pt x="10316" y="18897"/>
                      <a:pt x="10732" y="18897"/>
                    </a:cubicBezTo>
                    <a:cubicBezTo>
                      <a:pt x="12279" y="18897"/>
                      <a:pt x="14835" y="19046"/>
                      <a:pt x="15171" y="19062"/>
                    </a:cubicBezTo>
                    <a:cubicBezTo>
                      <a:pt x="15172" y="19062"/>
                      <a:pt x="15173" y="19062"/>
                      <a:pt x="15174" y="19062"/>
                    </a:cubicBezTo>
                    <a:cubicBezTo>
                      <a:pt x="15394" y="19062"/>
                      <a:pt x="16603" y="16391"/>
                      <a:pt x="17959" y="13445"/>
                    </a:cubicBezTo>
                    <a:cubicBezTo>
                      <a:pt x="19214" y="10701"/>
                      <a:pt x="20874" y="7764"/>
                      <a:pt x="21044" y="6700"/>
                    </a:cubicBezTo>
                    <a:cubicBezTo>
                      <a:pt x="21236" y="5594"/>
                      <a:pt x="21129" y="1040"/>
                      <a:pt x="19256" y="252"/>
                    </a:cubicBezTo>
                    <a:cubicBezTo>
                      <a:pt x="18857" y="83"/>
                      <a:pt x="18132" y="1"/>
                      <a:pt x="1725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5803025" y="2615800"/>
                <a:ext cx="149500" cy="439425"/>
              </a:xfrm>
              <a:custGeom>
                <a:avLst/>
                <a:gdLst/>
                <a:ahLst/>
                <a:cxnLst/>
                <a:rect l="l" t="t" r="r" b="b"/>
                <a:pathLst>
                  <a:path w="5980" h="17577" extrusionOk="0">
                    <a:moveTo>
                      <a:pt x="5788" y="0"/>
                    </a:moveTo>
                    <a:cubicBezTo>
                      <a:pt x="5788" y="0"/>
                      <a:pt x="2660" y="7278"/>
                      <a:pt x="2447" y="7936"/>
                    </a:cubicBezTo>
                    <a:cubicBezTo>
                      <a:pt x="2319" y="8319"/>
                      <a:pt x="1596" y="10980"/>
                      <a:pt x="1043" y="13150"/>
                    </a:cubicBezTo>
                    <a:cubicBezTo>
                      <a:pt x="659" y="14703"/>
                      <a:pt x="1" y="16320"/>
                      <a:pt x="64" y="16427"/>
                    </a:cubicBezTo>
                    <a:cubicBezTo>
                      <a:pt x="190" y="16722"/>
                      <a:pt x="1272" y="17577"/>
                      <a:pt x="1360" y="17577"/>
                    </a:cubicBezTo>
                    <a:cubicBezTo>
                      <a:pt x="1361" y="17577"/>
                      <a:pt x="1362" y="17577"/>
                      <a:pt x="1363" y="17576"/>
                    </a:cubicBezTo>
                    <a:cubicBezTo>
                      <a:pt x="1448" y="17534"/>
                      <a:pt x="3448" y="9979"/>
                      <a:pt x="3894" y="9022"/>
                    </a:cubicBezTo>
                    <a:cubicBezTo>
                      <a:pt x="4362" y="8064"/>
                      <a:pt x="5746" y="4511"/>
                      <a:pt x="5874" y="3766"/>
                    </a:cubicBezTo>
                    <a:cubicBezTo>
                      <a:pt x="5979" y="3149"/>
                      <a:pt x="5894" y="1042"/>
                      <a:pt x="5809" y="276"/>
                    </a:cubicBezTo>
                    <a:cubicBezTo>
                      <a:pt x="5788" y="106"/>
                      <a:pt x="5788" y="0"/>
                      <a:pt x="5788"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5829075" y="2615250"/>
                <a:ext cx="119175" cy="329325"/>
              </a:xfrm>
              <a:custGeom>
                <a:avLst/>
                <a:gdLst/>
                <a:ahLst/>
                <a:cxnLst/>
                <a:rect l="l" t="t" r="r" b="b"/>
                <a:pathLst>
                  <a:path w="4767" h="13173" extrusionOk="0">
                    <a:moveTo>
                      <a:pt x="4746" y="0"/>
                    </a:moveTo>
                    <a:cubicBezTo>
                      <a:pt x="4746" y="0"/>
                      <a:pt x="1575" y="7300"/>
                      <a:pt x="1362" y="7958"/>
                    </a:cubicBezTo>
                    <a:cubicBezTo>
                      <a:pt x="1235" y="8341"/>
                      <a:pt x="533" y="10980"/>
                      <a:pt x="1" y="13172"/>
                    </a:cubicBezTo>
                    <a:cubicBezTo>
                      <a:pt x="1" y="13172"/>
                      <a:pt x="1001" y="10341"/>
                      <a:pt x="1087" y="10151"/>
                    </a:cubicBezTo>
                    <a:cubicBezTo>
                      <a:pt x="1192" y="9958"/>
                      <a:pt x="2917" y="7512"/>
                      <a:pt x="2937" y="7300"/>
                    </a:cubicBezTo>
                    <a:cubicBezTo>
                      <a:pt x="2980" y="7065"/>
                      <a:pt x="2767" y="5512"/>
                      <a:pt x="2767" y="5512"/>
                    </a:cubicBezTo>
                    <a:lnTo>
                      <a:pt x="2767" y="5512"/>
                    </a:lnTo>
                    <a:cubicBezTo>
                      <a:pt x="2767" y="5512"/>
                      <a:pt x="3426" y="6241"/>
                      <a:pt x="3602" y="6241"/>
                    </a:cubicBezTo>
                    <a:cubicBezTo>
                      <a:pt x="3620" y="6241"/>
                      <a:pt x="3634" y="6232"/>
                      <a:pt x="3640" y="6213"/>
                    </a:cubicBezTo>
                    <a:cubicBezTo>
                      <a:pt x="3660" y="6150"/>
                      <a:pt x="4001" y="4661"/>
                      <a:pt x="4236" y="3192"/>
                    </a:cubicBezTo>
                    <a:cubicBezTo>
                      <a:pt x="4426" y="1958"/>
                      <a:pt x="4724" y="746"/>
                      <a:pt x="4767" y="255"/>
                    </a:cubicBezTo>
                    <a:cubicBezTo>
                      <a:pt x="4767" y="85"/>
                      <a:pt x="4767" y="0"/>
                      <a:pt x="4746"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5788650" y="2534000"/>
                <a:ext cx="161750" cy="208975"/>
              </a:xfrm>
              <a:custGeom>
                <a:avLst/>
                <a:gdLst/>
                <a:ahLst/>
                <a:cxnLst/>
                <a:rect l="l" t="t" r="r" b="b"/>
                <a:pathLst>
                  <a:path w="6470" h="8359" extrusionOk="0">
                    <a:moveTo>
                      <a:pt x="4297" y="745"/>
                    </a:moveTo>
                    <a:cubicBezTo>
                      <a:pt x="4383" y="745"/>
                      <a:pt x="4444" y="750"/>
                      <a:pt x="4469" y="761"/>
                    </a:cubicBezTo>
                    <a:cubicBezTo>
                      <a:pt x="4661" y="824"/>
                      <a:pt x="5555" y="3187"/>
                      <a:pt x="5597" y="3357"/>
                    </a:cubicBezTo>
                    <a:cubicBezTo>
                      <a:pt x="5660" y="3548"/>
                      <a:pt x="4554" y="6144"/>
                      <a:pt x="4363" y="6379"/>
                    </a:cubicBezTo>
                    <a:cubicBezTo>
                      <a:pt x="4151" y="6612"/>
                      <a:pt x="3384" y="7719"/>
                      <a:pt x="3172" y="7761"/>
                    </a:cubicBezTo>
                    <a:cubicBezTo>
                      <a:pt x="3142" y="7771"/>
                      <a:pt x="3099" y="7776"/>
                      <a:pt x="3047" y="7776"/>
                    </a:cubicBezTo>
                    <a:cubicBezTo>
                      <a:pt x="2760" y="7776"/>
                      <a:pt x="2204" y="7643"/>
                      <a:pt x="2150" y="7571"/>
                    </a:cubicBezTo>
                    <a:cubicBezTo>
                      <a:pt x="2001" y="7358"/>
                      <a:pt x="874" y="4655"/>
                      <a:pt x="809" y="4336"/>
                    </a:cubicBezTo>
                    <a:cubicBezTo>
                      <a:pt x="746" y="4016"/>
                      <a:pt x="1745" y="1080"/>
                      <a:pt x="1895" y="1017"/>
                    </a:cubicBezTo>
                    <a:cubicBezTo>
                      <a:pt x="2024" y="961"/>
                      <a:pt x="3726" y="745"/>
                      <a:pt x="4297" y="745"/>
                    </a:cubicBezTo>
                    <a:close/>
                    <a:moveTo>
                      <a:pt x="3798" y="1"/>
                    </a:moveTo>
                    <a:cubicBezTo>
                      <a:pt x="2671" y="1"/>
                      <a:pt x="988" y="169"/>
                      <a:pt x="766" y="549"/>
                    </a:cubicBezTo>
                    <a:cubicBezTo>
                      <a:pt x="468" y="1037"/>
                      <a:pt x="0" y="3761"/>
                      <a:pt x="128" y="4506"/>
                    </a:cubicBezTo>
                    <a:cubicBezTo>
                      <a:pt x="235" y="5250"/>
                      <a:pt x="1427" y="7761"/>
                      <a:pt x="1640" y="8039"/>
                    </a:cubicBezTo>
                    <a:cubicBezTo>
                      <a:pt x="1761" y="8179"/>
                      <a:pt x="3026" y="8359"/>
                      <a:pt x="3286" y="8359"/>
                    </a:cubicBezTo>
                    <a:cubicBezTo>
                      <a:pt x="3300" y="8359"/>
                      <a:pt x="3312" y="8358"/>
                      <a:pt x="3320" y="8357"/>
                    </a:cubicBezTo>
                    <a:cubicBezTo>
                      <a:pt x="3470" y="8337"/>
                      <a:pt x="4809" y="7123"/>
                      <a:pt x="5065" y="6719"/>
                    </a:cubicBezTo>
                    <a:cubicBezTo>
                      <a:pt x="5342" y="6336"/>
                      <a:pt x="6469" y="3633"/>
                      <a:pt x="6426" y="3102"/>
                    </a:cubicBezTo>
                    <a:cubicBezTo>
                      <a:pt x="6406" y="2591"/>
                      <a:pt x="5385" y="229"/>
                      <a:pt x="4682" y="58"/>
                    </a:cubicBezTo>
                    <a:cubicBezTo>
                      <a:pt x="4507" y="20"/>
                      <a:pt x="4186" y="1"/>
                      <a:pt x="3798"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5820575" y="2724150"/>
                <a:ext cx="56950" cy="54950"/>
              </a:xfrm>
              <a:custGeom>
                <a:avLst/>
                <a:gdLst/>
                <a:ahLst/>
                <a:cxnLst/>
                <a:rect l="l" t="t" r="r" b="b"/>
                <a:pathLst>
                  <a:path w="2278" h="2198" extrusionOk="0">
                    <a:moveTo>
                      <a:pt x="757" y="1"/>
                    </a:moveTo>
                    <a:cubicBezTo>
                      <a:pt x="732" y="1"/>
                      <a:pt x="713" y="3"/>
                      <a:pt x="703" y="7"/>
                    </a:cubicBezTo>
                    <a:cubicBezTo>
                      <a:pt x="468" y="135"/>
                      <a:pt x="0" y="751"/>
                      <a:pt x="0" y="921"/>
                    </a:cubicBezTo>
                    <a:cubicBezTo>
                      <a:pt x="0" y="1071"/>
                      <a:pt x="511" y="1985"/>
                      <a:pt x="596" y="2050"/>
                    </a:cubicBezTo>
                    <a:cubicBezTo>
                      <a:pt x="703" y="2113"/>
                      <a:pt x="1319" y="2177"/>
                      <a:pt x="1447" y="2198"/>
                    </a:cubicBezTo>
                    <a:cubicBezTo>
                      <a:pt x="1597" y="2198"/>
                      <a:pt x="2193" y="1432"/>
                      <a:pt x="2235" y="1304"/>
                    </a:cubicBezTo>
                    <a:cubicBezTo>
                      <a:pt x="2278" y="1199"/>
                      <a:pt x="2065" y="368"/>
                      <a:pt x="1915" y="262"/>
                    </a:cubicBezTo>
                    <a:cubicBezTo>
                      <a:pt x="1800" y="166"/>
                      <a:pt x="992" y="1"/>
                      <a:pt x="757"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5765800" y="2775375"/>
                <a:ext cx="90950" cy="276900"/>
              </a:xfrm>
              <a:custGeom>
                <a:avLst/>
                <a:gdLst/>
                <a:ahLst/>
                <a:cxnLst/>
                <a:rect l="l" t="t" r="r" b="b"/>
                <a:pathLst>
                  <a:path w="3638" h="11076" extrusionOk="0">
                    <a:moveTo>
                      <a:pt x="2787" y="1"/>
                    </a:moveTo>
                    <a:cubicBezTo>
                      <a:pt x="2489" y="299"/>
                      <a:pt x="511" y="4277"/>
                      <a:pt x="256" y="4980"/>
                    </a:cubicBezTo>
                    <a:cubicBezTo>
                      <a:pt x="0" y="5681"/>
                      <a:pt x="170" y="7852"/>
                      <a:pt x="511" y="8703"/>
                    </a:cubicBezTo>
                    <a:cubicBezTo>
                      <a:pt x="829" y="9534"/>
                      <a:pt x="1319" y="10768"/>
                      <a:pt x="1595" y="10981"/>
                    </a:cubicBezTo>
                    <a:cubicBezTo>
                      <a:pt x="1693" y="11048"/>
                      <a:pt x="1770" y="11076"/>
                      <a:pt x="1827" y="11076"/>
                    </a:cubicBezTo>
                    <a:cubicBezTo>
                      <a:pt x="1932" y="11076"/>
                      <a:pt x="1971" y="10983"/>
                      <a:pt x="1958" y="10873"/>
                    </a:cubicBezTo>
                    <a:cubicBezTo>
                      <a:pt x="1936" y="10683"/>
                      <a:pt x="1978" y="8916"/>
                      <a:pt x="1958" y="8277"/>
                    </a:cubicBezTo>
                    <a:cubicBezTo>
                      <a:pt x="1958" y="7937"/>
                      <a:pt x="2852" y="6022"/>
                      <a:pt x="2957" y="5554"/>
                    </a:cubicBezTo>
                    <a:cubicBezTo>
                      <a:pt x="3085" y="5086"/>
                      <a:pt x="3638" y="149"/>
                      <a:pt x="3638" y="149"/>
                    </a:cubicBezTo>
                    <a:lnTo>
                      <a:pt x="2787"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5443925" y="3016100"/>
                <a:ext cx="887725" cy="401500"/>
              </a:xfrm>
              <a:custGeom>
                <a:avLst/>
                <a:gdLst/>
                <a:ahLst/>
                <a:cxnLst/>
                <a:rect l="l" t="t" r="r" b="b"/>
                <a:pathLst>
                  <a:path w="35509" h="16060" extrusionOk="0">
                    <a:moveTo>
                      <a:pt x="10508" y="0"/>
                    </a:moveTo>
                    <a:cubicBezTo>
                      <a:pt x="8588" y="0"/>
                      <a:pt x="6343" y="75"/>
                      <a:pt x="5045" y="373"/>
                    </a:cubicBezTo>
                    <a:cubicBezTo>
                      <a:pt x="2427" y="989"/>
                      <a:pt x="1" y="2266"/>
                      <a:pt x="1" y="2266"/>
                    </a:cubicBezTo>
                    <a:cubicBezTo>
                      <a:pt x="1" y="2266"/>
                      <a:pt x="1427" y="6033"/>
                      <a:pt x="3873" y="7415"/>
                    </a:cubicBezTo>
                    <a:cubicBezTo>
                      <a:pt x="6001" y="8607"/>
                      <a:pt x="18003" y="8331"/>
                      <a:pt x="19216" y="8459"/>
                    </a:cubicBezTo>
                    <a:cubicBezTo>
                      <a:pt x="20450" y="8586"/>
                      <a:pt x="31813" y="15949"/>
                      <a:pt x="32494" y="16054"/>
                    </a:cubicBezTo>
                    <a:cubicBezTo>
                      <a:pt x="32513" y="16058"/>
                      <a:pt x="32533" y="16059"/>
                      <a:pt x="32554" y="16059"/>
                    </a:cubicBezTo>
                    <a:cubicBezTo>
                      <a:pt x="33301" y="16059"/>
                      <a:pt x="35509" y="13902"/>
                      <a:pt x="35260" y="13055"/>
                    </a:cubicBezTo>
                    <a:cubicBezTo>
                      <a:pt x="34983" y="12161"/>
                      <a:pt x="23302" y="2095"/>
                      <a:pt x="21302" y="1607"/>
                    </a:cubicBezTo>
                    <a:cubicBezTo>
                      <a:pt x="19301" y="1139"/>
                      <a:pt x="14024" y="75"/>
                      <a:pt x="14024" y="75"/>
                    </a:cubicBezTo>
                    <a:cubicBezTo>
                      <a:pt x="14024" y="75"/>
                      <a:pt x="12428" y="0"/>
                      <a:pt x="10508"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5697150" y="3033925"/>
                <a:ext cx="620650" cy="316675"/>
              </a:xfrm>
              <a:custGeom>
                <a:avLst/>
                <a:gdLst/>
                <a:ahLst/>
                <a:cxnLst/>
                <a:rect l="l" t="t" r="r" b="b"/>
                <a:pathLst>
                  <a:path w="24826" h="12667" extrusionOk="0">
                    <a:moveTo>
                      <a:pt x="23" y="0"/>
                    </a:moveTo>
                    <a:cubicBezTo>
                      <a:pt x="0" y="0"/>
                      <a:pt x="0" y="21"/>
                      <a:pt x="0" y="21"/>
                    </a:cubicBezTo>
                    <a:cubicBezTo>
                      <a:pt x="2341" y="341"/>
                      <a:pt x="9343" y="1575"/>
                      <a:pt x="10449" y="2000"/>
                    </a:cubicBezTo>
                    <a:cubicBezTo>
                      <a:pt x="11556" y="2426"/>
                      <a:pt x="20918" y="9831"/>
                      <a:pt x="24769" y="12660"/>
                    </a:cubicBezTo>
                    <a:cubicBezTo>
                      <a:pt x="24777" y="12664"/>
                      <a:pt x="24785" y="12666"/>
                      <a:pt x="24791" y="12666"/>
                    </a:cubicBezTo>
                    <a:cubicBezTo>
                      <a:pt x="24817" y="12666"/>
                      <a:pt x="24825" y="12635"/>
                      <a:pt x="24791" y="12617"/>
                    </a:cubicBezTo>
                    <a:cubicBezTo>
                      <a:pt x="20918" y="9511"/>
                      <a:pt x="11789" y="2298"/>
                      <a:pt x="10534" y="1808"/>
                    </a:cubicBezTo>
                    <a:cubicBezTo>
                      <a:pt x="9108" y="1234"/>
                      <a:pt x="2469" y="298"/>
                      <a:pt x="23"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5418025" y="2543450"/>
                <a:ext cx="396175" cy="577100"/>
              </a:xfrm>
              <a:custGeom>
                <a:avLst/>
                <a:gdLst/>
                <a:ahLst/>
                <a:cxnLst/>
                <a:rect l="l" t="t" r="r" b="b"/>
                <a:pathLst>
                  <a:path w="15847" h="23084" extrusionOk="0">
                    <a:moveTo>
                      <a:pt x="15847" y="0"/>
                    </a:moveTo>
                    <a:cubicBezTo>
                      <a:pt x="15847" y="0"/>
                      <a:pt x="15676" y="43"/>
                      <a:pt x="15421" y="85"/>
                    </a:cubicBezTo>
                    <a:cubicBezTo>
                      <a:pt x="14252" y="276"/>
                      <a:pt x="11060" y="872"/>
                      <a:pt x="10527" y="1383"/>
                    </a:cubicBezTo>
                    <a:cubicBezTo>
                      <a:pt x="9868" y="2001"/>
                      <a:pt x="5272" y="6639"/>
                      <a:pt x="2846" y="11704"/>
                    </a:cubicBezTo>
                    <a:cubicBezTo>
                      <a:pt x="491" y="16621"/>
                      <a:pt x="0" y="23084"/>
                      <a:pt x="1143" y="23084"/>
                    </a:cubicBezTo>
                    <a:cubicBezTo>
                      <a:pt x="1177" y="23084"/>
                      <a:pt x="1213" y="23078"/>
                      <a:pt x="1250" y="23066"/>
                    </a:cubicBezTo>
                    <a:cubicBezTo>
                      <a:pt x="2186" y="22768"/>
                      <a:pt x="8399" y="19725"/>
                      <a:pt x="8612" y="19577"/>
                    </a:cubicBezTo>
                    <a:cubicBezTo>
                      <a:pt x="8719" y="19512"/>
                      <a:pt x="9676" y="17937"/>
                      <a:pt x="10697" y="16129"/>
                    </a:cubicBezTo>
                    <a:lnTo>
                      <a:pt x="10719" y="16107"/>
                    </a:lnTo>
                    <a:cubicBezTo>
                      <a:pt x="11889" y="14065"/>
                      <a:pt x="13166" y="11746"/>
                      <a:pt x="13443" y="11023"/>
                    </a:cubicBezTo>
                    <a:cubicBezTo>
                      <a:pt x="13974" y="9661"/>
                      <a:pt x="15443" y="829"/>
                      <a:pt x="15847"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5685450" y="2541950"/>
                <a:ext cx="128750" cy="404750"/>
              </a:xfrm>
              <a:custGeom>
                <a:avLst/>
                <a:gdLst/>
                <a:ahLst/>
                <a:cxnLst/>
                <a:rect l="l" t="t" r="r" b="b"/>
                <a:pathLst>
                  <a:path w="5150" h="16190" extrusionOk="0">
                    <a:moveTo>
                      <a:pt x="5051" y="1"/>
                    </a:moveTo>
                    <a:cubicBezTo>
                      <a:pt x="4972" y="1"/>
                      <a:pt x="4856" y="52"/>
                      <a:pt x="4724" y="145"/>
                    </a:cubicBezTo>
                    <a:cubicBezTo>
                      <a:pt x="3980" y="549"/>
                      <a:pt x="2937" y="1507"/>
                      <a:pt x="2704" y="1783"/>
                    </a:cubicBezTo>
                    <a:cubicBezTo>
                      <a:pt x="2406" y="2146"/>
                      <a:pt x="383" y="5528"/>
                      <a:pt x="448" y="5678"/>
                    </a:cubicBezTo>
                    <a:cubicBezTo>
                      <a:pt x="511" y="5826"/>
                      <a:pt x="3107" y="6124"/>
                      <a:pt x="3107" y="6124"/>
                    </a:cubicBezTo>
                    <a:cubicBezTo>
                      <a:pt x="3107" y="6124"/>
                      <a:pt x="894" y="7145"/>
                      <a:pt x="916" y="7380"/>
                    </a:cubicBezTo>
                    <a:cubicBezTo>
                      <a:pt x="916" y="7613"/>
                      <a:pt x="1044" y="11466"/>
                      <a:pt x="874" y="11997"/>
                    </a:cubicBezTo>
                    <a:cubicBezTo>
                      <a:pt x="724" y="12530"/>
                      <a:pt x="0" y="16189"/>
                      <a:pt x="0" y="16189"/>
                    </a:cubicBezTo>
                    <a:lnTo>
                      <a:pt x="22" y="16167"/>
                    </a:lnTo>
                    <a:cubicBezTo>
                      <a:pt x="1192" y="14125"/>
                      <a:pt x="2469" y="11806"/>
                      <a:pt x="2746" y="11083"/>
                    </a:cubicBezTo>
                    <a:cubicBezTo>
                      <a:pt x="3277" y="9721"/>
                      <a:pt x="4746" y="889"/>
                      <a:pt x="5150" y="60"/>
                    </a:cubicBezTo>
                    <a:cubicBezTo>
                      <a:pt x="5134" y="20"/>
                      <a:pt x="5099" y="1"/>
                      <a:pt x="5051"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5620550" y="2621000"/>
                <a:ext cx="582550" cy="439550"/>
              </a:xfrm>
              <a:custGeom>
                <a:avLst/>
                <a:gdLst/>
                <a:ahLst/>
                <a:cxnLst/>
                <a:rect l="l" t="t" r="r" b="b"/>
                <a:pathLst>
                  <a:path w="23302" h="17582" extrusionOk="0">
                    <a:moveTo>
                      <a:pt x="20195" y="15516"/>
                    </a:moveTo>
                    <a:cubicBezTo>
                      <a:pt x="19854" y="15538"/>
                      <a:pt x="19641" y="15559"/>
                      <a:pt x="19641" y="15559"/>
                    </a:cubicBezTo>
                    <a:cubicBezTo>
                      <a:pt x="19641" y="15538"/>
                      <a:pt x="19854" y="15516"/>
                      <a:pt x="20195" y="15516"/>
                    </a:cubicBezTo>
                    <a:close/>
                    <a:moveTo>
                      <a:pt x="3058" y="0"/>
                    </a:moveTo>
                    <a:cubicBezTo>
                      <a:pt x="2042" y="0"/>
                      <a:pt x="614" y="822"/>
                      <a:pt x="341" y="2962"/>
                    </a:cubicBezTo>
                    <a:cubicBezTo>
                      <a:pt x="0" y="5515"/>
                      <a:pt x="3725" y="11198"/>
                      <a:pt x="5022" y="12878"/>
                    </a:cubicBezTo>
                    <a:cubicBezTo>
                      <a:pt x="6661" y="15006"/>
                      <a:pt x="16427" y="17156"/>
                      <a:pt x="16513" y="17241"/>
                    </a:cubicBezTo>
                    <a:cubicBezTo>
                      <a:pt x="16535" y="17261"/>
                      <a:pt x="16662" y="17304"/>
                      <a:pt x="16853" y="17326"/>
                    </a:cubicBezTo>
                    <a:cubicBezTo>
                      <a:pt x="17449" y="17431"/>
                      <a:pt x="18620" y="17581"/>
                      <a:pt x="19066" y="17581"/>
                    </a:cubicBezTo>
                    <a:cubicBezTo>
                      <a:pt x="19662" y="17581"/>
                      <a:pt x="22939" y="16452"/>
                      <a:pt x="22833" y="16155"/>
                    </a:cubicBezTo>
                    <a:cubicBezTo>
                      <a:pt x="22815" y="16114"/>
                      <a:pt x="22696" y="16097"/>
                      <a:pt x="22515" y="16097"/>
                    </a:cubicBezTo>
                    <a:cubicBezTo>
                      <a:pt x="22041" y="16097"/>
                      <a:pt x="21147" y="16212"/>
                      <a:pt x="20578" y="16304"/>
                    </a:cubicBezTo>
                    <a:cubicBezTo>
                      <a:pt x="21449" y="16155"/>
                      <a:pt x="23131" y="15836"/>
                      <a:pt x="23046" y="15581"/>
                    </a:cubicBezTo>
                    <a:cubicBezTo>
                      <a:pt x="23024" y="15453"/>
                      <a:pt x="22471" y="15431"/>
                      <a:pt x="21812" y="15431"/>
                    </a:cubicBezTo>
                    <a:cubicBezTo>
                      <a:pt x="22598" y="15368"/>
                      <a:pt x="23301" y="15261"/>
                      <a:pt x="23279" y="15006"/>
                    </a:cubicBezTo>
                    <a:cubicBezTo>
                      <a:pt x="23237" y="14645"/>
                      <a:pt x="19747" y="14708"/>
                      <a:pt x="19726" y="14602"/>
                    </a:cubicBezTo>
                    <a:lnTo>
                      <a:pt x="19726" y="14602"/>
                    </a:lnTo>
                    <a:cubicBezTo>
                      <a:pt x="19727" y="14602"/>
                      <a:pt x="21078" y="14713"/>
                      <a:pt x="22072" y="14713"/>
                    </a:cubicBezTo>
                    <a:cubicBezTo>
                      <a:pt x="22646" y="14713"/>
                      <a:pt x="23101" y="14676"/>
                      <a:pt x="23109" y="14560"/>
                    </a:cubicBezTo>
                    <a:cubicBezTo>
                      <a:pt x="23151" y="14177"/>
                      <a:pt x="18853" y="13771"/>
                      <a:pt x="18748" y="13729"/>
                    </a:cubicBezTo>
                    <a:cubicBezTo>
                      <a:pt x="18748" y="13728"/>
                      <a:pt x="18754" y="13727"/>
                      <a:pt x="18767" y="13727"/>
                    </a:cubicBezTo>
                    <a:cubicBezTo>
                      <a:pt x="18884" y="13727"/>
                      <a:pt x="19519" y="13770"/>
                      <a:pt x="20105" y="13770"/>
                    </a:cubicBezTo>
                    <a:cubicBezTo>
                      <a:pt x="20634" y="13770"/>
                      <a:pt x="21123" y="13735"/>
                      <a:pt x="21151" y="13601"/>
                    </a:cubicBezTo>
                    <a:cubicBezTo>
                      <a:pt x="21236" y="13176"/>
                      <a:pt x="19151" y="12878"/>
                      <a:pt x="18257" y="12835"/>
                    </a:cubicBezTo>
                    <a:cubicBezTo>
                      <a:pt x="18231" y="12833"/>
                      <a:pt x="18204" y="12832"/>
                      <a:pt x="18177" y="12832"/>
                    </a:cubicBezTo>
                    <a:cubicBezTo>
                      <a:pt x="17314" y="12832"/>
                      <a:pt x="16186" y="13777"/>
                      <a:pt x="15939" y="13942"/>
                    </a:cubicBezTo>
                    <a:lnTo>
                      <a:pt x="15896" y="13984"/>
                    </a:lnTo>
                    <a:cubicBezTo>
                      <a:pt x="15896" y="13984"/>
                      <a:pt x="15895" y="13984"/>
                      <a:pt x="15894" y="13984"/>
                    </a:cubicBezTo>
                    <a:cubicBezTo>
                      <a:pt x="15724" y="13984"/>
                      <a:pt x="8991" y="9685"/>
                      <a:pt x="8646" y="9685"/>
                    </a:cubicBezTo>
                    <a:cubicBezTo>
                      <a:pt x="8643" y="9685"/>
                      <a:pt x="8641" y="9685"/>
                      <a:pt x="8639" y="9686"/>
                    </a:cubicBezTo>
                    <a:cubicBezTo>
                      <a:pt x="8639" y="9686"/>
                      <a:pt x="4341" y="1302"/>
                      <a:pt x="4065" y="516"/>
                    </a:cubicBezTo>
                    <a:cubicBezTo>
                      <a:pt x="3941" y="191"/>
                      <a:pt x="3547" y="0"/>
                      <a:pt x="3058"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5620550" y="2621000"/>
                <a:ext cx="421325" cy="433150"/>
              </a:xfrm>
              <a:custGeom>
                <a:avLst/>
                <a:gdLst/>
                <a:ahLst/>
                <a:cxnLst/>
                <a:rect l="l" t="t" r="r" b="b"/>
                <a:pathLst>
                  <a:path w="16853" h="17326" extrusionOk="0">
                    <a:moveTo>
                      <a:pt x="3058" y="0"/>
                    </a:moveTo>
                    <a:cubicBezTo>
                      <a:pt x="2042" y="0"/>
                      <a:pt x="614" y="822"/>
                      <a:pt x="341" y="2962"/>
                    </a:cubicBezTo>
                    <a:cubicBezTo>
                      <a:pt x="0" y="5515"/>
                      <a:pt x="3725" y="11198"/>
                      <a:pt x="5022" y="12878"/>
                    </a:cubicBezTo>
                    <a:cubicBezTo>
                      <a:pt x="6661" y="15006"/>
                      <a:pt x="16427" y="17156"/>
                      <a:pt x="16513" y="17241"/>
                    </a:cubicBezTo>
                    <a:cubicBezTo>
                      <a:pt x="16535" y="17261"/>
                      <a:pt x="16662" y="17304"/>
                      <a:pt x="16853" y="17326"/>
                    </a:cubicBezTo>
                    <a:cubicBezTo>
                      <a:pt x="16172" y="16347"/>
                      <a:pt x="15854" y="15176"/>
                      <a:pt x="15939" y="13942"/>
                    </a:cubicBezTo>
                    <a:lnTo>
                      <a:pt x="15939" y="13942"/>
                    </a:lnTo>
                    <a:lnTo>
                      <a:pt x="15896" y="13984"/>
                    </a:lnTo>
                    <a:cubicBezTo>
                      <a:pt x="15896" y="13984"/>
                      <a:pt x="15895" y="13984"/>
                      <a:pt x="15894" y="13984"/>
                    </a:cubicBezTo>
                    <a:cubicBezTo>
                      <a:pt x="15724" y="13984"/>
                      <a:pt x="8991" y="9685"/>
                      <a:pt x="8646" y="9685"/>
                    </a:cubicBezTo>
                    <a:cubicBezTo>
                      <a:pt x="8643" y="9685"/>
                      <a:pt x="8641" y="9685"/>
                      <a:pt x="8639" y="9686"/>
                    </a:cubicBezTo>
                    <a:cubicBezTo>
                      <a:pt x="8639" y="9686"/>
                      <a:pt x="4341" y="1302"/>
                      <a:pt x="4065" y="516"/>
                    </a:cubicBezTo>
                    <a:cubicBezTo>
                      <a:pt x="3941" y="191"/>
                      <a:pt x="3547" y="0"/>
                      <a:pt x="3058"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5614175" y="2588125"/>
                <a:ext cx="401675" cy="464600"/>
              </a:xfrm>
              <a:custGeom>
                <a:avLst/>
                <a:gdLst/>
                <a:ahLst/>
                <a:cxnLst/>
                <a:rect l="l" t="t" r="r" b="b"/>
                <a:pathLst>
                  <a:path w="16067" h="18584" extrusionOk="0">
                    <a:moveTo>
                      <a:pt x="3709" y="1"/>
                    </a:moveTo>
                    <a:cubicBezTo>
                      <a:pt x="1673" y="1"/>
                      <a:pt x="0" y="4365"/>
                      <a:pt x="170" y="5703"/>
                    </a:cubicBezTo>
                    <a:cubicBezTo>
                      <a:pt x="490" y="8257"/>
                      <a:pt x="3915" y="13193"/>
                      <a:pt x="5362" y="14938"/>
                    </a:cubicBezTo>
                    <a:cubicBezTo>
                      <a:pt x="6799" y="16662"/>
                      <a:pt x="13838" y="18584"/>
                      <a:pt x="14603" y="18584"/>
                    </a:cubicBezTo>
                    <a:cubicBezTo>
                      <a:pt x="14631" y="18584"/>
                      <a:pt x="14651" y="18581"/>
                      <a:pt x="14662" y="18576"/>
                    </a:cubicBezTo>
                    <a:cubicBezTo>
                      <a:pt x="16066" y="17853"/>
                      <a:pt x="15959" y="14959"/>
                      <a:pt x="15704" y="14725"/>
                    </a:cubicBezTo>
                    <a:cubicBezTo>
                      <a:pt x="15215" y="14320"/>
                      <a:pt x="9746" y="11384"/>
                      <a:pt x="9405" y="10873"/>
                    </a:cubicBezTo>
                    <a:cubicBezTo>
                      <a:pt x="9065" y="10363"/>
                      <a:pt x="5257" y="1"/>
                      <a:pt x="3725" y="1"/>
                    </a:cubicBezTo>
                    <a:cubicBezTo>
                      <a:pt x="3719" y="1"/>
                      <a:pt x="3714" y="1"/>
                      <a:pt x="370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5621775" y="2776225"/>
                <a:ext cx="86750" cy="132625"/>
              </a:xfrm>
              <a:custGeom>
                <a:avLst/>
                <a:gdLst/>
                <a:ahLst/>
                <a:cxnLst/>
                <a:rect l="l" t="t" r="r" b="b"/>
                <a:pathLst>
                  <a:path w="3470" h="5305" extrusionOk="0">
                    <a:moveTo>
                      <a:pt x="28" y="0"/>
                    </a:moveTo>
                    <a:cubicBezTo>
                      <a:pt x="17" y="0"/>
                      <a:pt x="0" y="15"/>
                      <a:pt x="16" y="30"/>
                    </a:cubicBezTo>
                    <a:cubicBezTo>
                      <a:pt x="377" y="520"/>
                      <a:pt x="739" y="1031"/>
                      <a:pt x="1080" y="1562"/>
                    </a:cubicBezTo>
                    <a:cubicBezTo>
                      <a:pt x="1037" y="1541"/>
                      <a:pt x="1015" y="1519"/>
                      <a:pt x="973" y="1499"/>
                    </a:cubicBezTo>
                    <a:cubicBezTo>
                      <a:pt x="782" y="1349"/>
                      <a:pt x="547" y="1244"/>
                      <a:pt x="334" y="1116"/>
                    </a:cubicBezTo>
                    <a:cubicBezTo>
                      <a:pt x="314" y="1116"/>
                      <a:pt x="271" y="1136"/>
                      <a:pt x="314" y="1158"/>
                    </a:cubicBezTo>
                    <a:cubicBezTo>
                      <a:pt x="527" y="1286"/>
                      <a:pt x="717" y="1434"/>
                      <a:pt x="910" y="1584"/>
                    </a:cubicBezTo>
                    <a:cubicBezTo>
                      <a:pt x="1058" y="1690"/>
                      <a:pt x="1185" y="1839"/>
                      <a:pt x="1335" y="1945"/>
                    </a:cubicBezTo>
                    <a:cubicBezTo>
                      <a:pt x="2016" y="3031"/>
                      <a:pt x="2675" y="4137"/>
                      <a:pt x="3293" y="5264"/>
                    </a:cubicBezTo>
                    <a:cubicBezTo>
                      <a:pt x="3307" y="5293"/>
                      <a:pt x="3333" y="5305"/>
                      <a:pt x="3360" y="5305"/>
                    </a:cubicBezTo>
                    <a:cubicBezTo>
                      <a:pt x="3413" y="5305"/>
                      <a:pt x="3469" y="5258"/>
                      <a:pt x="3441" y="5201"/>
                    </a:cubicBezTo>
                    <a:cubicBezTo>
                      <a:pt x="2547" y="3286"/>
                      <a:pt x="1420" y="1604"/>
                      <a:pt x="36" y="9"/>
                    </a:cubicBezTo>
                    <a:cubicBezTo>
                      <a:pt x="36" y="3"/>
                      <a:pt x="33" y="0"/>
                      <a:pt x="28"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5605650" y="2584025"/>
                <a:ext cx="127175" cy="184275"/>
              </a:xfrm>
              <a:custGeom>
                <a:avLst/>
                <a:gdLst/>
                <a:ahLst/>
                <a:cxnLst/>
                <a:rect l="l" t="t" r="r" b="b"/>
                <a:pathLst>
                  <a:path w="5087" h="7371" extrusionOk="0">
                    <a:moveTo>
                      <a:pt x="3952" y="0"/>
                    </a:moveTo>
                    <a:cubicBezTo>
                      <a:pt x="3887" y="0"/>
                      <a:pt x="3819" y="5"/>
                      <a:pt x="3746" y="15"/>
                    </a:cubicBezTo>
                    <a:cubicBezTo>
                      <a:pt x="2874" y="165"/>
                      <a:pt x="2236" y="866"/>
                      <a:pt x="1810" y="1590"/>
                    </a:cubicBezTo>
                    <a:cubicBezTo>
                      <a:pt x="767" y="3292"/>
                      <a:pt x="0" y="5420"/>
                      <a:pt x="874" y="7357"/>
                    </a:cubicBezTo>
                    <a:cubicBezTo>
                      <a:pt x="882" y="7365"/>
                      <a:pt x="894" y="7370"/>
                      <a:pt x="904" y="7370"/>
                    </a:cubicBezTo>
                    <a:cubicBezTo>
                      <a:pt x="918" y="7370"/>
                      <a:pt x="928" y="7360"/>
                      <a:pt x="916" y="7335"/>
                    </a:cubicBezTo>
                    <a:cubicBezTo>
                      <a:pt x="341" y="5803"/>
                      <a:pt x="767" y="4186"/>
                      <a:pt x="1427" y="2761"/>
                    </a:cubicBezTo>
                    <a:cubicBezTo>
                      <a:pt x="1846" y="1890"/>
                      <a:pt x="2937" y="165"/>
                      <a:pt x="3976" y="165"/>
                    </a:cubicBezTo>
                    <a:cubicBezTo>
                      <a:pt x="4358" y="165"/>
                      <a:pt x="4733" y="399"/>
                      <a:pt x="5065" y="994"/>
                    </a:cubicBezTo>
                    <a:cubicBezTo>
                      <a:pt x="5065" y="1005"/>
                      <a:pt x="5070" y="1010"/>
                      <a:pt x="5076" y="1010"/>
                    </a:cubicBezTo>
                    <a:cubicBezTo>
                      <a:pt x="5081" y="1010"/>
                      <a:pt x="5087" y="1005"/>
                      <a:pt x="5087" y="994"/>
                    </a:cubicBezTo>
                    <a:cubicBezTo>
                      <a:pt x="4817" y="436"/>
                      <a:pt x="4565" y="0"/>
                      <a:pt x="3952"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5774300" y="2501900"/>
                <a:ext cx="189400" cy="201150"/>
              </a:xfrm>
              <a:custGeom>
                <a:avLst/>
                <a:gdLst/>
                <a:ahLst/>
                <a:cxnLst/>
                <a:rect l="l" t="t" r="r" b="b"/>
                <a:pathLst>
                  <a:path w="7576" h="8046" extrusionOk="0">
                    <a:moveTo>
                      <a:pt x="3994" y="0"/>
                    </a:moveTo>
                    <a:cubicBezTo>
                      <a:pt x="3961" y="0"/>
                      <a:pt x="3928" y="1"/>
                      <a:pt x="3894" y="3"/>
                    </a:cubicBezTo>
                    <a:cubicBezTo>
                      <a:pt x="3468" y="3"/>
                      <a:pt x="1192" y="1853"/>
                      <a:pt x="1150" y="2130"/>
                    </a:cubicBezTo>
                    <a:cubicBezTo>
                      <a:pt x="1085" y="2386"/>
                      <a:pt x="1" y="5152"/>
                      <a:pt x="2384" y="7450"/>
                    </a:cubicBezTo>
                    <a:lnTo>
                      <a:pt x="4788" y="5343"/>
                    </a:lnTo>
                    <a:lnTo>
                      <a:pt x="5383" y="8046"/>
                    </a:lnTo>
                    <a:cubicBezTo>
                      <a:pt x="5383" y="8046"/>
                      <a:pt x="6830" y="6619"/>
                      <a:pt x="6980" y="6173"/>
                    </a:cubicBezTo>
                    <a:cubicBezTo>
                      <a:pt x="7108" y="5726"/>
                      <a:pt x="7576" y="3470"/>
                      <a:pt x="6320" y="1768"/>
                    </a:cubicBezTo>
                    <a:cubicBezTo>
                      <a:pt x="5398" y="538"/>
                      <a:pt x="4851" y="0"/>
                      <a:pt x="399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5837075" y="2417350"/>
                <a:ext cx="175025" cy="216750"/>
              </a:xfrm>
              <a:custGeom>
                <a:avLst/>
                <a:gdLst/>
                <a:ahLst/>
                <a:cxnLst/>
                <a:rect l="l" t="t" r="r" b="b"/>
                <a:pathLst>
                  <a:path w="7001" h="8670" extrusionOk="0">
                    <a:moveTo>
                      <a:pt x="3426" y="1"/>
                    </a:moveTo>
                    <a:cubicBezTo>
                      <a:pt x="3426" y="1"/>
                      <a:pt x="2639" y="1087"/>
                      <a:pt x="1831" y="2236"/>
                    </a:cubicBezTo>
                    <a:cubicBezTo>
                      <a:pt x="979" y="3448"/>
                      <a:pt x="106" y="4724"/>
                      <a:pt x="64" y="4917"/>
                    </a:cubicBezTo>
                    <a:cubicBezTo>
                      <a:pt x="1" y="5257"/>
                      <a:pt x="532" y="7853"/>
                      <a:pt x="1703" y="8449"/>
                    </a:cubicBezTo>
                    <a:cubicBezTo>
                      <a:pt x="2014" y="8610"/>
                      <a:pt x="2308" y="8669"/>
                      <a:pt x="2572" y="8669"/>
                    </a:cubicBezTo>
                    <a:cubicBezTo>
                      <a:pt x="3320" y="8669"/>
                      <a:pt x="3831" y="8194"/>
                      <a:pt x="3831" y="8194"/>
                    </a:cubicBezTo>
                    <a:lnTo>
                      <a:pt x="4214" y="7725"/>
                    </a:lnTo>
                    <a:lnTo>
                      <a:pt x="7000" y="4406"/>
                    </a:lnTo>
                    <a:lnTo>
                      <a:pt x="3831" y="491"/>
                    </a:lnTo>
                    <a:lnTo>
                      <a:pt x="3426"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5882825" y="2417350"/>
                <a:ext cx="129275" cy="193150"/>
              </a:xfrm>
              <a:custGeom>
                <a:avLst/>
                <a:gdLst/>
                <a:ahLst/>
                <a:cxnLst/>
                <a:rect l="l" t="t" r="r" b="b"/>
                <a:pathLst>
                  <a:path w="5171" h="7726" extrusionOk="0">
                    <a:moveTo>
                      <a:pt x="1596" y="1"/>
                    </a:moveTo>
                    <a:cubicBezTo>
                      <a:pt x="1596" y="1"/>
                      <a:pt x="809" y="1087"/>
                      <a:pt x="1" y="2236"/>
                    </a:cubicBezTo>
                    <a:cubicBezTo>
                      <a:pt x="21" y="2809"/>
                      <a:pt x="106" y="3385"/>
                      <a:pt x="256" y="3958"/>
                    </a:cubicBezTo>
                    <a:cubicBezTo>
                      <a:pt x="639" y="5385"/>
                      <a:pt x="1362" y="6682"/>
                      <a:pt x="2384" y="7725"/>
                    </a:cubicBezTo>
                    <a:lnTo>
                      <a:pt x="5170" y="4406"/>
                    </a:lnTo>
                    <a:lnTo>
                      <a:pt x="2001" y="491"/>
                    </a:lnTo>
                    <a:lnTo>
                      <a:pt x="1596" y="1"/>
                    </a:ln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5880150" y="2261575"/>
                <a:ext cx="274000" cy="311825"/>
              </a:xfrm>
              <a:custGeom>
                <a:avLst/>
                <a:gdLst/>
                <a:ahLst/>
                <a:cxnLst/>
                <a:rect l="l" t="t" r="r" b="b"/>
                <a:pathLst>
                  <a:path w="10960" h="12473" extrusionOk="0">
                    <a:moveTo>
                      <a:pt x="5589" y="0"/>
                    </a:moveTo>
                    <a:cubicBezTo>
                      <a:pt x="4673" y="0"/>
                      <a:pt x="3793" y="269"/>
                      <a:pt x="3107" y="869"/>
                    </a:cubicBezTo>
                    <a:cubicBezTo>
                      <a:pt x="1427" y="2359"/>
                      <a:pt x="0" y="7318"/>
                      <a:pt x="681" y="9551"/>
                    </a:cubicBezTo>
                    <a:cubicBezTo>
                      <a:pt x="1149" y="11083"/>
                      <a:pt x="3087" y="12382"/>
                      <a:pt x="4937" y="12467"/>
                    </a:cubicBezTo>
                    <a:cubicBezTo>
                      <a:pt x="5012" y="12471"/>
                      <a:pt x="5087" y="12473"/>
                      <a:pt x="5161" y="12473"/>
                    </a:cubicBezTo>
                    <a:cubicBezTo>
                      <a:pt x="5933" y="12473"/>
                      <a:pt x="6677" y="12267"/>
                      <a:pt x="7278" y="11743"/>
                    </a:cubicBezTo>
                    <a:cubicBezTo>
                      <a:pt x="9405" y="9977"/>
                      <a:pt x="10960" y="4061"/>
                      <a:pt x="10214" y="2679"/>
                    </a:cubicBezTo>
                    <a:cubicBezTo>
                      <a:pt x="9352" y="1053"/>
                      <a:pt x="7401" y="0"/>
                      <a:pt x="5589"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6005700" y="2438425"/>
                <a:ext cx="15975" cy="17000"/>
              </a:xfrm>
              <a:custGeom>
                <a:avLst/>
                <a:gdLst/>
                <a:ahLst/>
                <a:cxnLst/>
                <a:rect l="l" t="t" r="r" b="b"/>
                <a:pathLst>
                  <a:path w="639" h="680" extrusionOk="0">
                    <a:moveTo>
                      <a:pt x="634" y="0"/>
                    </a:moveTo>
                    <a:cubicBezTo>
                      <a:pt x="626" y="0"/>
                      <a:pt x="612" y="15"/>
                      <a:pt x="596" y="31"/>
                    </a:cubicBezTo>
                    <a:cubicBezTo>
                      <a:pt x="490" y="329"/>
                      <a:pt x="320" y="647"/>
                      <a:pt x="22" y="647"/>
                    </a:cubicBezTo>
                    <a:cubicBezTo>
                      <a:pt x="0" y="647"/>
                      <a:pt x="0" y="669"/>
                      <a:pt x="0" y="669"/>
                    </a:cubicBezTo>
                    <a:cubicBezTo>
                      <a:pt x="31" y="676"/>
                      <a:pt x="60" y="680"/>
                      <a:pt x="89" y="680"/>
                    </a:cubicBezTo>
                    <a:cubicBezTo>
                      <a:pt x="397" y="680"/>
                      <a:pt x="581" y="281"/>
                      <a:pt x="638" y="9"/>
                    </a:cubicBezTo>
                    <a:cubicBezTo>
                      <a:pt x="638" y="3"/>
                      <a:pt x="637" y="0"/>
                      <a:pt x="63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5997175" y="2427200"/>
                <a:ext cx="29425" cy="25000"/>
              </a:xfrm>
              <a:custGeom>
                <a:avLst/>
                <a:gdLst/>
                <a:ahLst/>
                <a:cxnLst/>
                <a:rect l="l" t="t" r="r" b="b"/>
                <a:pathLst>
                  <a:path w="1177" h="1000" extrusionOk="0">
                    <a:moveTo>
                      <a:pt x="692" y="1"/>
                    </a:moveTo>
                    <a:cubicBezTo>
                      <a:pt x="290" y="1"/>
                      <a:pt x="1" y="777"/>
                      <a:pt x="384" y="968"/>
                    </a:cubicBezTo>
                    <a:cubicBezTo>
                      <a:pt x="426" y="989"/>
                      <a:pt x="468" y="999"/>
                      <a:pt x="509" y="999"/>
                    </a:cubicBezTo>
                    <a:cubicBezTo>
                      <a:pt x="882" y="999"/>
                      <a:pt x="1176" y="205"/>
                      <a:pt x="831" y="32"/>
                    </a:cubicBezTo>
                    <a:cubicBezTo>
                      <a:pt x="784" y="11"/>
                      <a:pt x="737" y="1"/>
                      <a:pt x="69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6071650" y="2461900"/>
                <a:ext cx="8550" cy="23050"/>
              </a:xfrm>
              <a:custGeom>
                <a:avLst/>
                <a:gdLst/>
                <a:ahLst/>
                <a:cxnLst/>
                <a:rect l="l" t="t" r="r" b="b"/>
                <a:pathLst>
                  <a:path w="342" h="922" extrusionOk="0">
                    <a:moveTo>
                      <a:pt x="330" y="0"/>
                    </a:moveTo>
                    <a:cubicBezTo>
                      <a:pt x="327" y="0"/>
                      <a:pt x="324" y="2"/>
                      <a:pt x="321" y="6"/>
                    </a:cubicBezTo>
                    <a:cubicBezTo>
                      <a:pt x="150" y="261"/>
                      <a:pt x="1" y="729"/>
                      <a:pt x="298" y="922"/>
                    </a:cubicBezTo>
                    <a:cubicBezTo>
                      <a:pt x="321" y="922"/>
                      <a:pt x="321" y="900"/>
                      <a:pt x="321" y="900"/>
                    </a:cubicBezTo>
                    <a:cubicBezTo>
                      <a:pt x="86" y="687"/>
                      <a:pt x="193" y="326"/>
                      <a:pt x="341" y="48"/>
                    </a:cubicBezTo>
                    <a:cubicBezTo>
                      <a:pt x="341" y="32"/>
                      <a:pt x="341" y="0"/>
                      <a:pt x="330"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6070875" y="2456875"/>
                <a:ext cx="30275" cy="25275"/>
              </a:xfrm>
              <a:custGeom>
                <a:avLst/>
                <a:gdLst/>
                <a:ahLst/>
                <a:cxnLst/>
                <a:rect l="l" t="t" r="r" b="b"/>
                <a:pathLst>
                  <a:path w="1211" h="1011" extrusionOk="0">
                    <a:moveTo>
                      <a:pt x="668" y="0"/>
                    </a:moveTo>
                    <a:cubicBezTo>
                      <a:pt x="301" y="0"/>
                      <a:pt x="1" y="837"/>
                      <a:pt x="415" y="995"/>
                    </a:cubicBezTo>
                    <a:cubicBezTo>
                      <a:pt x="447" y="1006"/>
                      <a:pt x="478" y="1011"/>
                      <a:pt x="509" y="1011"/>
                    </a:cubicBezTo>
                    <a:cubicBezTo>
                      <a:pt x="913" y="1011"/>
                      <a:pt x="1210" y="174"/>
                      <a:pt x="755" y="16"/>
                    </a:cubicBezTo>
                    <a:cubicBezTo>
                      <a:pt x="726" y="5"/>
                      <a:pt x="697" y="0"/>
                      <a:pt x="668"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6003050" y="2520700"/>
                <a:ext cx="15975" cy="9450"/>
              </a:xfrm>
              <a:custGeom>
                <a:avLst/>
                <a:gdLst/>
                <a:ahLst/>
                <a:cxnLst/>
                <a:rect l="l" t="t" r="r" b="b"/>
                <a:pathLst>
                  <a:path w="639" h="378" extrusionOk="0">
                    <a:moveTo>
                      <a:pt x="22" y="0"/>
                    </a:moveTo>
                    <a:cubicBezTo>
                      <a:pt x="11" y="0"/>
                      <a:pt x="0" y="6"/>
                      <a:pt x="0" y="17"/>
                    </a:cubicBezTo>
                    <a:cubicBezTo>
                      <a:pt x="21" y="144"/>
                      <a:pt x="63" y="292"/>
                      <a:pt x="191" y="357"/>
                    </a:cubicBezTo>
                    <a:cubicBezTo>
                      <a:pt x="238" y="371"/>
                      <a:pt x="287" y="378"/>
                      <a:pt x="336" y="378"/>
                    </a:cubicBezTo>
                    <a:cubicBezTo>
                      <a:pt x="442" y="378"/>
                      <a:pt x="544" y="344"/>
                      <a:pt x="617" y="272"/>
                    </a:cubicBezTo>
                    <a:cubicBezTo>
                      <a:pt x="639" y="250"/>
                      <a:pt x="617" y="250"/>
                      <a:pt x="617" y="250"/>
                    </a:cubicBezTo>
                    <a:cubicBezTo>
                      <a:pt x="556" y="263"/>
                      <a:pt x="481" y="275"/>
                      <a:pt x="408" y="275"/>
                    </a:cubicBezTo>
                    <a:cubicBezTo>
                      <a:pt x="354" y="275"/>
                      <a:pt x="301" y="268"/>
                      <a:pt x="256" y="250"/>
                    </a:cubicBezTo>
                    <a:cubicBezTo>
                      <a:pt x="149" y="207"/>
                      <a:pt x="106" y="102"/>
                      <a:pt x="43" y="17"/>
                    </a:cubicBezTo>
                    <a:cubicBezTo>
                      <a:pt x="43" y="6"/>
                      <a:pt x="32" y="0"/>
                      <a:pt x="22"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6005175" y="2402000"/>
                <a:ext cx="31400" cy="15000"/>
              </a:xfrm>
              <a:custGeom>
                <a:avLst/>
                <a:gdLst/>
                <a:ahLst/>
                <a:cxnLst/>
                <a:rect l="l" t="t" r="r" b="b"/>
                <a:pathLst>
                  <a:path w="1256" h="600" extrusionOk="0">
                    <a:moveTo>
                      <a:pt x="344" y="0"/>
                    </a:moveTo>
                    <a:cubicBezTo>
                      <a:pt x="265" y="0"/>
                      <a:pt x="189" y="14"/>
                      <a:pt x="106" y="61"/>
                    </a:cubicBezTo>
                    <a:cubicBezTo>
                      <a:pt x="43" y="104"/>
                      <a:pt x="1" y="232"/>
                      <a:pt x="43" y="317"/>
                    </a:cubicBezTo>
                    <a:cubicBezTo>
                      <a:pt x="128" y="509"/>
                      <a:pt x="319" y="572"/>
                      <a:pt x="511" y="594"/>
                    </a:cubicBezTo>
                    <a:cubicBezTo>
                      <a:pt x="546" y="597"/>
                      <a:pt x="579" y="599"/>
                      <a:pt x="612" y="599"/>
                    </a:cubicBezTo>
                    <a:cubicBezTo>
                      <a:pt x="779" y="599"/>
                      <a:pt x="922" y="555"/>
                      <a:pt x="1065" y="466"/>
                    </a:cubicBezTo>
                    <a:cubicBezTo>
                      <a:pt x="1255" y="359"/>
                      <a:pt x="1170" y="83"/>
                      <a:pt x="979" y="41"/>
                    </a:cubicBezTo>
                    <a:cubicBezTo>
                      <a:pt x="830" y="19"/>
                      <a:pt x="702" y="19"/>
                      <a:pt x="554" y="19"/>
                    </a:cubicBezTo>
                    <a:cubicBezTo>
                      <a:pt x="477" y="10"/>
                      <a:pt x="410" y="0"/>
                      <a:pt x="34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6088300" y="2429375"/>
                <a:ext cx="23800" cy="24075"/>
              </a:xfrm>
              <a:custGeom>
                <a:avLst/>
                <a:gdLst/>
                <a:ahLst/>
                <a:cxnLst/>
                <a:rect l="l" t="t" r="r" b="b"/>
                <a:pathLst>
                  <a:path w="952" h="963" extrusionOk="0">
                    <a:moveTo>
                      <a:pt x="258" y="1"/>
                    </a:moveTo>
                    <a:cubicBezTo>
                      <a:pt x="129" y="1"/>
                      <a:pt x="1" y="106"/>
                      <a:pt x="15" y="243"/>
                    </a:cubicBezTo>
                    <a:cubicBezTo>
                      <a:pt x="38" y="456"/>
                      <a:pt x="123" y="606"/>
                      <a:pt x="271" y="754"/>
                    </a:cubicBezTo>
                    <a:cubicBezTo>
                      <a:pt x="393" y="858"/>
                      <a:pt x="530" y="963"/>
                      <a:pt x="692" y="963"/>
                    </a:cubicBezTo>
                    <a:cubicBezTo>
                      <a:pt x="728" y="963"/>
                      <a:pt x="765" y="957"/>
                      <a:pt x="804" y="946"/>
                    </a:cubicBezTo>
                    <a:cubicBezTo>
                      <a:pt x="889" y="924"/>
                      <a:pt x="952" y="818"/>
                      <a:pt x="952" y="711"/>
                    </a:cubicBezTo>
                    <a:cubicBezTo>
                      <a:pt x="909" y="563"/>
                      <a:pt x="804" y="478"/>
                      <a:pt x="696" y="350"/>
                    </a:cubicBezTo>
                    <a:cubicBezTo>
                      <a:pt x="591" y="243"/>
                      <a:pt x="506" y="137"/>
                      <a:pt x="399" y="52"/>
                    </a:cubicBezTo>
                    <a:cubicBezTo>
                      <a:pt x="357" y="17"/>
                      <a:pt x="307" y="1"/>
                      <a:pt x="258"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6018450" y="2418600"/>
                <a:ext cx="58025" cy="89200"/>
              </a:xfrm>
              <a:custGeom>
                <a:avLst/>
                <a:gdLst/>
                <a:ahLst/>
                <a:cxnLst/>
                <a:rect l="l" t="t" r="r" b="b"/>
                <a:pathLst>
                  <a:path w="2321" h="3568" extrusionOk="0">
                    <a:moveTo>
                      <a:pt x="2281" y="1"/>
                    </a:moveTo>
                    <a:cubicBezTo>
                      <a:pt x="2268" y="1"/>
                      <a:pt x="2256" y="6"/>
                      <a:pt x="2256" y="15"/>
                    </a:cubicBezTo>
                    <a:cubicBezTo>
                      <a:pt x="1853" y="972"/>
                      <a:pt x="1640" y="1973"/>
                      <a:pt x="1257" y="2930"/>
                    </a:cubicBezTo>
                    <a:cubicBezTo>
                      <a:pt x="1150" y="2824"/>
                      <a:pt x="959" y="2632"/>
                      <a:pt x="852" y="2589"/>
                    </a:cubicBezTo>
                    <a:cubicBezTo>
                      <a:pt x="809" y="2589"/>
                      <a:pt x="619" y="3270"/>
                      <a:pt x="554" y="3377"/>
                    </a:cubicBezTo>
                    <a:cubicBezTo>
                      <a:pt x="534" y="3355"/>
                      <a:pt x="491" y="3355"/>
                      <a:pt x="469" y="3335"/>
                    </a:cubicBezTo>
                    <a:cubicBezTo>
                      <a:pt x="321" y="3270"/>
                      <a:pt x="171" y="3227"/>
                      <a:pt x="1" y="3207"/>
                    </a:cubicBezTo>
                    <a:lnTo>
                      <a:pt x="1" y="3207"/>
                    </a:lnTo>
                    <a:cubicBezTo>
                      <a:pt x="128" y="3355"/>
                      <a:pt x="299" y="3462"/>
                      <a:pt x="511" y="3525"/>
                    </a:cubicBezTo>
                    <a:cubicBezTo>
                      <a:pt x="554" y="3547"/>
                      <a:pt x="597" y="3568"/>
                      <a:pt x="619" y="3568"/>
                    </a:cubicBezTo>
                    <a:lnTo>
                      <a:pt x="639" y="3568"/>
                    </a:lnTo>
                    <a:cubicBezTo>
                      <a:pt x="639" y="3568"/>
                      <a:pt x="639" y="3547"/>
                      <a:pt x="661" y="3547"/>
                    </a:cubicBezTo>
                    <a:cubicBezTo>
                      <a:pt x="661" y="3547"/>
                      <a:pt x="661" y="3525"/>
                      <a:pt x="682" y="3505"/>
                    </a:cubicBezTo>
                    <a:cubicBezTo>
                      <a:pt x="789" y="3270"/>
                      <a:pt x="917" y="2887"/>
                      <a:pt x="917" y="2887"/>
                    </a:cubicBezTo>
                    <a:cubicBezTo>
                      <a:pt x="971" y="2960"/>
                      <a:pt x="1230" y="3253"/>
                      <a:pt x="1328" y="3253"/>
                    </a:cubicBezTo>
                    <a:cubicBezTo>
                      <a:pt x="1345" y="3253"/>
                      <a:pt x="1357" y="3245"/>
                      <a:pt x="1363" y="3227"/>
                    </a:cubicBezTo>
                    <a:cubicBezTo>
                      <a:pt x="1746" y="2228"/>
                      <a:pt x="2151" y="1100"/>
                      <a:pt x="2321" y="36"/>
                    </a:cubicBezTo>
                    <a:cubicBezTo>
                      <a:pt x="2321" y="11"/>
                      <a:pt x="2299" y="1"/>
                      <a:pt x="2281"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5992075" y="2498375"/>
                <a:ext cx="43425" cy="9850"/>
              </a:xfrm>
              <a:custGeom>
                <a:avLst/>
                <a:gdLst/>
                <a:ahLst/>
                <a:cxnLst/>
                <a:rect l="l" t="t" r="r" b="b"/>
                <a:pathLst>
                  <a:path w="1737" h="394" extrusionOk="0">
                    <a:moveTo>
                      <a:pt x="818" y="1"/>
                    </a:moveTo>
                    <a:cubicBezTo>
                      <a:pt x="551" y="1"/>
                      <a:pt x="281" y="60"/>
                      <a:pt x="34" y="207"/>
                    </a:cubicBezTo>
                    <a:cubicBezTo>
                      <a:pt x="0" y="207"/>
                      <a:pt x="21" y="234"/>
                      <a:pt x="42" y="234"/>
                    </a:cubicBezTo>
                    <a:cubicBezTo>
                      <a:pt x="47" y="234"/>
                      <a:pt x="52" y="233"/>
                      <a:pt x="56" y="229"/>
                    </a:cubicBezTo>
                    <a:cubicBezTo>
                      <a:pt x="299" y="187"/>
                      <a:pt x="512" y="161"/>
                      <a:pt x="712" y="161"/>
                    </a:cubicBezTo>
                    <a:cubicBezTo>
                      <a:pt x="1021" y="161"/>
                      <a:pt x="1299" y="222"/>
                      <a:pt x="1609" y="377"/>
                    </a:cubicBezTo>
                    <a:cubicBezTo>
                      <a:pt x="1620" y="388"/>
                      <a:pt x="1631" y="393"/>
                      <a:pt x="1641" y="393"/>
                    </a:cubicBezTo>
                    <a:cubicBezTo>
                      <a:pt x="1652" y="393"/>
                      <a:pt x="1663" y="388"/>
                      <a:pt x="1674" y="377"/>
                    </a:cubicBezTo>
                    <a:lnTo>
                      <a:pt x="1694" y="377"/>
                    </a:lnTo>
                    <a:cubicBezTo>
                      <a:pt x="1694" y="377"/>
                      <a:pt x="1694" y="356"/>
                      <a:pt x="1716" y="356"/>
                    </a:cubicBezTo>
                    <a:cubicBezTo>
                      <a:pt x="1716" y="356"/>
                      <a:pt x="1716" y="334"/>
                      <a:pt x="1737" y="314"/>
                    </a:cubicBezTo>
                    <a:cubicBezTo>
                      <a:pt x="1737" y="271"/>
                      <a:pt x="1737" y="229"/>
                      <a:pt x="1694" y="207"/>
                    </a:cubicBezTo>
                    <a:cubicBezTo>
                      <a:pt x="1652" y="207"/>
                      <a:pt x="1631" y="186"/>
                      <a:pt x="1609" y="186"/>
                    </a:cubicBezTo>
                    <a:cubicBezTo>
                      <a:pt x="1589" y="164"/>
                      <a:pt x="1546" y="164"/>
                      <a:pt x="1524" y="144"/>
                    </a:cubicBezTo>
                    <a:cubicBezTo>
                      <a:pt x="1376" y="79"/>
                      <a:pt x="1226" y="36"/>
                      <a:pt x="1056" y="16"/>
                    </a:cubicBezTo>
                    <a:cubicBezTo>
                      <a:pt x="977" y="6"/>
                      <a:pt x="898" y="1"/>
                      <a:pt x="818" y="1"/>
                    </a:cubicBezTo>
                    <a:close/>
                  </a:path>
                </a:pathLst>
              </a:custGeom>
              <a:solidFill>
                <a:srgbClr val="CFA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5987600" y="2497150"/>
                <a:ext cx="46850" cy="22925"/>
              </a:xfrm>
              <a:custGeom>
                <a:avLst/>
                <a:gdLst/>
                <a:ahLst/>
                <a:cxnLst/>
                <a:rect l="l" t="t" r="r" b="b"/>
                <a:pathLst>
                  <a:path w="1874" h="917" extrusionOk="0">
                    <a:moveTo>
                      <a:pt x="1172" y="0"/>
                    </a:moveTo>
                    <a:cubicBezTo>
                      <a:pt x="937" y="0"/>
                      <a:pt x="704" y="43"/>
                      <a:pt x="511" y="108"/>
                    </a:cubicBezTo>
                    <a:cubicBezTo>
                      <a:pt x="298" y="171"/>
                      <a:pt x="128" y="278"/>
                      <a:pt x="108" y="341"/>
                    </a:cubicBezTo>
                    <a:cubicBezTo>
                      <a:pt x="1" y="576"/>
                      <a:pt x="979" y="596"/>
                      <a:pt x="1129" y="661"/>
                    </a:cubicBezTo>
                    <a:cubicBezTo>
                      <a:pt x="1214" y="724"/>
                      <a:pt x="1342" y="809"/>
                      <a:pt x="1447" y="851"/>
                    </a:cubicBezTo>
                    <a:cubicBezTo>
                      <a:pt x="1512" y="894"/>
                      <a:pt x="1555" y="916"/>
                      <a:pt x="1597" y="916"/>
                    </a:cubicBezTo>
                    <a:cubicBezTo>
                      <a:pt x="1725" y="916"/>
                      <a:pt x="1873" y="576"/>
                      <a:pt x="1831" y="363"/>
                    </a:cubicBezTo>
                    <a:cubicBezTo>
                      <a:pt x="1831" y="278"/>
                      <a:pt x="1725" y="43"/>
                      <a:pt x="117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5987600" y="2499600"/>
                <a:ext cx="38875" cy="18850"/>
              </a:xfrm>
              <a:custGeom>
                <a:avLst/>
                <a:gdLst/>
                <a:ahLst/>
                <a:cxnLst/>
                <a:rect l="l" t="t" r="r" b="b"/>
                <a:pathLst>
                  <a:path w="1555" h="754" extrusionOk="0">
                    <a:moveTo>
                      <a:pt x="619" y="1"/>
                    </a:moveTo>
                    <a:cubicBezTo>
                      <a:pt x="582" y="1"/>
                      <a:pt x="546" y="4"/>
                      <a:pt x="511" y="10"/>
                    </a:cubicBezTo>
                    <a:cubicBezTo>
                      <a:pt x="298" y="73"/>
                      <a:pt x="128" y="180"/>
                      <a:pt x="108" y="243"/>
                    </a:cubicBezTo>
                    <a:cubicBezTo>
                      <a:pt x="1" y="478"/>
                      <a:pt x="979" y="498"/>
                      <a:pt x="1129" y="563"/>
                    </a:cubicBezTo>
                    <a:cubicBezTo>
                      <a:pt x="1214" y="626"/>
                      <a:pt x="1342" y="711"/>
                      <a:pt x="1447" y="753"/>
                    </a:cubicBezTo>
                    <a:cubicBezTo>
                      <a:pt x="1470" y="753"/>
                      <a:pt x="1470" y="733"/>
                      <a:pt x="1470" y="733"/>
                    </a:cubicBezTo>
                    <a:cubicBezTo>
                      <a:pt x="1555" y="498"/>
                      <a:pt x="1320" y="180"/>
                      <a:pt x="937" y="52"/>
                    </a:cubicBezTo>
                    <a:cubicBezTo>
                      <a:pt x="829" y="21"/>
                      <a:pt x="720" y="1"/>
                      <a:pt x="619"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5888150" y="2241225"/>
                <a:ext cx="309450" cy="172650"/>
              </a:xfrm>
              <a:custGeom>
                <a:avLst/>
                <a:gdLst/>
                <a:ahLst/>
                <a:cxnLst/>
                <a:rect l="l" t="t" r="r" b="b"/>
                <a:pathLst>
                  <a:path w="12378" h="6906" extrusionOk="0">
                    <a:moveTo>
                      <a:pt x="4971" y="1"/>
                    </a:moveTo>
                    <a:cubicBezTo>
                      <a:pt x="4333" y="1"/>
                      <a:pt x="3687" y="192"/>
                      <a:pt x="3127" y="727"/>
                    </a:cubicBezTo>
                    <a:cubicBezTo>
                      <a:pt x="3127" y="727"/>
                      <a:pt x="2875" y="637"/>
                      <a:pt x="2522" y="637"/>
                    </a:cubicBezTo>
                    <a:cubicBezTo>
                      <a:pt x="2000" y="637"/>
                      <a:pt x="1257" y="834"/>
                      <a:pt x="787" y="1811"/>
                    </a:cubicBezTo>
                    <a:cubicBezTo>
                      <a:pt x="0" y="3450"/>
                      <a:pt x="191" y="6620"/>
                      <a:pt x="894" y="6875"/>
                    </a:cubicBezTo>
                    <a:cubicBezTo>
                      <a:pt x="956" y="6896"/>
                      <a:pt x="1018" y="6906"/>
                      <a:pt x="1079" y="6906"/>
                    </a:cubicBezTo>
                    <a:cubicBezTo>
                      <a:pt x="1955" y="6906"/>
                      <a:pt x="2681" y="4897"/>
                      <a:pt x="2681" y="4897"/>
                    </a:cubicBezTo>
                    <a:cubicBezTo>
                      <a:pt x="2681" y="4897"/>
                      <a:pt x="2800" y="4922"/>
                      <a:pt x="3003" y="4922"/>
                    </a:cubicBezTo>
                    <a:cubicBezTo>
                      <a:pt x="3525" y="4922"/>
                      <a:pt x="4608" y="4757"/>
                      <a:pt x="5681" y="3578"/>
                    </a:cubicBezTo>
                    <a:cubicBezTo>
                      <a:pt x="5681" y="3578"/>
                      <a:pt x="7022" y="5450"/>
                      <a:pt x="8660" y="5811"/>
                    </a:cubicBezTo>
                    <a:cubicBezTo>
                      <a:pt x="8858" y="5853"/>
                      <a:pt x="9048" y="5872"/>
                      <a:pt x="9229" y="5872"/>
                    </a:cubicBezTo>
                    <a:cubicBezTo>
                      <a:pt x="11390" y="5872"/>
                      <a:pt x="12378" y="3139"/>
                      <a:pt x="11789" y="2237"/>
                    </a:cubicBezTo>
                    <a:cubicBezTo>
                      <a:pt x="11207" y="1310"/>
                      <a:pt x="9825" y="1148"/>
                      <a:pt x="8929" y="1148"/>
                    </a:cubicBezTo>
                    <a:cubicBezTo>
                      <a:pt x="8447" y="1148"/>
                      <a:pt x="8107" y="1195"/>
                      <a:pt x="8107" y="1195"/>
                    </a:cubicBezTo>
                    <a:cubicBezTo>
                      <a:pt x="8107" y="1195"/>
                      <a:pt x="6565" y="1"/>
                      <a:pt x="49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5864175" y="2363650"/>
                <a:ext cx="56975" cy="88175"/>
              </a:xfrm>
              <a:custGeom>
                <a:avLst/>
                <a:gdLst/>
                <a:ahLst/>
                <a:cxnLst/>
                <a:rect l="l" t="t" r="r" b="b"/>
                <a:pathLst>
                  <a:path w="2279" h="3527" extrusionOk="0">
                    <a:moveTo>
                      <a:pt x="1235" y="0"/>
                    </a:moveTo>
                    <a:cubicBezTo>
                      <a:pt x="406" y="0"/>
                      <a:pt x="1" y="2469"/>
                      <a:pt x="597" y="3170"/>
                    </a:cubicBezTo>
                    <a:cubicBezTo>
                      <a:pt x="828" y="3443"/>
                      <a:pt x="1069" y="3527"/>
                      <a:pt x="1278" y="3527"/>
                    </a:cubicBezTo>
                    <a:cubicBezTo>
                      <a:pt x="1606" y="3527"/>
                      <a:pt x="1853" y="3320"/>
                      <a:pt x="1853" y="3320"/>
                    </a:cubicBezTo>
                    <a:lnTo>
                      <a:pt x="2279" y="1978"/>
                    </a:lnTo>
                    <a:cubicBezTo>
                      <a:pt x="2279" y="1978"/>
                      <a:pt x="2066" y="21"/>
                      <a:pt x="123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5885475" y="2381475"/>
                <a:ext cx="24475" cy="60825"/>
              </a:xfrm>
              <a:custGeom>
                <a:avLst/>
                <a:gdLst/>
                <a:ahLst/>
                <a:cxnLst/>
                <a:rect l="l" t="t" r="r" b="b"/>
                <a:pathLst>
                  <a:path w="979" h="2433" extrusionOk="0">
                    <a:moveTo>
                      <a:pt x="273" y="1"/>
                    </a:moveTo>
                    <a:lnTo>
                      <a:pt x="273" y="1"/>
                    </a:lnTo>
                    <a:cubicBezTo>
                      <a:pt x="268" y="1"/>
                      <a:pt x="263" y="11"/>
                      <a:pt x="278" y="11"/>
                    </a:cubicBezTo>
                    <a:cubicBezTo>
                      <a:pt x="278" y="3"/>
                      <a:pt x="275" y="1"/>
                      <a:pt x="273" y="1"/>
                    </a:cubicBezTo>
                    <a:close/>
                    <a:moveTo>
                      <a:pt x="278" y="11"/>
                    </a:moveTo>
                    <a:cubicBezTo>
                      <a:pt x="681" y="521"/>
                      <a:pt x="681" y="1180"/>
                      <a:pt x="596" y="1798"/>
                    </a:cubicBezTo>
                    <a:cubicBezTo>
                      <a:pt x="557" y="1526"/>
                      <a:pt x="411" y="1325"/>
                      <a:pt x="111" y="1325"/>
                    </a:cubicBezTo>
                    <a:cubicBezTo>
                      <a:pt x="83" y="1325"/>
                      <a:pt x="53" y="1326"/>
                      <a:pt x="22" y="1330"/>
                    </a:cubicBezTo>
                    <a:cubicBezTo>
                      <a:pt x="0" y="1330"/>
                      <a:pt x="0" y="1350"/>
                      <a:pt x="22" y="1350"/>
                    </a:cubicBezTo>
                    <a:cubicBezTo>
                      <a:pt x="278" y="1436"/>
                      <a:pt x="405" y="1563"/>
                      <a:pt x="448" y="1819"/>
                    </a:cubicBezTo>
                    <a:cubicBezTo>
                      <a:pt x="490" y="1989"/>
                      <a:pt x="468" y="2181"/>
                      <a:pt x="468" y="2372"/>
                    </a:cubicBezTo>
                    <a:cubicBezTo>
                      <a:pt x="468" y="2409"/>
                      <a:pt x="497" y="2432"/>
                      <a:pt x="525" y="2432"/>
                    </a:cubicBezTo>
                    <a:cubicBezTo>
                      <a:pt x="546" y="2432"/>
                      <a:pt x="566" y="2420"/>
                      <a:pt x="575" y="2394"/>
                    </a:cubicBezTo>
                    <a:lnTo>
                      <a:pt x="575" y="2372"/>
                    </a:lnTo>
                    <a:cubicBezTo>
                      <a:pt x="958" y="1713"/>
                      <a:pt x="979" y="479"/>
                      <a:pt x="278" y="1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4988575" y="2798225"/>
                <a:ext cx="2100225" cy="990550"/>
              </a:xfrm>
              <a:custGeom>
                <a:avLst/>
                <a:gdLst/>
                <a:ahLst/>
                <a:cxnLst/>
                <a:rect l="l" t="t" r="r" b="b"/>
                <a:pathLst>
                  <a:path w="84009" h="39622" extrusionOk="0">
                    <a:moveTo>
                      <a:pt x="766" y="1"/>
                    </a:moveTo>
                    <a:lnTo>
                      <a:pt x="766" y="1"/>
                    </a:lnTo>
                    <a:cubicBezTo>
                      <a:pt x="0" y="1470"/>
                      <a:pt x="8406" y="25302"/>
                      <a:pt x="9725" y="26791"/>
                    </a:cubicBezTo>
                    <a:cubicBezTo>
                      <a:pt x="9746" y="26812"/>
                      <a:pt x="9788" y="26854"/>
                      <a:pt x="9853" y="26897"/>
                    </a:cubicBezTo>
                    <a:cubicBezTo>
                      <a:pt x="11320" y="28153"/>
                      <a:pt x="20811" y="33323"/>
                      <a:pt x="27067" y="36685"/>
                    </a:cubicBezTo>
                    <a:cubicBezTo>
                      <a:pt x="27089" y="36685"/>
                      <a:pt x="27109" y="36707"/>
                      <a:pt x="27109" y="36707"/>
                    </a:cubicBezTo>
                    <a:lnTo>
                      <a:pt x="27152" y="36707"/>
                    </a:lnTo>
                    <a:cubicBezTo>
                      <a:pt x="30301" y="38409"/>
                      <a:pt x="32621" y="39622"/>
                      <a:pt x="32621" y="39622"/>
                    </a:cubicBezTo>
                    <a:lnTo>
                      <a:pt x="69135" y="39622"/>
                    </a:lnTo>
                    <a:cubicBezTo>
                      <a:pt x="69135" y="39622"/>
                      <a:pt x="84008" y="30749"/>
                      <a:pt x="83157" y="29195"/>
                    </a:cubicBezTo>
                    <a:lnTo>
                      <a:pt x="83157" y="29195"/>
                    </a:lnTo>
                    <a:cubicBezTo>
                      <a:pt x="83133" y="29199"/>
                      <a:pt x="83094" y="29201"/>
                      <a:pt x="83041" y="29201"/>
                    </a:cubicBezTo>
                    <a:cubicBezTo>
                      <a:pt x="80425" y="29201"/>
                      <a:pt x="43050" y="24185"/>
                      <a:pt x="38983" y="22663"/>
                    </a:cubicBezTo>
                    <a:cubicBezTo>
                      <a:pt x="34812" y="21109"/>
                      <a:pt x="1384" y="449"/>
                      <a:pt x="76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6302025" y="2645250"/>
                <a:ext cx="129825" cy="120350"/>
              </a:xfrm>
              <a:custGeom>
                <a:avLst/>
                <a:gdLst/>
                <a:ahLst/>
                <a:cxnLst/>
                <a:rect l="l" t="t" r="r" b="b"/>
                <a:pathLst>
                  <a:path w="5193" h="4814" extrusionOk="0">
                    <a:moveTo>
                      <a:pt x="3335" y="0"/>
                    </a:moveTo>
                    <a:cubicBezTo>
                      <a:pt x="3300" y="0"/>
                      <a:pt x="3266" y="5"/>
                      <a:pt x="3234" y="14"/>
                    </a:cubicBezTo>
                    <a:cubicBezTo>
                      <a:pt x="2702" y="162"/>
                      <a:pt x="148" y="2077"/>
                      <a:pt x="106" y="2567"/>
                    </a:cubicBezTo>
                    <a:cubicBezTo>
                      <a:pt x="99" y="2653"/>
                      <a:pt x="152" y="2689"/>
                      <a:pt x="247" y="2689"/>
                    </a:cubicBezTo>
                    <a:cubicBezTo>
                      <a:pt x="782" y="2689"/>
                      <a:pt x="2657" y="1524"/>
                      <a:pt x="2701" y="1524"/>
                    </a:cubicBezTo>
                    <a:cubicBezTo>
                      <a:pt x="2701" y="1524"/>
                      <a:pt x="2701" y="1524"/>
                      <a:pt x="2702" y="1524"/>
                    </a:cubicBezTo>
                    <a:cubicBezTo>
                      <a:pt x="2744" y="1566"/>
                      <a:pt x="0" y="2865"/>
                      <a:pt x="85" y="3439"/>
                    </a:cubicBezTo>
                    <a:cubicBezTo>
                      <a:pt x="94" y="3507"/>
                      <a:pt x="154" y="3536"/>
                      <a:pt x="253" y="3536"/>
                    </a:cubicBezTo>
                    <a:cubicBezTo>
                      <a:pt x="649" y="3536"/>
                      <a:pt x="1660" y="3061"/>
                      <a:pt x="2376" y="2698"/>
                    </a:cubicBezTo>
                    <a:lnTo>
                      <a:pt x="2376" y="2698"/>
                    </a:lnTo>
                    <a:cubicBezTo>
                      <a:pt x="1518" y="3165"/>
                      <a:pt x="262" y="3903"/>
                      <a:pt x="318" y="4184"/>
                    </a:cubicBezTo>
                    <a:cubicBezTo>
                      <a:pt x="332" y="4261"/>
                      <a:pt x="417" y="4293"/>
                      <a:pt x="550" y="4293"/>
                    </a:cubicBezTo>
                    <a:cubicBezTo>
                      <a:pt x="1256" y="4293"/>
                      <a:pt x="3321" y="3395"/>
                      <a:pt x="3381" y="3395"/>
                    </a:cubicBezTo>
                    <a:cubicBezTo>
                      <a:pt x="3382" y="3395"/>
                      <a:pt x="3383" y="3396"/>
                      <a:pt x="3383" y="3396"/>
                    </a:cubicBezTo>
                    <a:cubicBezTo>
                      <a:pt x="3383" y="3396"/>
                      <a:pt x="1212" y="4270"/>
                      <a:pt x="1192" y="4695"/>
                    </a:cubicBezTo>
                    <a:cubicBezTo>
                      <a:pt x="1182" y="4780"/>
                      <a:pt x="1273" y="4813"/>
                      <a:pt x="1427" y="4813"/>
                    </a:cubicBezTo>
                    <a:cubicBezTo>
                      <a:pt x="1970" y="4813"/>
                      <a:pt x="3309" y="4394"/>
                      <a:pt x="3873" y="4312"/>
                    </a:cubicBezTo>
                    <a:cubicBezTo>
                      <a:pt x="4596" y="4205"/>
                      <a:pt x="5170" y="2715"/>
                      <a:pt x="5192" y="2205"/>
                    </a:cubicBezTo>
                    <a:cubicBezTo>
                      <a:pt x="5192" y="1719"/>
                      <a:pt x="4016" y="0"/>
                      <a:pt x="333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6793550" y="2776450"/>
                <a:ext cx="367600" cy="285675"/>
              </a:xfrm>
              <a:custGeom>
                <a:avLst/>
                <a:gdLst/>
                <a:ahLst/>
                <a:cxnLst/>
                <a:rect l="l" t="t" r="r" b="b"/>
                <a:pathLst>
                  <a:path w="14704" h="11427" extrusionOk="0">
                    <a:moveTo>
                      <a:pt x="7341" y="0"/>
                    </a:moveTo>
                    <a:cubicBezTo>
                      <a:pt x="1" y="0"/>
                      <a:pt x="1" y="11426"/>
                      <a:pt x="7341" y="11426"/>
                    </a:cubicBezTo>
                    <a:cubicBezTo>
                      <a:pt x="14703" y="11426"/>
                      <a:pt x="14703" y="0"/>
                      <a:pt x="7341"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6928675" y="2827525"/>
                <a:ext cx="97350" cy="183525"/>
              </a:xfrm>
              <a:custGeom>
                <a:avLst/>
                <a:gdLst/>
                <a:ahLst/>
                <a:cxnLst/>
                <a:rect l="l" t="t" r="r" b="b"/>
                <a:pathLst>
                  <a:path w="3894" h="7341" extrusionOk="0">
                    <a:moveTo>
                      <a:pt x="1723" y="1319"/>
                    </a:moveTo>
                    <a:lnTo>
                      <a:pt x="1723" y="3255"/>
                    </a:lnTo>
                    <a:cubicBezTo>
                      <a:pt x="1192" y="3085"/>
                      <a:pt x="766" y="2872"/>
                      <a:pt x="766" y="2276"/>
                    </a:cubicBezTo>
                    <a:cubicBezTo>
                      <a:pt x="766" y="1680"/>
                      <a:pt x="1170" y="1382"/>
                      <a:pt x="1723" y="1319"/>
                    </a:cubicBezTo>
                    <a:close/>
                    <a:moveTo>
                      <a:pt x="2171" y="4063"/>
                    </a:moveTo>
                    <a:cubicBezTo>
                      <a:pt x="2702" y="4213"/>
                      <a:pt x="3127" y="4446"/>
                      <a:pt x="3127" y="5042"/>
                    </a:cubicBezTo>
                    <a:cubicBezTo>
                      <a:pt x="3127" y="5553"/>
                      <a:pt x="2787" y="5958"/>
                      <a:pt x="2171" y="6043"/>
                    </a:cubicBezTo>
                    <a:lnTo>
                      <a:pt x="2171" y="4063"/>
                    </a:lnTo>
                    <a:close/>
                    <a:moveTo>
                      <a:pt x="1723" y="0"/>
                    </a:moveTo>
                    <a:lnTo>
                      <a:pt x="1723" y="701"/>
                    </a:lnTo>
                    <a:cubicBezTo>
                      <a:pt x="681" y="766"/>
                      <a:pt x="0" y="1404"/>
                      <a:pt x="0" y="2319"/>
                    </a:cubicBezTo>
                    <a:cubicBezTo>
                      <a:pt x="0" y="3468"/>
                      <a:pt x="894" y="3723"/>
                      <a:pt x="1723" y="3936"/>
                    </a:cubicBezTo>
                    <a:lnTo>
                      <a:pt x="1723" y="6021"/>
                    </a:lnTo>
                    <a:cubicBezTo>
                      <a:pt x="1127" y="5936"/>
                      <a:pt x="851" y="5533"/>
                      <a:pt x="809" y="5085"/>
                    </a:cubicBezTo>
                    <a:lnTo>
                      <a:pt x="0" y="5085"/>
                    </a:lnTo>
                    <a:cubicBezTo>
                      <a:pt x="21" y="5979"/>
                      <a:pt x="724" y="6554"/>
                      <a:pt x="1723" y="6659"/>
                    </a:cubicBezTo>
                    <a:lnTo>
                      <a:pt x="1723" y="7340"/>
                    </a:lnTo>
                    <a:lnTo>
                      <a:pt x="2171" y="7340"/>
                    </a:lnTo>
                    <a:lnTo>
                      <a:pt x="2171" y="6659"/>
                    </a:lnTo>
                    <a:cubicBezTo>
                      <a:pt x="3320" y="6574"/>
                      <a:pt x="3893" y="5788"/>
                      <a:pt x="3893" y="5000"/>
                    </a:cubicBezTo>
                    <a:cubicBezTo>
                      <a:pt x="3893" y="3851"/>
                      <a:pt x="3000" y="3595"/>
                      <a:pt x="2171" y="3383"/>
                    </a:cubicBezTo>
                    <a:lnTo>
                      <a:pt x="2171" y="1340"/>
                    </a:lnTo>
                    <a:cubicBezTo>
                      <a:pt x="2681" y="1447"/>
                      <a:pt x="2957" y="1830"/>
                      <a:pt x="3022" y="2191"/>
                    </a:cubicBezTo>
                    <a:lnTo>
                      <a:pt x="3830" y="2191"/>
                    </a:lnTo>
                    <a:cubicBezTo>
                      <a:pt x="3745" y="1340"/>
                      <a:pt x="3127" y="787"/>
                      <a:pt x="2171" y="701"/>
                    </a:cubicBezTo>
                    <a:lnTo>
                      <a:pt x="2171"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4794950" y="2188925"/>
                <a:ext cx="411825" cy="287575"/>
              </a:xfrm>
              <a:custGeom>
                <a:avLst/>
                <a:gdLst/>
                <a:ahLst/>
                <a:cxnLst/>
                <a:rect l="l" t="t" r="r" b="b"/>
                <a:pathLst>
                  <a:path w="16473" h="11503" extrusionOk="0">
                    <a:moveTo>
                      <a:pt x="8219" y="1"/>
                    </a:moveTo>
                    <a:cubicBezTo>
                      <a:pt x="3056" y="1"/>
                      <a:pt x="1" y="8012"/>
                      <a:pt x="5682" y="10862"/>
                    </a:cubicBezTo>
                    <a:cubicBezTo>
                      <a:pt x="6573" y="11306"/>
                      <a:pt x="7437" y="11503"/>
                      <a:pt x="8249" y="11503"/>
                    </a:cubicBezTo>
                    <a:cubicBezTo>
                      <a:pt x="13426" y="11503"/>
                      <a:pt x="16472" y="3499"/>
                      <a:pt x="10789" y="648"/>
                    </a:cubicBezTo>
                    <a:cubicBezTo>
                      <a:pt x="9897" y="199"/>
                      <a:pt x="9032" y="1"/>
                      <a:pt x="8219"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4932175" y="2248175"/>
                <a:ext cx="135150" cy="169200"/>
              </a:xfrm>
              <a:custGeom>
                <a:avLst/>
                <a:gdLst/>
                <a:ahLst/>
                <a:cxnLst/>
                <a:rect l="l" t="t" r="r" b="b"/>
                <a:pathLst>
                  <a:path w="5406" h="6768" extrusionOk="0">
                    <a:moveTo>
                      <a:pt x="3106" y="1085"/>
                    </a:moveTo>
                    <a:cubicBezTo>
                      <a:pt x="3263" y="1085"/>
                      <a:pt x="3429" y="1122"/>
                      <a:pt x="3598" y="1193"/>
                    </a:cubicBezTo>
                    <a:lnTo>
                      <a:pt x="2724" y="2917"/>
                    </a:lnTo>
                    <a:cubicBezTo>
                      <a:pt x="2321" y="2534"/>
                      <a:pt x="2066" y="2129"/>
                      <a:pt x="2321" y="1598"/>
                    </a:cubicBezTo>
                    <a:cubicBezTo>
                      <a:pt x="2506" y="1241"/>
                      <a:pt x="2787" y="1085"/>
                      <a:pt x="3106" y="1085"/>
                    </a:cubicBezTo>
                    <a:close/>
                    <a:moveTo>
                      <a:pt x="2789" y="3831"/>
                    </a:moveTo>
                    <a:cubicBezTo>
                      <a:pt x="3193" y="4214"/>
                      <a:pt x="3470" y="4619"/>
                      <a:pt x="3193" y="5150"/>
                    </a:cubicBezTo>
                    <a:cubicBezTo>
                      <a:pt x="3036" y="5479"/>
                      <a:pt x="2731" y="5681"/>
                      <a:pt x="2345" y="5681"/>
                    </a:cubicBezTo>
                    <a:cubicBezTo>
                      <a:pt x="2205" y="5681"/>
                      <a:pt x="2054" y="5655"/>
                      <a:pt x="1895" y="5598"/>
                    </a:cubicBezTo>
                    <a:lnTo>
                      <a:pt x="2789" y="3831"/>
                    </a:lnTo>
                    <a:close/>
                    <a:moveTo>
                      <a:pt x="4193" y="1"/>
                    </a:moveTo>
                    <a:lnTo>
                      <a:pt x="3873" y="619"/>
                    </a:lnTo>
                    <a:cubicBezTo>
                      <a:pt x="3580" y="494"/>
                      <a:pt x="3292" y="434"/>
                      <a:pt x="3022" y="434"/>
                    </a:cubicBezTo>
                    <a:cubicBezTo>
                      <a:pt x="2414" y="434"/>
                      <a:pt x="1899" y="740"/>
                      <a:pt x="1618" y="1300"/>
                    </a:cubicBezTo>
                    <a:cubicBezTo>
                      <a:pt x="1087" y="2321"/>
                      <a:pt x="1788" y="2937"/>
                      <a:pt x="2426" y="3513"/>
                    </a:cubicBezTo>
                    <a:lnTo>
                      <a:pt x="1490" y="5385"/>
                    </a:lnTo>
                    <a:cubicBezTo>
                      <a:pt x="1002" y="5045"/>
                      <a:pt x="937" y="4555"/>
                      <a:pt x="1107" y="4151"/>
                    </a:cubicBezTo>
                    <a:lnTo>
                      <a:pt x="384" y="3768"/>
                    </a:lnTo>
                    <a:lnTo>
                      <a:pt x="384" y="3768"/>
                    </a:lnTo>
                    <a:cubicBezTo>
                      <a:pt x="1" y="4577"/>
                      <a:pt x="363" y="5428"/>
                      <a:pt x="1214" y="5959"/>
                    </a:cubicBezTo>
                    <a:lnTo>
                      <a:pt x="917" y="6555"/>
                    </a:lnTo>
                    <a:lnTo>
                      <a:pt x="1320" y="6768"/>
                    </a:lnTo>
                    <a:lnTo>
                      <a:pt x="1618" y="6151"/>
                    </a:lnTo>
                    <a:cubicBezTo>
                      <a:pt x="1913" y="6275"/>
                      <a:pt x="2193" y="6330"/>
                      <a:pt x="2452" y="6330"/>
                    </a:cubicBezTo>
                    <a:cubicBezTo>
                      <a:pt x="3125" y="6330"/>
                      <a:pt x="3650" y="5956"/>
                      <a:pt x="3896" y="5448"/>
                    </a:cubicBezTo>
                    <a:cubicBezTo>
                      <a:pt x="4427" y="4406"/>
                      <a:pt x="3725" y="3789"/>
                      <a:pt x="3087" y="3235"/>
                    </a:cubicBezTo>
                    <a:lnTo>
                      <a:pt x="4001" y="1405"/>
                    </a:lnTo>
                    <a:cubicBezTo>
                      <a:pt x="4406" y="1725"/>
                      <a:pt x="4491" y="2193"/>
                      <a:pt x="4364" y="2534"/>
                    </a:cubicBezTo>
                    <a:lnTo>
                      <a:pt x="5087" y="2895"/>
                    </a:lnTo>
                    <a:cubicBezTo>
                      <a:pt x="5405" y="2108"/>
                      <a:pt x="5108" y="1342"/>
                      <a:pt x="4279" y="832"/>
                    </a:cubicBezTo>
                    <a:lnTo>
                      <a:pt x="4597" y="214"/>
                    </a:lnTo>
                    <a:lnTo>
                      <a:pt x="4193"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6123300" y="1769650"/>
                <a:ext cx="412250" cy="287400"/>
              </a:xfrm>
              <a:custGeom>
                <a:avLst/>
                <a:gdLst/>
                <a:ahLst/>
                <a:cxnLst/>
                <a:rect l="l" t="t" r="r" b="b"/>
                <a:pathLst>
                  <a:path w="16490" h="11496" extrusionOk="0">
                    <a:moveTo>
                      <a:pt x="8194" y="1"/>
                    </a:moveTo>
                    <a:cubicBezTo>
                      <a:pt x="7255" y="1"/>
                      <a:pt x="6259" y="269"/>
                      <a:pt x="5254" y="885"/>
                    </a:cubicBezTo>
                    <a:cubicBezTo>
                      <a:pt x="1" y="4120"/>
                      <a:pt x="3361" y="11496"/>
                      <a:pt x="8290" y="11496"/>
                    </a:cubicBezTo>
                    <a:cubicBezTo>
                      <a:pt x="9231" y="11496"/>
                      <a:pt x="10229" y="11227"/>
                      <a:pt x="11235" y="10610"/>
                    </a:cubicBezTo>
                    <a:cubicBezTo>
                      <a:pt x="16490" y="7393"/>
                      <a:pt x="13126" y="1"/>
                      <a:pt x="8194"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6258400" y="1832750"/>
                <a:ext cx="140450" cy="161725"/>
              </a:xfrm>
              <a:custGeom>
                <a:avLst/>
                <a:gdLst/>
                <a:ahLst/>
                <a:cxnLst/>
                <a:rect l="l" t="t" r="r" b="b"/>
                <a:pathLst>
                  <a:path w="5618" h="6469" extrusionOk="0">
                    <a:moveTo>
                      <a:pt x="1425" y="1362"/>
                    </a:moveTo>
                    <a:lnTo>
                      <a:pt x="2426" y="3000"/>
                    </a:lnTo>
                    <a:cubicBezTo>
                      <a:pt x="2230" y="3055"/>
                      <a:pt x="2042" y="3092"/>
                      <a:pt x="1868" y="3092"/>
                    </a:cubicBezTo>
                    <a:cubicBezTo>
                      <a:pt x="1569" y="3092"/>
                      <a:pt x="1308" y="2982"/>
                      <a:pt x="1107" y="2659"/>
                    </a:cubicBezTo>
                    <a:cubicBezTo>
                      <a:pt x="787" y="2149"/>
                      <a:pt x="979" y="1703"/>
                      <a:pt x="1425" y="1362"/>
                    </a:cubicBezTo>
                    <a:close/>
                    <a:moveTo>
                      <a:pt x="3808" y="3355"/>
                    </a:moveTo>
                    <a:cubicBezTo>
                      <a:pt x="4112" y="3355"/>
                      <a:pt x="4373" y="3465"/>
                      <a:pt x="4574" y="3788"/>
                    </a:cubicBezTo>
                    <a:cubicBezTo>
                      <a:pt x="4830" y="4213"/>
                      <a:pt x="4767" y="4745"/>
                      <a:pt x="4276" y="5128"/>
                    </a:cubicBezTo>
                    <a:lnTo>
                      <a:pt x="3235" y="3447"/>
                    </a:lnTo>
                    <a:cubicBezTo>
                      <a:pt x="3438" y="3392"/>
                      <a:pt x="3631" y="3355"/>
                      <a:pt x="3808" y="3355"/>
                    </a:cubicBezTo>
                    <a:close/>
                    <a:moveTo>
                      <a:pt x="1107" y="0"/>
                    </a:moveTo>
                    <a:lnTo>
                      <a:pt x="724" y="233"/>
                    </a:lnTo>
                    <a:lnTo>
                      <a:pt x="1085" y="829"/>
                    </a:lnTo>
                    <a:cubicBezTo>
                      <a:pt x="233" y="1425"/>
                      <a:pt x="0" y="2341"/>
                      <a:pt x="468" y="3107"/>
                    </a:cubicBezTo>
                    <a:cubicBezTo>
                      <a:pt x="793" y="3641"/>
                      <a:pt x="1206" y="3807"/>
                      <a:pt x="1650" y="3807"/>
                    </a:cubicBezTo>
                    <a:cubicBezTo>
                      <a:pt x="2019" y="3807"/>
                      <a:pt x="2410" y="3691"/>
                      <a:pt x="2787" y="3575"/>
                    </a:cubicBezTo>
                    <a:lnTo>
                      <a:pt x="3873" y="5362"/>
                    </a:lnTo>
                    <a:cubicBezTo>
                      <a:pt x="3711" y="5431"/>
                      <a:pt x="3559" y="5461"/>
                      <a:pt x="3418" y="5461"/>
                    </a:cubicBezTo>
                    <a:cubicBezTo>
                      <a:pt x="3075" y="5461"/>
                      <a:pt x="2797" y="5284"/>
                      <a:pt x="2617" y="5042"/>
                    </a:cubicBezTo>
                    <a:lnTo>
                      <a:pt x="1915" y="5468"/>
                    </a:lnTo>
                    <a:cubicBezTo>
                      <a:pt x="2216" y="5928"/>
                      <a:pt x="2672" y="6152"/>
                      <a:pt x="3191" y="6152"/>
                    </a:cubicBezTo>
                    <a:cubicBezTo>
                      <a:pt x="3514" y="6152"/>
                      <a:pt x="3862" y="6065"/>
                      <a:pt x="4213" y="5894"/>
                    </a:cubicBezTo>
                    <a:lnTo>
                      <a:pt x="4574" y="6469"/>
                    </a:lnTo>
                    <a:lnTo>
                      <a:pt x="4957" y="6234"/>
                    </a:lnTo>
                    <a:lnTo>
                      <a:pt x="4596" y="5660"/>
                    </a:lnTo>
                    <a:cubicBezTo>
                      <a:pt x="5533" y="5000"/>
                      <a:pt x="5618" y="4021"/>
                      <a:pt x="5192" y="3340"/>
                    </a:cubicBezTo>
                    <a:cubicBezTo>
                      <a:pt x="4867" y="2807"/>
                      <a:pt x="4454" y="2640"/>
                      <a:pt x="4014" y="2640"/>
                    </a:cubicBezTo>
                    <a:cubicBezTo>
                      <a:pt x="3647" y="2640"/>
                      <a:pt x="3262" y="2756"/>
                      <a:pt x="2894" y="2872"/>
                    </a:cubicBezTo>
                    <a:lnTo>
                      <a:pt x="1808" y="1127"/>
                    </a:lnTo>
                    <a:cubicBezTo>
                      <a:pt x="1948" y="1081"/>
                      <a:pt x="2081" y="1060"/>
                      <a:pt x="2206" y="1060"/>
                    </a:cubicBezTo>
                    <a:cubicBezTo>
                      <a:pt x="2537" y="1060"/>
                      <a:pt x="2809" y="1209"/>
                      <a:pt x="2979" y="1425"/>
                    </a:cubicBezTo>
                    <a:lnTo>
                      <a:pt x="3660" y="1000"/>
                    </a:lnTo>
                    <a:cubicBezTo>
                      <a:pt x="3337" y="568"/>
                      <a:pt x="2894" y="342"/>
                      <a:pt x="2396" y="342"/>
                    </a:cubicBezTo>
                    <a:cubicBezTo>
                      <a:pt x="2108" y="342"/>
                      <a:pt x="1802" y="418"/>
                      <a:pt x="1490" y="574"/>
                    </a:cubicBezTo>
                    <a:lnTo>
                      <a:pt x="110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6427000" y="2557800"/>
                <a:ext cx="302750" cy="164625"/>
              </a:xfrm>
              <a:custGeom>
                <a:avLst/>
                <a:gdLst/>
                <a:ahLst/>
                <a:cxnLst/>
                <a:rect l="l" t="t" r="r" b="b"/>
                <a:pathLst>
                  <a:path w="12110" h="6585" extrusionOk="0">
                    <a:moveTo>
                      <a:pt x="1022" y="0"/>
                    </a:moveTo>
                    <a:lnTo>
                      <a:pt x="406" y="1532"/>
                    </a:lnTo>
                    <a:cubicBezTo>
                      <a:pt x="1" y="2553"/>
                      <a:pt x="2171" y="4363"/>
                      <a:pt x="5235" y="5555"/>
                    </a:cubicBezTo>
                    <a:cubicBezTo>
                      <a:pt x="6949" y="6232"/>
                      <a:pt x="8582" y="6584"/>
                      <a:pt x="9761" y="6584"/>
                    </a:cubicBezTo>
                    <a:cubicBezTo>
                      <a:pt x="10689" y="6584"/>
                      <a:pt x="11335" y="6366"/>
                      <a:pt x="11513" y="5915"/>
                    </a:cubicBezTo>
                    <a:lnTo>
                      <a:pt x="12109" y="4383"/>
                    </a:lnTo>
                    <a:lnTo>
                      <a:pt x="12109" y="4383"/>
                    </a:lnTo>
                    <a:cubicBezTo>
                      <a:pt x="12002" y="4639"/>
                      <a:pt x="11726" y="4831"/>
                      <a:pt x="11301" y="4937"/>
                    </a:cubicBezTo>
                    <a:cubicBezTo>
                      <a:pt x="11033" y="5006"/>
                      <a:pt x="10711" y="5039"/>
                      <a:pt x="10347" y="5039"/>
                    </a:cubicBezTo>
                    <a:cubicBezTo>
                      <a:pt x="9927" y="5039"/>
                      <a:pt x="9451" y="4996"/>
                      <a:pt x="8938" y="4916"/>
                    </a:cubicBezTo>
                    <a:cubicBezTo>
                      <a:pt x="8024" y="4746"/>
                      <a:pt x="6938" y="4448"/>
                      <a:pt x="5853" y="4023"/>
                    </a:cubicBezTo>
                    <a:cubicBezTo>
                      <a:pt x="4747" y="3575"/>
                      <a:pt x="3768" y="3064"/>
                      <a:pt x="2959" y="2553"/>
                    </a:cubicBezTo>
                    <a:cubicBezTo>
                      <a:pt x="2151" y="2022"/>
                      <a:pt x="1555" y="1469"/>
                      <a:pt x="1235" y="979"/>
                    </a:cubicBezTo>
                    <a:cubicBezTo>
                      <a:pt x="1002" y="596"/>
                      <a:pt x="917" y="278"/>
                      <a:pt x="1022"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6449900" y="2541025"/>
                <a:ext cx="287275" cy="142750"/>
              </a:xfrm>
              <a:custGeom>
                <a:avLst/>
                <a:gdLst/>
                <a:ahLst/>
                <a:cxnLst/>
                <a:rect l="l" t="t" r="r" b="b"/>
                <a:pathLst>
                  <a:path w="11491" h="5710" extrusionOk="0">
                    <a:moveTo>
                      <a:pt x="1870" y="0"/>
                    </a:moveTo>
                    <a:cubicBezTo>
                      <a:pt x="935" y="0"/>
                      <a:pt x="285" y="219"/>
                      <a:pt x="106" y="671"/>
                    </a:cubicBezTo>
                    <a:cubicBezTo>
                      <a:pt x="1" y="949"/>
                      <a:pt x="86" y="1267"/>
                      <a:pt x="319" y="1629"/>
                    </a:cubicBezTo>
                    <a:cubicBezTo>
                      <a:pt x="639" y="2140"/>
                      <a:pt x="1235" y="2693"/>
                      <a:pt x="2043" y="3224"/>
                    </a:cubicBezTo>
                    <a:cubicBezTo>
                      <a:pt x="2852" y="3735"/>
                      <a:pt x="3831" y="4246"/>
                      <a:pt x="4937" y="4694"/>
                    </a:cubicBezTo>
                    <a:cubicBezTo>
                      <a:pt x="6022" y="5119"/>
                      <a:pt x="7108" y="5417"/>
                      <a:pt x="8022" y="5587"/>
                    </a:cubicBezTo>
                    <a:cubicBezTo>
                      <a:pt x="8535" y="5667"/>
                      <a:pt x="9011" y="5710"/>
                      <a:pt x="9431" y="5710"/>
                    </a:cubicBezTo>
                    <a:cubicBezTo>
                      <a:pt x="9795" y="5710"/>
                      <a:pt x="10117" y="5677"/>
                      <a:pt x="10385" y="5608"/>
                    </a:cubicBezTo>
                    <a:cubicBezTo>
                      <a:pt x="10810" y="5502"/>
                      <a:pt x="11086" y="5310"/>
                      <a:pt x="11193" y="5034"/>
                    </a:cubicBezTo>
                    <a:cubicBezTo>
                      <a:pt x="11214" y="5012"/>
                      <a:pt x="11214" y="4991"/>
                      <a:pt x="11214" y="4969"/>
                    </a:cubicBezTo>
                    <a:cubicBezTo>
                      <a:pt x="11491" y="3948"/>
                      <a:pt x="9363" y="2203"/>
                      <a:pt x="6384" y="1011"/>
                    </a:cubicBezTo>
                    <a:cubicBezTo>
                      <a:pt x="4676" y="347"/>
                      <a:pt x="3047" y="0"/>
                      <a:pt x="187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6513175" y="2568675"/>
                <a:ext cx="158050" cy="67300"/>
              </a:xfrm>
              <a:custGeom>
                <a:avLst/>
                <a:gdLst/>
                <a:ahLst/>
                <a:cxnLst/>
                <a:rect l="l" t="t" r="r" b="b"/>
                <a:pathLst>
                  <a:path w="6322" h="2692" extrusionOk="0">
                    <a:moveTo>
                      <a:pt x="1107" y="651"/>
                    </a:moveTo>
                    <a:lnTo>
                      <a:pt x="2789" y="1310"/>
                    </a:lnTo>
                    <a:cubicBezTo>
                      <a:pt x="2681" y="1394"/>
                      <a:pt x="2547" y="1451"/>
                      <a:pt x="2364" y="1451"/>
                    </a:cubicBezTo>
                    <a:cubicBezTo>
                      <a:pt x="2220" y="1451"/>
                      <a:pt x="2046" y="1416"/>
                      <a:pt x="1831" y="1332"/>
                    </a:cubicBezTo>
                    <a:cubicBezTo>
                      <a:pt x="1385" y="1162"/>
                      <a:pt x="1087" y="906"/>
                      <a:pt x="1107" y="651"/>
                    </a:cubicBezTo>
                    <a:close/>
                    <a:moveTo>
                      <a:pt x="3976" y="1276"/>
                    </a:moveTo>
                    <a:cubicBezTo>
                      <a:pt x="4117" y="1276"/>
                      <a:pt x="4288" y="1311"/>
                      <a:pt x="4512" y="1395"/>
                    </a:cubicBezTo>
                    <a:cubicBezTo>
                      <a:pt x="5023" y="1608"/>
                      <a:pt x="5215" y="1843"/>
                      <a:pt x="5193" y="2055"/>
                    </a:cubicBezTo>
                    <a:lnTo>
                      <a:pt x="3533" y="1417"/>
                    </a:lnTo>
                    <a:cubicBezTo>
                      <a:pt x="3665" y="1333"/>
                      <a:pt x="3796" y="1276"/>
                      <a:pt x="3976" y="1276"/>
                    </a:cubicBezTo>
                    <a:close/>
                    <a:moveTo>
                      <a:pt x="1340" y="1"/>
                    </a:moveTo>
                    <a:cubicBezTo>
                      <a:pt x="1015" y="1"/>
                      <a:pt x="771" y="98"/>
                      <a:pt x="639" y="289"/>
                    </a:cubicBezTo>
                    <a:lnTo>
                      <a:pt x="66" y="55"/>
                    </a:lnTo>
                    <a:lnTo>
                      <a:pt x="1" y="226"/>
                    </a:lnTo>
                    <a:lnTo>
                      <a:pt x="576" y="438"/>
                    </a:lnTo>
                    <a:cubicBezTo>
                      <a:pt x="491" y="884"/>
                      <a:pt x="1087" y="1352"/>
                      <a:pt x="1746" y="1608"/>
                    </a:cubicBezTo>
                    <a:cubicBezTo>
                      <a:pt x="2131" y="1755"/>
                      <a:pt x="2414" y="1811"/>
                      <a:pt x="2635" y="1811"/>
                    </a:cubicBezTo>
                    <a:cubicBezTo>
                      <a:pt x="2988" y="1811"/>
                      <a:pt x="3180" y="1667"/>
                      <a:pt x="3363" y="1523"/>
                    </a:cubicBezTo>
                    <a:lnTo>
                      <a:pt x="5108" y="2204"/>
                    </a:lnTo>
                    <a:cubicBezTo>
                      <a:pt x="5023" y="2278"/>
                      <a:pt x="4890" y="2310"/>
                      <a:pt x="4741" y="2310"/>
                    </a:cubicBezTo>
                    <a:cubicBezTo>
                      <a:pt x="4592" y="2310"/>
                      <a:pt x="4428" y="2278"/>
                      <a:pt x="4279" y="2226"/>
                    </a:cubicBezTo>
                    <a:lnTo>
                      <a:pt x="4151" y="2524"/>
                    </a:lnTo>
                    <a:cubicBezTo>
                      <a:pt x="4480" y="2637"/>
                      <a:pt x="4772" y="2691"/>
                      <a:pt x="5014" y="2691"/>
                    </a:cubicBezTo>
                    <a:cubicBezTo>
                      <a:pt x="5318" y="2691"/>
                      <a:pt x="5542" y="2605"/>
                      <a:pt x="5661" y="2438"/>
                    </a:cubicBezTo>
                    <a:lnTo>
                      <a:pt x="6257" y="2651"/>
                    </a:lnTo>
                    <a:lnTo>
                      <a:pt x="6321" y="2501"/>
                    </a:lnTo>
                    <a:lnTo>
                      <a:pt x="5726" y="2268"/>
                    </a:lnTo>
                    <a:cubicBezTo>
                      <a:pt x="5811" y="1863"/>
                      <a:pt x="5363" y="1417"/>
                      <a:pt x="4597" y="1097"/>
                    </a:cubicBezTo>
                    <a:cubicBezTo>
                      <a:pt x="4222" y="953"/>
                      <a:pt x="3943" y="900"/>
                      <a:pt x="3724" y="900"/>
                    </a:cubicBezTo>
                    <a:cubicBezTo>
                      <a:pt x="3358" y="900"/>
                      <a:pt x="3158" y="1049"/>
                      <a:pt x="2959" y="1182"/>
                    </a:cubicBezTo>
                    <a:lnTo>
                      <a:pt x="1192" y="501"/>
                    </a:lnTo>
                    <a:cubicBezTo>
                      <a:pt x="1265" y="409"/>
                      <a:pt x="1391" y="372"/>
                      <a:pt x="1546" y="372"/>
                    </a:cubicBezTo>
                    <a:cubicBezTo>
                      <a:pt x="1712" y="372"/>
                      <a:pt x="1910" y="415"/>
                      <a:pt x="2108" y="481"/>
                    </a:cubicBezTo>
                    <a:lnTo>
                      <a:pt x="2236" y="183"/>
                    </a:lnTo>
                    <a:cubicBezTo>
                      <a:pt x="1899" y="61"/>
                      <a:pt x="1595" y="1"/>
                      <a:pt x="134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5314675" y="2631750"/>
                <a:ext cx="246325" cy="257675"/>
              </a:xfrm>
              <a:custGeom>
                <a:avLst/>
                <a:gdLst/>
                <a:ahLst/>
                <a:cxnLst/>
                <a:rect l="l" t="t" r="r" b="b"/>
                <a:pathLst>
                  <a:path w="9853" h="10307" extrusionOk="0">
                    <a:moveTo>
                      <a:pt x="7767" y="1"/>
                    </a:moveTo>
                    <a:lnTo>
                      <a:pt x="7797" y="26"/>
                    </a:lnTo>
                    <a:lnTo>
                      <a:pt x="7797" y="26"/>
                    </a:lnTo>
                    <a:cubicBezTo>
                      <a:pt x="7787" y="18"/>
                      <a:pt x="7777" y="9"/>
                      <a:pt x="7767" y="1"/>
                    </a:cubicBezTo>
                    <a:close/>
                    <a:moveTo>
                      <a:pt x="1" y="9043"/>
                    </a:moveTo>
                    <a:lnTo>
                      <a:pt x="1" y="9043"/>
                    </a:lnTo>
                    <a:cubicBezTo>
                      <a:pt x="7" y="9049"/>
                      <a:pt x="13" y="9054"/>
                      <a:pt x="20" y="9059"/>
                    </a:cubicBezTo>
                    <a:lnTo>
                      <a:pt x="20" y="9059"/>
                    </a:lnTo>
                    <a:lnTo>
                      <a:pt x="1" y="9043"/>
                    </a:lnTo>
                    <a:close/>
                    <a:moveTo>
                      <a:pt x="7797" y="26"/>
                    </a:moveTo>
                    <a:lnTo>
                      <a:pt x="7797" y="26"/>
                    </a:lnTo>
                    <a:cubicBezTo>
                      <a:pt x="8009" y="221"/>
                      <a:pt x="8085" y="550"/>
                      <a:pt x="8044" y="957"/>
                    </a:cubicBezTo>
                    <a:cubicBezTo>
                      <a:pt x="7980" y="1533"/>
                      <a:pt x="7704" y="2319"/>
                      <a:pt x="7236" y="3170"/>
                    </a:cubicBezTo>
                    <a:cubicBezTo>
                      <a:pt x="6788" y="4001"/>
                      <a:pt x="6150" y="4915"/>
                      <a:pt x="5384" y="5809"/>
                    </a:cubicBezTo>
                    <a:cubicBezTo>
                      <a:pt x="4597" y="6702"/>
                      <a:pt x="3789" y="7469"/>
                      <a:pt x="3043" y="8044"/>
                    </a:cubicBezTo>
                    <a:cubicBezTo>
                      <a:pt x="2277" y="8618"/>
                      <a:pt x="1553" y="9023"/>
                      <a:pt x="980" y="9171"/>
                    </a:cubicBezTo>
                    <a:cubicBezTo>
                      <a:pt x="826" y="9202"/>
                      <a:pt x="683" y="9219"/>
                      <a:pt x="553" y="9219"/>
                    </a:cubicBezTo>
                    <a:cubicBezTo>
                      <a:pt x="335" y="9219"/>
                      <a:pt x="154" y="9171"/>
                      <a:pt x="20" y="9059"/>
                    </a:cubicBezTo>
                    <a:lnTo>
                      <a:pt x="20" y="9059"/>
                    </a:lnTo>
                    <a:lnTo>
                      <a:pt x="1256" y="10129"/>
                    </a:lnTo>
                    <a:cubicBezTo>
                      <a:pt x="1394" y="10249"/>
                      <a:pt x="1579" y="10306"/>
                      <a:pt x="1802" y="10306"/>
                    </a:cubicBezTo>
                    <a:cubicBezTo>
                      <a:pt x="2884" y="10306"/>
                      <a:pt x="4857" y="8959"/>
                      <a:pt x="6640" y="6895"/>
                    </a:cubicBezTo>
                    <a:cubicBezTo>
                      <a:pt x="8788" y="4384"/>
                      <a:pt x="9852" y="1788"/>
                      <a:pt x="9023" y="1085"/>
                    </a:cubicBezTo>
                    <a:lnTo>
                      <a:pt x="7797" y="26"/>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5293925" y="2627000"/>
                <a:ext cx="222925" cy="235100"/>
              </a:xfrm>
              <a:custGeom>
                <a:avLst/>
                <a:gdLst/>
                <a:ahLst/>
                <a:cxnLst/>
                <a:rect l="l" t="t" r="r" b="b"/>
                <a:pathLst>
                  <a:path w="8917" h="9404" extrusionOk="0">
                    <a:moveTo>
                      <a:pt x="8057" y="1"/>
                    </a:moveTo>
                    <a:cubicBezTo>
                      <a:pt x="6975" y="1"/>
                      <a:pt x="5009" y="1357"/>
                      <a:pt x="3214" y="3425"/>
                    </a:cubicBezTo>
                    <a:cubicBezTo>
                      <a:pt x="1064" y="5914"/>
                      <a:pt x="0" y="8510"/>
                      <a:pt x="809" y="9233"/>
                    </a:cubicBezTo>
                    <a:cubicBezTo>
                      <a:pt x="952" y="9350"/>
                      <a:pt x="1134" y="9404"/>
                      <a:pt x="1351" y="9404"/>
                    </a:cubicBezTo>
                    <a:cubicBezTo>
                      <a:pt x="1490" y="9404"/>
                      <a:pt x="1643" y="9382"/>
                      <a:pt x="1810" y="9340"/>
                    </a:cubicBezTo>
                    <a:cubicBezTo>
                      <a:pt x="2383" y="9213"/>
                      <a:pt x="3107" y="8808"/>
                      <a:pt x="3873" y="8234"/>
                    </a:cubicBezTo>
                    <a:cubicBezTo>
                      <a:pt x="4619" y="7659"/>
                      <a:pt x="5427" y="6892"/>
                      <a:pt x="6214" y="5999"/>
                    </a:cubicBezTo>
                    <a:cubicBezTo>
                      <a:pt x="6980" y="5105"/>
                      <a:pt x="7618" y="4191"/>
                      <a:pt x="8066" y="3360"/>
                    </a:cubicBezTo>
                    <a:cubicBezTo>
                      <a:pt x="8534" y="2509"/>
                      <a:pt x="8810" y="1723"/>
                      <a:pt x="8874" y="1147"/>
                    </a:cubicBezTo>
                    <a:cubicBezTo>
                      <a:pt x="8917" y="722"/>
                      <a:pt x="8832" y="381"/>
                      <a:pt x="8597" y="191"/>
                    </a:cubicBezTo>
                    <a:lnTo>
                      <a:pt x="8534" y="126"/>
                    </a:lnTo>
                    <a:cubicBezTo>
                      <a:pt x="8405" y="41"/>
                      <a:pt x="8244" y="1"/>
                      <a:pt x="805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5346600" y="2675375"/>
                <a:ext cx="112250" cy="130325"/>
              </a:xfrm>
              <a:custGeom>
                <a:avLst/>
                <a:gdLst/>
                <a:ahLst/>
                <a:cxnLst/>
                <a:rect l="l" t="t" r="r" b="b"/>
                <a:pathLst>
                  <a:path w="4490" h="5213" extrusionOk="0">
                    <a:moveTo>
                      <a:pt x="3432" y="879"/>
                    </a:moveTo>
                    <a:cubicBezTo>
                      <a:pt x="3485" y="879"/>
                      <a:pt x="3533" y="891"/>
                      <a:pt x="3575" y="915"/>
                    </a:cubicBezTo>
                    <a:lnTo>
                      <a:pt x="2426" y="2256"/>
                    </a:lnTo>
                    <a:cubicBezTo>
                      <a:pt x="2362" y="2021"/>
                      <a:pt x="2384" y="1745"/>
                      <a:pt x="2724" y="1340"/>
                    </a:cubicBezTo>
                    <a:cubicBezTo>
                      <a:pt x="3005" y="1026"/>
                      <a:pt x="3248" y="879"/>
                      <a:pt x="3432" y="879"/>
                    </a:cubicBezTo>
                    <a:close/>
                    <a:moveTo>
                      <a:pt x="2086" y="2937"/>
                    </a:moveTo>
                    <a:lnTo>
                      <a:pt x="2086" y="2937"/>
                    </a:lnTo>
                    <a:cubicBezTo>
                      <a:pt x="2149" y="3170"/>
                      <a:pt x="2128" y="3448"/>
                      <a:pt x="1788" y="3851"/>
                    </a:cubicBezTo>
                    <a:cubicBezTo>
                      <a:pt x="1545" y="4146"/>
                      <a:pt x="1260" y="4328"/>
                      <a:pt x="1047" y="4328"/>
                    </a:cubicBezTo>
                    <a:cubicBezTo>
                      <a:pt x="999" y="4328"/>
                      <a:pt x="954" y="4318"/>
                      <a:pt x="915" y="4299"/>
                    </a:cubicBezTo>
                    <a:lnTo>
                      <a:pt x="2086" y="2937"/>
                    </a:lnTo>
                    <a:close/>
                    <a:moveTo>
                      <a:pt x="4362" y="0"/>
                    </a:moveTo>
                    <a:lnTo>
                      <a:pt x="3958" y="489"/>
                    </a:lnTo>
                    <a:cubicBezTo>
                      <a:pt x="3877" y="441"/>
                      <a:pt x="3785" y="418"/>
                      <a:pt x="3685" y="418"/>
                    </a:cubicBezTo>
                    <a:cubicBezTo>
                      <a:pt x="3340" y="418"/>
                      <a:pt x="2902" y="692"/>
                      <a:pt x="2489" y="1170"/>
                    </a:cubicBezTo>
                    <a:cubicBezTo>
                      <a:pt x="1788" y="1978"/>
                      <a:pt x="1916" y="2362"/>
                      <a:pt x="2021" y="2724"/>
                    </a:cubicBezTo>
                    <a:lnTo>
                      <a:pt x="787" y="4191"/>
                    </a:lnTo>
                    <a:cubicBezTo>
                      <a:pt x="659" y="3979"/>
                      <a:pt x="830" y="3618"/>
                      <a:pt x="1065" y="3298"/>
                    </a:cubicBezTo>
                    <a:lnTo>
                      <a:pt x="830" y="3107"/>
                    </a:lnTo>
                    <a:cubicBezTo>
                      <a:pt x="319" y="3723"/>
                      <a:pt x="171" y="4319"/>
                      <a:pt x="404" y="4617"/>
                    </a:cubicBezTo>
                    <a:lnTo>
                      <a:pt x="1" y="5085"/>
                    </a:lnTo>
                    <a:lnTo>
                      <a:pt x="128" y="5213"/>
                    </a:lnTo>
                    <a:lnTo>
                      <a:pt x="532" y="4745"/>
                    </a:lnTo>
                    <a:cubicBezTo>
                      <a:pt x="606" y="4790"/>
                      <a:pt x="690" y="4811"/>
                      <a:pt x="780" y="4811"/>
                    </a:cubicBezTo>
                    <a:cubicBezTo>
                      <a:pt x="1155" y="4811"/>
                      <a:pt x="1644" y="4451"/>
                      <a:pt x="2021" y="4021"/>
                    </a:cubicBezTo>
                    <a:cubicBezTo>
                      <a:pt x="2724" y="3213"/>
                      <a:pt x="2597" y="2809"/>
                      <a:pt x="2489" y="2469"/>
                    </a:cubicBezTo>
                    <a:lnTo>
                      <a:pt x="3703" y="1042"/>
                    </a:lnTo>
                    <a:lnTo>
                      <a:pt x="3703" y="1042"/>
                    </a:lnTo>
                    <a:cubicBezTo>
                      <a:pt x="3788" y="1255"/>
                      <a:pt x="3638" y="1575"/>
                      <a:pt x="3448" y="1851"/>
                    </a:cubicBezTo>
                    <a:lnTo>
                      <a:pt x="3681" y="2043"/>
                    </a:lnTo>
                    <a:cubicBezTo>
                      <a:pt x="4149" y="1447"/>
                      <a:pt x="4319" y="894"/>
                      <a:pt x="4086" y="596"/>
                    </a:cubicBezTo>
                    <a:lnTo>
                      <a:pt x="4490" y="106"/>
                    </a:lnTo>
                    <a:lnTo>
                      <a:pt x="436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6447775" y="3969625"/>
                <a:ext cx="264400" cy="35675"/>
              </a:xfrm>
              <a:custGeom>
                <a:avLst/>
                <a:gdLst/>
                <a:ahLst/>
                <a:cxnLst/>
                <a:rect l="l" t="t" r="r" b="b"/>
                <a:pathLst>
                  <a:path w="10576" h="1427" extrusionOk="0">
                    <a:moveTo>
                      <a:pt x="0" y="0"/>
                    </a:moveTo>
                    <a:cubicBezTo>
                      <a:pt x="383" y="0"/>
                      <a:pt x="702" y="320"/>
                      <a:pt x="702" y="724"/>
                    </a:cubicBezTo>
                    <a:cubicBezTo>
                      <a:pt x="702" y="916"/>
                      <a:pt x="639" y="1086"/>
                      <a:pt x="489" y="1234"/>
                    </a:cubicBezTo>
                    <a:cubicBezTo>
                      <a:pt x="361" y="1362"/>
                      <a:pt x="191" y="1427"/>
                      <a:pt x="0" y="1427"/>
                    </a:cubicBezTo>
                    <a:lnTo>
                      <a:pt x="10575" y="1427"/>
                    </a:lnTo>
                    <a:cubicBezTo>
                      <a:pt x="10172" y="1427"/>
                      <a:pt x="9852" y="1107"/>
                      <a:pt x="9852" y="724"/>
                    </a:cubicBezTo>
                    <a:cubicBezTo>
                      <a:pt x="9852" y="533"/>
                      <a:pt x="9937" y="341"/>
                      <a:pt x="10064" y="213"/>
                    </a:cubicBezTo>
                    <a:cubicBezTo>
                      <a:pt x="10192" y="85"/>
                      <a:pt x="10362" y="0"/>
                      <a:pt x="1057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5897725" y="4041450"/>
                <a:ext cx="264375" cy="35650"/>
              </a:xfrm>
              <a:custGeom>
                <a:avLst/>
                <a:gdLst/>
                <a:ahLst/>
                <a:cxnLst/>
                <a:rect l="l" t="t" r="r" b="b"/>
                <a:pathLst>
                  <a:path w="10575" h="1426" extrusionOk="0">
                    <a:moveTo>
                      <a:pt x="0" y="1"/>
                    </a:moveTo>
                    <a:cubicBezTo>
                      <a:pt x="404" y="1"/>
                      <a:pt x="724" y="319"/>
                      <a:pt x="724" y="702"/>
                    </a:cubicBezTo>
                    <a:cubicBezTo>
                      <a:pt x="724" y="894"/>
                      <a:pt x="639" y="1085"/>
                      <a:pt x="511" y="1213"/>
                    </a:cubicBezTo>
                    <a:cubicBezTo>
                      <a:pt x="383" y="1340"/>
                      <a:pt x="213" y="1425"/>
                      <a:pt x="0" y="1425"/>
                    </a:cubicBezTo>
                    <a:lnTo>
                      <a:pt x="10575" y="1425"/>
                    </a:lnTo>
                    <a:cubicBezTo>
                      <a:pt x="10192" y="1425"/>
                      <a:pt x="9874" y="1107"/>
                      <a:pt x="9874" y="702"/>
                    </a:cubicBezTo>
                    <a:cubicBezTo>
                      <a:pt x="9874" y="511"/>
                      <a:pt x="9937" y="319"/>
                      <a:pt x="10086" y="191"/>
                    </a:cubicBezTo>
                    <a:cubicBezTo>
                      <a:pt x="10214" y="64"/>
                      <a:pt x="10384" y="1"/>
                      <a:pt x="1057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6250400" y="3969625"/>
                <a:ext cx="264925" cy="35675"/>
              </a:xfrm>
              <a:custGeom>
                <a:avLst/>
                <a:gdLst/>
                <a:ahLst/>
                <a:cxnLst/>
                <a:rect l="l" t="t" r="r" b="b"/>
                <a:pathLst>
                  <a:path w="10597" h="1427" extrusionOk="0">
                    <a:moveTo>
                      <a:pt x="0" y="0"/>
                    </a:moveTo>
                    <a:cubicBezTo>
                      <a:pt x="405" y="0"/>
                      <a:pt x="724" y="320"/>
                      <a:pt x="724" y="724"/>
                    </a:cubicBezTo>
                    <a:cubicBezTo>
                      <a:pt x="724" y="916"/>
                      <a:pt x="639" y="1086"/>
                      <a:pt x="511" y="1234"/>
                    </a:cubicBezTo>
                    <a:cubicBezTo>
                      <a:pt x="383" y="1362"/>
                      <a:pt x="213" y="1427"/>
                      <a:pt x="0" y="1427"/>
                    </a:cubicBezTo>
                    <a:lnTo>
                      <a:pt x="10597" y="1427"/>
                    </a:lnTo>
                    <a:cubicBezTo>
                      <a:pt x="10194" y="1427"/>
                      <a:pt x="9873" y="1107"/>
                      <a:pt x="9873" y="724"/>
                    </a:cubicBezTo>
                    <a:cubicBezTo>
                      <a:pt x="9873" y="533"/>
                      <a:pt x="9959" y="341"/>
                      <a:pt x="10086" y="213"/>
                    </a:cubicBezTo>
                    <a:cubicBezTo>
                      <a:pt x="10214" y="85"/>
                      <a:pt x="10384" y="0"/>
                      <a:pt x="10597"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5668425" y="4005275"/>
                <a:ext cx="1116075" cy="36200"/>
              </a:xfrm>
              <a:custGeom>
                <a:avLst/>
                <a:gdLst/>
                <a:ahLst/>
                <a:cxnLst/>
                <a:rect l="l" t="t" r="r" b="b"/>
                <a:pathLst>
                  <a:path w="44643" h="1448" extrusionOk="0">
                    <a:moveTo>
                      <a:pt x="724" y="1"/>
                    </a:moveTo>
                    <a:cubicBezTo>
                      <a:pt x="511" y="1"/>
                      <a:pt x="341" y="86"/>
                      <a:pt x="213" y="214"/>
                    </a:cubicBezTo>
                    <a:cubicBezTo>
                      <a:pt x="85" y="341"/>
                      <a:pt x="0" y="532"/>
                      <a:pt x="0" y="724"/>
                    </a:cubicBezTo>
                    <a:cubicBezTo>
                      <a:pt x="0" y="1128"/>
                      <a:pt x="320" y="1448"/>
                      <a:pt x="724" y="1448"/>
                    </a:cubicBezTo>
                    <a:lnTo>
                      <a:pt x="43919" y="1448"/>
                    </a:lnTo>
                    <a:cubicBezTo>
                      <a:pt x="44132" y="1448"/>
                      <a:pt x="44302" y="1363"/>
                      <a:pt x="44430" y="1235"/>
                    </a:cubicBezTo>
                    <a:cubicBezTo>
                      <a:pt x="44558" y="1107"/>
                      <a:pt x="44643" y="915"/>
                      <a:pt x="44643" y="724"/>
                    </a:cubicBezTo>
                    <a:cubicBezTo>
                      <a:pt x="44643" y="319"/>
                      <a:pt x="44325" y="1"/>
                      <a:pt x="43919"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6180175" y="3934000"/>
                <a:ext cx="855425" cy="35650"/>
              </a:xfrm>
              <a:custGeom>
                <a:avLst/>
                <a:gdLst/>
                <a:ahLst/>
                <a:cxnLst/>
                <a:rect l="l" t="t" r="r" b="b"/>
                <a:pathLst>
                  <a:path w="34217" h="1426" extrusionOk="0">
                    <a:moveTo>
                      <a:pt x="703" y="0"/>
                    </a:moveTo>
                    <a:cubicBezTo>
                      <a:pt x="511" y="0"/>
                      <a:pt x="341" y="86"/>
                      <a:pt x="213" y="213"/>
                    </a:cubicBezTo>
                    <a:cubicBezTo>
                      <a:pt x="86" y="341"/>
                      <a:pt x="0" y="511"/>
                      <a:pt x="0" y="724"/>
                    </a:cubicBezTo>
                    <a:cubicBezTo>
                      <a:pt x="0" y="1107"/>
                      <a:pt x="320" y="1425"/>
                      <a:pt x="703" y="1425"/>
                    </a:cubicBezTo>
                    <a:lnTo>
                      <a:pt x="33515" y="1425"/>
                    </a:lnTo>
                    <a:cubicBezTo>
                      <a:pt x="33706" y="1425"/>
                      <a:pt x="33876" y="1340"/>
                      <a:pt x="34004" y="1212"/>
                    </a:cubicBezTo>
                    <a:cubicBezTo>
                      <a:pt x="34131" y="1085"/>
                      <a:pt x="34216" y="915"/>
                      <a:pt x="34216" y="724"/>
                    </a:cubicBezTo>
                    <a:cubicBezTo>
                      <a:pt x="34216" y="319"/>
                      <a:pt x="33898" y="0"/>
                      <a:pt x="3351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5853025" y="4077075"/>
                <a:ext cx="629875" cy="35675"/>
              </a:xfrm>
              <a:custGeom>
                <a:avLst/>
                <a:gdLst/>
                <a:ahLst/>
                <a:cxnLst/>
                <a:rect l="l" t="t" r="r" b="b"/>
                <a:pathLst>
                  <a:path w="25195" h="1427" extrusionOk="0">
                    <a:moveTo>
                      <a:pt x="702" y="0"/>
                    </a:moveTo>
                    <a:cubicBezTo>
                      <a:pt x="512" y="0"/>
                      <a:pt x="341" y="86"/>
                      <a:pt x="192" y="213"/>
                    </a:cubicBezTo>
                    <a:cubicBezTo>
                      <a:pt x="64" y="341"/>
                      <a:pt x="1" y="511"/>
                      <a:pt x="1" y="704"/>
                    </a:cubicBezTo>
                    <a:cubicBezTo>
                      <a:pt x="1" y="1107"/>
                      <a:pt x="319" y="1427"/>
                      <a:pt x="702" y="1427"/>
                    </a:cubicBezTo>
                    <a:lnTo>
                      <a:pt x="24471" y="1427"/>
                    </a:lnTo>
                    <a:cubicBezTo>
                      <a:pt x="24684" y="1427"/>
                      <a:pt x="24854" y="1342"/>
                      <a:pt x="24982" y="1214"/>
                    </a:cubicBezTo>
                    <a:cubicBezTo>
                      <a:pt x="25110" y="1087"/>
                      <a:pt x="25195" y="916"/>
                      <a:pt x="25195" y="704"/>
                    </a:cubicBezTo>
                    <a:cubicBezTo>
                      <a:pt x="25195" y="321"/>
                      <a:pt x="24875" y="0"/>
                      <a:pt x="24471"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5431175" y="4005275"/>
                <a:ext cx="162275" cy="36200"/>
              </a:xfrm>
              <a:custGeom>
                <a:avLst/>
                <a:gdLst/>
                <a:ahLst/>
                <a:cxnLst/>
                <a:rect l="l" t="t" r="r" b="b"/>
                <a:pathLst>
                  <a:path w="6491" h="1448" extrusionOk="0">
                    <a:moveTo>
                      <a:pt x="724" y="1"/>
                    </a:moveTo>
                    <a:cubicBezTo>
                      <a:pt x="533" y="1"/>
                      <a:pt x="341" y="86"/>
                      <a:pt x="213" y="214"/>
                    </a:cubicBezTo>
                    <a:cubicBezTo>
                      <a:pt x="85" y="341"/>
                      <a:pt x="0" y="532"/>
                      <a:pt x="0" y="724"/>
                    </a:cubicBezTo>
                    <a:cubicBezTo>
                      <a:pt x="0" y="1128"/>
                      <a:pt x="320" y="1448"/>
                      <a:pt x="724" y="1448"/>
                    </a:cubicBezTo>
                    <a:lnTo>
                      <a:pt x="5767" y="1448"/>
                    </a:lnTo>
                    <a:cubicBezTo>
                      <a:pt x="5980" y="1448"/>
                      <a:pt x="6150" y="1363"/>
                      <a:pt x="6278" y="1235"/>
                    </a:cubicBezTo>
                    <a:cubicBezTo>
                      <a:pt x="6406" y="1107"/>
                      <a:pt x="6491" y="915"/>
                      <a:pt x="6491" y="724"/>
                    </a:cubicBezTo>
                    <a:cubicBezTo>
                      <a:pt x="6491" y="319"/>
                      <a:pt x="6171" y="1"/>
                      <a:pt x="576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5277950" y="4077075"/>
                <a:ext cx="356450" cy="35675"/>
              </a:xfrm>
              <a:custGeom>
                <a:avLst/>
                <a:gdLst/>
                <a:ahLst/>
                <a:cxnLst/>
                <a:rect l="l" t="t" r="r" b="b"/>
                <a:pathLst>
                  <a:path w="14258" h="1427" extrusionOk="0">
                    <a:moveTo>
                      <a:pt x="704" y="0"/>
                    </a:moveTo>
                    <a:cubicBezTo>
                      <a:pt x="512" y="0"/>
                      <a:pt x="341" y="86"/>
                      <a:pt x="214" y="213"/>
                    </a:cubicBezTo>
                    <a:cubicBezTo>
                      <a:pt x="86" y="341"/>
                      <a:pt x="1" y="511"/>
                      <a:pt x="1" y="704"/>
                    </a:cubicBezTo>
                    <a:cubicBezTo>
                      <a:pt x="1" y="1107"/>
                      <a:pt x="321" y="1427"/>
                      <a:pt x="704" y="1427"/>
                    </a:cubicBezTo>
                    <a:lnTo>
                      <a:pt x="13556" y="1427"/>
                    </a:lnTo>
                    <a:cubicBezTo>
                      <a:pt x="13747" y="1427"/>
                      <a:pt x="13917" y="1342"/>
                      <a:pt x="14045" y="1214"/>
                    </a:cubicBezTo>
                    <a:cubicBezTo>
                      <a:pt x="14172" y="1087"/>
                      <a:pt x="14258" y="916"/>
                      <a:pt x="14258" y="704"/>
                    </a:cubicBezTo>
                    <a:cubicBezTo>
                      <a:pt x="14258" y="321"/>
                      <a:pt x="13939" y="0"/>
                      <a:pt x="13556"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5363075" y="3775475"/>
                <a:ext cx="1578375" cy="35650"/>
              </a:xfrm>
              <a:custGeom>
                <a:avLst/>
                <a:gdLst/>
                <a:ahLst/>
                <a:cxnLst/>
                <a:rect l="l" t="t" r="r" b="b"/>
                <a:pathLst>
                  <a:path w="63135" h="1426" extrusionOk="0">
                    <a:moveTo>
                      <a:pt x="86" y="0"/>
                    </a:moveTo>
                    <a:cubicBezTo>
                      <a:pt x="43" y="0"/>
                      <a:pt x="0" y="43"/>
                      <a:pt x="0" y="86"/>
                    </a:cubicBezTo>
                    <a:lnTo>
                      <a:pt x="0" y="1362"/>
                    </a:lnTo>
                    <a:cubicBezTo>
                      <a:pt x="0" y="1405"/>
                      <a:pt x="43" y="1425"/>
                      <a:pt x="86" y="1425"/>
                    </a:cubicBezTo>
                    <a:lnTo>
                      <a:pt x="63070" y="1425"/>
                    </a:lnTo>
                    <a:cubicBezTo>
                      <a:pt x="63113" y="1425"/>
                      <a:pt x="63135" y="1405"/>
                      <a:pt x="63135" y="1362"/>
                    </a:cubicBezTo>
                    <a:lnTo>
                      <a:pt x="63135" y="86"/>
                    </a:lnTo>
                    <a:cubicBezTo>
                      <a:pt x="63135" y="43"/>
                      <a:pt x="63113" y="0"/>
                      <a:pt x="63070"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5707275" y="3811100"/>
                <a:ext cx="264400" cy="35675"/>
              </a:xfrm>
              <a:custGeom>
                <a:avLst/>
                <a:gdLst/>
                <a:ahLst/>
                <a:cxnLst/>
                <a:rect l="l" t="t" r="r" b="b"/>
                <a:pathLst>
                  <a:path w="10576" h="1427" extrusionOk="0">
                    <a:moveTo>
                      <a:pt x="1" y="0"/>
                    </a:moveTo>
                    <a:cubicBezTo>
                      <a:pt x="404" y="0"/>
                      <a:pt x="724" y="320"/>
                      <a:pt x="724" y="724"/>
                    </a:cubicBezTo>
                    <a:cubicBezTo>
                      <a:pt x="724" y="916"/>
                      <a:pt x="639" y="1086"/>
                      <a:pt x="511" y="1214"/>
                    </a:cubicBezTo>
                    <a:cubicBezTo>
                      <a:pt x="384" y="1362"/>
                      <a:pt x="213" y="1427"/>
                      <a:pt x="1" y="1427"/>
                    </a:cubicBezTo>
                    <a:lnTo>
                      <a:pt x="10575" y="1427"/>
                    </a:lnTo>
                    <a:cubicBezTo>
                      <a:pt x="10192" y="1427"/>
                      <a:pt x="9874" y="1107"/>
                      <a:pt x="9874" y="724"/>
                    </a:cubicBezTo>
                    <a:cubicBezTo>
                      <a:pt x="9874" y="533"/>
                      <a:pt x="9937" y="341"/>
                      <a:pt x="10087" y="213"/>
                    </a:cubicBezTo>
                    <a:cubicBezTo>
                      <a:pt x="10214" y="85"/>
                      <a:pt x="10385" y="0"/>
                      <a:pt x="1057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6199875" y="3846750"/>
                <a:ext cx="161750" cy="36200"/>
              </a:xfrm>
              <a:custGeom>
                <a:avLst/>
                <a:gdLst/>
                <a:ahLst/>
                <a:cxnLst/>
                <a:rect l="l" t="t" r="r" b="b"/>
                <a:pathLst>
                  <a:path w="6470" h="1448" extrusionOk="0">
                    <a:moveTo>
                      <a:pt x="702" y="1"/>
                    </a:moveTo>
                    <a:cubicBezTo>
                      <a:pt x="511" y="1"/>
                      <a:pt x="341" y="86"/>
                      <a:pt x="191" y="214"/>
                    </a:cubicBezTo>
                    <a:cubicBezTo>
                      <a:pt x="64" y="341"/>
                      <a:pt x="1" y="532"/>
                      <a:pt x="1" y="724"/>
                    </a:cubicBezTo>
                    <a:cubicBezTo>
                      <a:pt x="1" y="1107"/>
                      <a:pt x="319" y="1448"/>
                      <a:pt x="702" y="1448"/>
                    </a:cubicBezTo>
                    <a:lnTo>
                      <a:pt x="5746" y="1448"/>
                    </a:lnTo>
                    <a:cubicBezTo>
                      <a:pt x="5959" y="1448"/>
                      <a:pt x="6129" y="1363"/>
                      <a:pt x="6256" y="1235"/>
                    </a:cubicBezTo>
                    <a:cubicBezTo>
                      <a:pt x="6384" y="1107"/>
                      <a:pt x="6469" y="915"/>
                      <a:pt x="6469" y="724"/>
                    </a:cubicBezTo>
                    <a:cubicBezTo>
                      <a:pt x="6469" y="319"/>
                      <a:pt x="6149" y="1"/>
                      <a:pt x="574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5573225" y="3846750"/>
                <a:ext cx="555400" cy="36200"/>
              </a:xfrm>
              <a:custGeom>
                <a:avLst/>
                <a:gdLst/>
                <a:ahLst/>
                <a:cxnLst/>
                <a:rect l="l" t="t" r="r" b="b"/>
                <a:pathLst>
                  <a:path w="22216" h="1448" extrusionOk="0">
                    <a:moveTo>
                      <a:pt x="724" y="1"/>
                    </a:moveTo>
                    <a:cubicBezTo>
                      <a:pt x="531" y="1"/>
                      <a:pt x="341" y="86"/>
                      <a:pt x="213" y="214"/>
                    </a:cubicBezTo>
                    <a:cubicBezTo>
                      <a:pt x="85" y="341"/>
                      <a:pt x="0" y="532"/>
                      <a:pt x="0" y="724"/>
                    </a:cubicBezTo>
                    <a:cubicBezTo>
                      <a:pt x="0" y="1107"/>
                      <a:pt x="319" y="1448"/>
                      <a:pt x="724" y="1448"/>
                    </a:cubicBezTo>
                    <a:lnTo>
                      <a:pt x="21492" y="1448"/>
                    </a:lnTo>
                    <a:cubicBezTo>
                      <a:pt x="21705" y="1448"/>
                      <a:pt x="21875" y="1363"/>
                      <a:pt x="22002" y="1235"/>
                    </a:cubicBezTo>
                    <a:cubicBezTo>
                      <a:pt x="22130" y="1107"/>
                      <a:pt x="22215" y="915"/>
                      <a:pt x="22215" y="724"/>
                    </a:cubicBezTo>
                    <a:cubicBezTo>
                      <a:pt x="22215" y="319"/>
                      <a:pt x="21895" y="1"/>
                      <a:pt x="2149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5088575" y="3846750"/>
                <a:ext cx="356450" cy="36200"/>
              </a:xfrm>
              <a:custGeom>
                <a:avLst/>
                <a:gdLst/>
                <a:ahLst/>
                <a:cxnLst/>
                <a:rect l="l" t="t" r="r" b="b"/>
                <a:pathLst>
                  <a:path w="14258" h="1448" extrusionOk="0">
                    <a:moveTo>
                      <a:pt x="724" y="1"/>
                    </a:moveTo>
                    <a:cubicBezTo>
                      <a:pt x="511" y="1"/>
                      <a:pt x="341" y="86"/>
                      <a:pt x="213" y="214"/>
                    </a:cubicBezTo>
                    <a:cubicBezTo>
                      <a:pt x="86" y="341"/>
                      <a:pt x="1" y="532"/>
                      <a:pt x="1" y="724"/>
                    </a:cubicBezTo>
                    <a:cubicBezTo>
                      <a:pt x="1" y="1107"/>
                      <a:pt x="321" y="1448"/>
                      <a:pt x="724" y="1448"/>
                    </a:cubicBezTo>
                    <a:lnTo>
                      <a:pt x="13556" y="1448"/>
                    </a:lnTo>
                    <a:cubicBezTo>
                      <a:pt x="13747" y="1448"/>
                      <a:pt x="13917" y="1363"/>
                      <a:pt x="14067" y="1235"/>
                    </a:cubicBezTo>
                    <a:cubicBezTo>
                      <a:pt x="14194" y="1107"/>
                      <a:pt x="14257" y="915"/>
                      <a:pt x="14257" y="724"/>
                    </a:cubicBezTo>
                    <a:cubicBezTo>
                      <a:pt x="14257" y="319"/>
                      <a:pt x="13939" y="1"/>
                      <a:pt x="1355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7024425" y="3775475"/>
                <a:ext cx="356450" cy="35650"/>
              </a:xfrm>
              <a:custGeom>
                <a:avLst/>
                <a:gdLst/>
                <a:ahLst/>
                <a:cxnLst/>
                <a:rect l="l" t="t" r="r" b="b"/>
                <a:pathLst>
                  <a:path w="14258" h="1426" extrusionOk="0">
                    <a:moveTo>
                      <a:pt x="724" y="0"/>
                    </a:moveTo>
                    <a:cubicBezTo>
                      <a:pt x="511" y="0"/>
                      <a:pt x="341" y="86"/>
                      <a:pt x="213" y="213"/>
                    </a:cubicBezTo>
                    <a:cubicBezTo>
                      <a:pt x="86" y="341"/>
                      <a:pt x="0" y="511"/>
                      <a:pt x="0" y="724"/>
                    </a:cubicBezTo>
                    <a:cubicBezTo>
                      <a:pt x="0" y="1107"/>
                      <a:pt x="319" y="1425"/>
                      <a:pt x="724" y="1425"/>
                    </a:cubicBezTo>
                    <a:lnTo>
                      <a:pt x="13554" y="1425"/>
                    </a:lnTo>
                    <a:cubicBezTo>
                      <a:pt x="13746" y="1425"/>
                      <a:pt x="13917" y="1340"/>
                      <a:pt x="14065" y="1212"/>
                    </a:cubicBezTo>
                    <a:cubicBezTo>
                      <a:pt x="14192" y="1085"/>
                      <a:pt x="14257" y="915"/>
                      <a:pt x="14257" y="724"/>
                    </a:cubicBezTo>
                    <a:cubicBezTo>
                      <a:pt x="14257" y="319"/>
                      <a:pt x="13937" y="0"/>
                      <a:pt x="1355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6944175" y="3830000"/>
                <a:ext cx="353600" cy="279325"/>
              </a:xfrm>
              <a:custGeom>
                <a:avLst/>
                <a:gdLst/>
                <a:ahLst/>
                <a:cxnLst/>
                <a:rect l="l" t="t" r="r" b="b"/>
                <a:pathLst>
                  <a:path w="14144" h="11173" extrusionOk="0">
                    <a:moveTo>
                      <a:pt x="6743" y="0"/>
                    </a:moveTo>
                    <a:cubicBezTo>
                      <a:pt x="4737" y="0"/>
                      <a:pt x="2767" y="1017"/>
                      <a:pt x="1784" y="3437"/>
                    </a:cubicBezTo>
                    <a:cubicBezTo>
                      <a:pt x="1" y="7826"/>
                      <a:pt x="3762" y="11172"/>
                      <a:pt x="7401" y="11172"/>
                    </a:cubicBezTo>
                    <a:cubicBezTo>
                      <a:pt x="9408" y="11172"/>
                      <a:pt x="11377" y="10155"/>
                      <a:pt x="12360" y="7735"/>
                    </a:cubicBezTo>
                    <a:cubicBezTo>
                      <a:pt x="14143" y="3346"/>
                      <a:pt x="10382" y="0"/>
                      <a:pt x="674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7034000" y="3910425"/>
                <a:ext cx="173950" cy="120375"/>
              </a:xfrm>
              <a:custGeom>
                <a:avLst/>
                <a:gdLst/>
                <a:ahLst/>
                <a:cxnLst/>
                <a:rect l="l" t="t" r="r" b="b"/>
                <a:pathLst>
                  <a:path w="6958" h="4815" extrusionOk="0">
                    <a:moveTo>
                      <a:pt x="1235" y="1687"/>
                    </a:moveTo>
                    <a:lnTo>
                      <a:pt x="3022" y="2433"/>
                    </a:lnTo>
                    <a:cubicBezTo>
                      <a:pt x="2742" y="2762"/>
                      <a:pt x="2463" y="3014"/>
                      <a:pt x="2096" y="3014"/>
                    </a:cubicBezTo>
                    <a:cubicBezTo>
                      <a:pt x="1987" y="3014"/>
                      <a:pt x="1871" y="2992"/>
                      <a:pt x="1745" y="2944"/>
                    </a:cubicBezTo>
                    <a:cubicBezTo>
                      <a:pt x="1192" y="2709"/>
                      <a:pt x="1064" y="2241"/>
                      <a:pt x="1235" y="1687"/>
                    </a:cubicBezTo>
                    <a:close/>
                    <a:moveTo>
                      <a:pt x="4842" y="1715"/>
                    </a:moveTo>
                    <a:cubicBezTo>
                      <a:pt x="4952" y="1715"/>
                      <a:pt x="5068" y="1740"/>
                      <a:pt x="5192" y="1795"/>
                    </a:cubicBezTo>
                    <a:cubicBezTo>
                      <a:pt x="5661" y="1965"/>
                      <a:pt x="5936" y="2453"/>
                      <a:pt x="5746" y="3049"/>
                    </a:cubicBezTo>
                    <a:lnTo>
                      <a:pt x="3916" y="2305"/>
                    </a:lnTo>
                    <a:cubicBezTo>
                      <a:pt x="4192" y="1979"/>
                      <a:pt x="4482" y="1715"/>
                      <a:pt x="4842" y="1715"/>
                    </a:cubicBezTo>
                    <a:close/>
                    <a:moveTo>
                      <a:pt x="2334" y="1"/>
                    </a:moveTo>
                    <a:cubicBezTo>
                      <a:pt x="1715" y="1"/>
                      <a:pt x="1166" y="368"/>
                      <a:pt x="809" y="1049"/>
                    </a:cubicBezTo>
                    <a:lnTo>
                      <a:pt x="171" y="773"/>
                    </a:lnTo>
                    <a:lnTo>
                      <a:pt x="0" y="1199"/>
                    </a:lnTo>
                    <a:lnTo>
                      <a:pt x="639" y="1454"/>
                    </a:lnTo>
                    <a:cubicBezTo>
                      <a:pt x="319" y="2453"/>
                      <a:pt x="659" y="3327"/>
                      <a:pt x="1490" y="3667"/>
                    </a:cubicBezTo>
                    <a:cubicBezTo>
                      <a:pt x="1714" y="3761"/>
                      <a:pt x="1916" y="3802"/>
                      <a:pt x="2100" y="3802"/>
                    </a:cubicBezTo>
                    <a:cubicBezTo>
                      <a:pt x="2792" y="3802"/>
                      <a:pt x="3235" y="3221"/>
                      <a:pt x="3638" y="2666"/>
                    </a:cubicBezTo>
                    <a:lnTo>
                      <a:pt x="5575" y="3475"/>
                    </a:lnTo>
                    <a:cubicBezTo>
                      <a:pt x="5352" y="3858"/>
                      <a:pt x="5020" y="4014"/>
                      <a:pt x="4688" y="4014"/>
                    </a:cubicBezTo>
                    <a:cubicBezTo>
                      <a:pt x="4578" y="4014"/>
                      <a:pt x="4468" y="3997"/>
                      <a:pt x="4362" y="3965"/>
                    </a:cubicBezTo>
                    <a:lnTo>
                      <a:pt x="4064" y="4709"/>
                    </a:lnTo>
                    <a:cubicBezTo>
                      <a:pt x="4250" y="4781"/>
                      <a:pt x="4435" y="4815"/>
                      <a:pt x="4615" y="4815"/>
                    </a:cubicBezTo>
                    <a:cubicBezTo>
                      <a:pt x="5239" y="4815"/>
                      <a:pt x="5803" y="4403"/>
                      <a:pt x="6149" y="3710"/>
                    </a:cubicBezTo>
                    <a:lnTo>
                      <a:pt x="6788" y="3965"/>
                    </a:lnTo>
                    <a:lnTo>
                      <a:pt x="6958" y="3539"/>
                    </a:lnTo>
                    <a:lnTo>
                      <a:pt x="6319" y="3284"/>
                    </a:lnTo>
                    <a:cubicBezTo>
                      <a:pt x="6682" y="2198"/>
                      <a:pt x="6171" y="1347"/>
                      <a:pt x="5448" y="1071"/>
                    </a:cubicBezTo>
                    <a:cubicBezTo>
                      <a:pt x="5219" y="977"/>
                      <a:pt x="5013" y="935"/>
                      <a:pt x="4827" y="935"/>
                    </a:cubicBezTo>
                    <a:cubicBezTo>
                      <a:pt x="4130" y="935"/>
                      <a:pt x="3701" y="1513"/>
                      <a:pt x="3298" y="2050"/>
                    </a:cubicBezTo>
                    <a:lnTo>
                      <a:pt x="1405" y="1284"/>
                    </a:lnTo>
                    <a:cubicBezTo>
                      <a:pt x="1637" y="952"/>
                      <a:pt x="1960" y="801"/>
                      <a:pt x="2263" y="801"/>
                    </a:cubicBezTo>
                    <a:cubicBezTo>
                      <a:pt x="2348" y="801"/>
                      <a:pt x="2432" y="813"/>
                      <a:pt x="2511" y="836"/>
                    </a:cubicBezTo>
                    <a:lnTo>
                      <a:pt x="2809" y="70"/>
                    </a:lnTo>
                    <a:cubicBezTo>
                      <a:pt x="2648" y="24"/>
                      <a:pt x="2489" y="1"/>
                      <a:pt x="2334"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6054250" y="3931050"/>
                <a:ext cx="392850" cy="284100"/>
              </a:xfrm>
              <a:custGeom>
                <a:avLst/>
                <a:gdLst/>
                <a:ahLst/>
                <a:cxnLst/>
                <a:rect l="l" t="t" r="r" b="b"/>
                <a:pathLst>
                  <a:path w="15714" h="11364" extrusionOk="0">
                    <a:moveTo>
                      <a:pt x="7555" y="1"/>
                    </a:moveTo>
                    <a:cubicBezTo>
                      <a:pt x="6087" y="1"/>
                      <a:pt x="4597" y="622"/>
                      <a:pt x="3400" y="2119"/>
                    </a:cubicBezTo>
                    <a:cubicBezTo>
                      <a:pt x="1" y="6351"/>
                      <a:pt x="3991" y="11364"/>
                      <a:pt x="8160" y="11364"/>
                    </a:cubicBezTo>
                    <a:cubicBezTo>
                      <a:pt x="9628" y="11364"/>
                      <a:pt x="11118" y="10742"/>
                      <a:pt x="12315" y="9246"/>
                    </a:cubicBezTo>
                    <a:cubicBezTo>
                      <a:pt x="15714" y="5013"/>
                      <a:pt x="11723" y="1"/>
                      <a:pt x="7555"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6172725" y="4005125"/>
                <a:ext cx="154300" cy="134775"/>
              </a:xfrm>
              <a:custGeom>
                <a:avLst/>
                <a:gdLst/>
                <a:ahLst/>
                <a:cxnLst/>
                <a:rect l="l" t="t" r="r" b="b"/>
                <a:pathLst>
                  <a:path w="6172" h="5391" extrusionOk="0">
                    <a:moveTo>
                      <a:pt x="1129" y="1432"/>
                    </a:moveTo>
                    <a:lnTo>
                      <a:pt x="2661" y="2666"/>
                    </a:lnTo>
                    <a:cubicBezTo>
                      <a:pt x="2391" y="2859"/>
                      <a:pt x="2122" y="2997"/>
                      <a:pt x="1848" y="2997"/>
                    </a:cubicBezTo>
                    <a:cubicBezTo>
                      <a:pt x="1667" y="2997"/>
                      <a:pt x="1485" y="2937"/>
                      <a:pt x="1299" y="2793"/>
                    </a:cubicBezTo>
                    <a:cubicBezTo>
                      <a:pt x="894" y="2475"/>
                      <a:pt x="789" y="1942"/>
                      <a:pt x="1129" y="1432"/>
                    </a:cubicBezTo>
                    <a:close/>
                    <a:moveTo>
                      <a:pt x="4407" y="2469"/>
                    </a:moveTo>
                    <a:cubicBezTo>
                      <a:pt x="4581" y="2469"/>
                      <a:pt x="4756" y="2526"/>
                      <a:pt x="4937" y="2666"/>
                    </a:cubicBezTo>
                    <a:cubicBezTo>
                      <a:pt x="5405" y="3049"/>
                      <a:pt x="5385" y="3539"/>
                      <a:pt x="5087" y="4007"/>
                    </a:cubicBezTo>
                    <a:lnTo>
                      <a:pt x="3575" y="2793"/>
                    </a:lnTo>
                    <a:cubicBezTo>
                      <a:pt x="3862" y="2611"/>
                      <a:pt x="4133" y="2469"/>
                      <a:pt x="4407" y="2469"/>
                    </a:cubicBezTo>
                    <a:close/>
                    <a:moveTo>
                      <a:pt x="2348" y="1"/>
                    </a:moveTo>
                    <a:cubicBezTo>
                      <a:pt x="1856" y="1"/>
                      <a:pt x="1346" y="244"/>
                      <a:pt x="916" y="688"/>
                    </a:cubicBezTo>
                    <a:lnTo>
                      <a:pt x="406" y="262"/>
                    </a:lnTo>
                    <a:lnTo>
                      <a:pt x="108" y="603"/>
                    </a:lnTo>
                    <a:lnTo>
                      <a:pt x="639" y="1028"/>
                    </a:lnTo>
                    <a:cubicBezTo>
                      <a:pt x="1" y="1964"/>
                      <a:pt x="256" y="2921"/>
                      <a:pt x="852" y="3411"/>
                    </a:cubicBezTo>
                    <a:cubicBezTo>
                      <a:pt x="1167" y="3661"/>
                      <a:pt x="1463" y="3758"/>
                      <a:pt x="1742" y="3758"/>
                    </a:cubicBezTo>
                    <a:cubicBezTo>
                      <a:pt x="2273" y="3758"/>
                      <a:pt x="2746" y="3405"/>
                      <a:pt x="3192" y="3071"/>
                    </a:cubicBezTo>
                    <a:lnTo>
                      <a:pt x="4789" y="4348"/>
                    </a:lnTo>
                    <a:cubicBezTo>
                      <a:pt x="4566" y="4535"/>
                      <a:pt x="4324" y="4613"/>
                      <a:pt x="4098" y="4613"/>
                    </a:cubicBezTo>
                    <a:cubicBezTo>
                      <a:pt x="3914" y="4613"/>
                      <a:pt x="3741" y="4561"/>
                      <a:pt x="3597" y="4475"/>
                    </a:cubicBezTo>
                    <a:lnTo>
                      <a:pt x="3087" y="5114"/>
                    </a:lnTo>
                    <a:cubicBezTo>
                      <a:pt x="3373" y="5299"/>
                      <a:pt x="3676" y="5391"/>
                      <a:pt x="3978" y="5391"/>
                    </a:cubicBezTo>
                    <a:cubicBezTo>
                      <a:pt x="4440" y="5391"/>
                      <a:pt x="4901" y="5176"/>
                      <a:pt x="5300" y="4751"/>
                    </a:cubicBezTo>
                    <a:lnTo>
                      <a:pt x="5831" y="5199"/>
                    </a:lnTo>
                    <a:lnTo>
                      <a:pt x="6108" y="4836"/>
                    </a:lnTo>
                    <a:lnTo>
                      <a:pt x="5576" y="4411"/>
                    </a:lnTo>
                    <a:cubicBezTo>
                      <a:pt x="6171" y="3539"/>
                      <a:pt x="6108" y="2603"/>
                      <a:pt x="5405" y="2049"/>
                    </a:cubicBezTo>
                    <a:cubicBezTo>
                      <a:pt x="5086" y="1797"/>
                      <a:pt x="4787" y="1697"/>
                      <a:pt x="4504" y="1697"/>
                    </a:cubicBezTo>
                    <a:cubicBezTo>
                      <a:pt x="3976" y="1697"/>
                      <a:pt x="3501" y="2043"/>
                      <a:pt x="3044" y="2390"/>
                    </a:cubicBezTo>
                    <a:lnTo>
                      <a:pt x="1427" y="1071"/>
                    </a:lnTo>
                    <a:cubicBezTo>
                      <a:pt x="1654" y="854"/>
                      <a:pt x="1906" y="766"/>
                      <a:pt x="2145" y="766"/>
                    </a:cubicBezTo>
                    <a:cubicBezTo>
                      <a:pt x="2355" y="766"/>
                      <a:pt x="2556" y="833"/>
                      <a:pt x="2724" y="943"/>
                    </a:cubicBezTo>
                    <a:lnTo>
                      <a:pt x="3235" y="305"/>
                    </a:lnTo>
                    <a:cubicBezTo>
                      <a:pt x="2963" y="98"/>
                      <a:pt x="2659" y="1"/>
                      <a:pt x="234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851325" y="3670150"/>
                <a:ext cx="305925" cy="140375"/>
              </a:xfrm>
              <a:custGeom>
                <a:avLst/>
                <a:gdLst/>
                <a:ahLst/>
                <a:cxnLst/>
                <a:rect l="l" t="t" r="r" b="b"/>
                <a:pathLst>
                  <a:path w="12237" h="5615" extrusionOk="0">
                    <a:moveTo>
                      <a:pt x="11533" y="0"/>
                    </a:moveTo>
                    <a:cubicBezTo>
                      <a:pt x="11598" y="276"/>
                      <a:pt x="11491" y="596"/>
                      <a:pt x="11215" y="937"/>
                    </a:cubicBezTo>
                    <a:cubicBezTo>
                      <a:pt x="10832" y="1383"/>
                      <a:pt x="10172" y="1873"/>
                      <a:pt x="9300" y="2319"/>
                    </a:cubicBezTo>
                    <a:cubicBezTo>
                      <a:pt x="8469" y="2744"/>
                      <a:pt x="7427" y="3149"/>
                      <a:pt x="6278" y="3447"/>
                    </a:cubicBezTo>
                    <a:cubicBezTo>
                      <a:pt x="5150" y="3766"/>
                      <a:pt x="4043" y="3936"/>
                      <a:pt x="3107" y="4001"/>
                    </a:cubicBezTo>
                    <a:cubicBezTo>
                      <a:pt x="2942" y="4008"/>
                      <a:pt x="2781" y="4011"/>
                      <a:pt x="2626" y="4011"/>
                    </a:cubicBezTo>
                    <a:cubicBezTo>
                      <a:pt x="1862" y="4011"/>
                      <a:pt x="1226" y="3926"/>
                      <a:pt x="766" y="3766"/>
                    </a:cubicBezTo>
                    <a:cubicBezTo>
                      <a:pt x="363" y="3618"/>
                      <a:pt x="85" y="3383"/>
                      <a:pt x="0" y="3107"/>
                    </a:cubicBezTo>
                    <a:lnTo>
                      <a:pt x="0" y="3107"/>
                    </a:lnTo>
                    <a:lnTo>
                      <a:pt x="448" y="4702"/>
                    </a:lnTo>
                    <a:cubicBezTo>
                      <a:pt x="604" y="5305"/>
                      <a:pt x="1574" y="5614"/>
                      <a:pt x="2966" y="5614"/>
                    </a:cubicBezTo>
                    <a:cubicBezTo>
                      <a:pt x="4030" y="5614"/>
                      <a:pt x="5341" y="5433"/>
                      <a:pt x="6724" y="5065"/>
                    </a:cubicBezTo>
                    <a:cubicBezTo>
                      <a:pt x="9896" y="4191"/>
                      <a:pt x="12236" y="2639"/>
                      <a:pt x="11959" y="1595"/>
                    </a:cubicBezTo>
                    <a:lnTo>
                      <a:pt x="11533"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844425" y="3647375"/>
                <a:ext cx="296875" cy="123075"/>
              </a:xfrm>
              <a:custGeom>
                <a:avLst/>
                <a:gdLst/>
                <a:ahLst/>
                <a:cxnLst/>
                <a:rect l="l" t="t" r="r" b="b"/>
                <a:pathLst>
                  <a:path w="11875" h="4923" extrusionOk="0">
                    <a:moveTo>
                      <a:pt x="9283" y="1"/>
                    </a:moveTo>
                    <a:cubicBezTo>
                      <a:pt x="8221" y="1"/>
                      <a:pt x="6913" y="180"/>
                      <a:pt x="5533" y="549"/>
                    </a:cubicBezTo>
                    <a:cubicBezTo>
                      <a:pt x="2341" y="1422"/>
                      <a:pt x="1" y="2974"/>
                      <a:pt x="276" y="4018"/>
                    </a:cubicBezTo>
                    <a:cubicBezTo>
                      <a:pt x="361" y="4294"/>
                      <a:pt x="639" y="4529"/>
                      <a:pt x="1042" y="4677"/>
                    </a:cubicBezTo>
                    <a:cubicBezTo>
                      <a:pt x="1502" y="4837"/>
                      <a:pt x="2138" y="4922"/>
                      <a:pt x="2902" y="4922"/>
                    </a:cubicBezTo>
                    <a:cubicBezTo>
                      <a:pt x="3057" y="4922"/>
                      <a:pt x="3218" y="4919"/>
                      <a:pt x="3383" y="4912"/>
                    </a:cubicBezTo>
                    <a:cubicBezTo>
                      <a:pt x="4319" y="4847"/>
                      <a:pt x="5426" y="4677"/>
                      <a:pt x="6554" y="4358"/>
                    </a:cubicBezTo>
                    <a:cubicBezTo>
                      <a:pt x="7703" y="4060"/>
                      <a:pt x="8745" y="3655"/>
                      <a:pt x="9576" y="3230"/>
                    </a:cubicBezTo>
                    <a:cubicBezTo>
                      <a:pt x="10448" y="2784"/>
                      <a:pt x="11108" y="2294"/>
                      <a:pt x="11491" y="1848"/>
                    </a:cubicBezTo>
                    <a:cubicBezTo>
                      <a:pt x="11767" y="1507"/>
                      <a:pt x="11874" y="1187"/>
                      <a:pt x="11809" y="911"/>
                    </a:cubicBezTo>
                    <a:cubicBezTo>
                      <a:pt x="11789" y="869"/>
                      <a:pt x="11789" y="847"/>
                      <a:pt x="11767" y="826"/>
                    </a:cubicBezTo>
                    <a:cubicBezTo>
                      <a:pt x="11554" y="282"/>
                      <a:pt x="10612" y="1"/>
                      <a:pt x="9283"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909325" y="3671125"/>
                <a:ext cx="162800" cy="58350"/>
              </a:xfrm>
              <a:custGeom>
                <a:avLst/>
                <a:gdLst/>
                <a:ahLst/>
                <a:cxnLst/>
                <a:rect l="l" t="t" r="r" b="b"/>
                <a:pathLst>
                  <a:path w="6512" h="2334" extrusionOk="0">
                    <a:moveTo>
                      <a:pt x="4842" y="320"/>
                    </a:moveTo>
                    <a:cubicBezTo>
                      <a:pt x="5082" y="320"/>
                      <a:pt x="5230" y="390"/>
                      <a:pt x="5298" y="515"/>
                    </a:cubicBezTo>
                    <a:lnTo>
                      <a:pt x="3575" y="983"/>
                    </a:lnTo>
                    <a:cubicBezTo>
                      <a:pt x="3681" y="748"/>
                      <a:pt x="3831" y="535"/>
                      <a:pt x="4362" y="387"/>
                    </a:cubicBezTo>
                    <a:cubicBezTo>
                      <a:pt x="4551" y="342"/>
                      <a:pt x="4711" y="320"/>
                      <a:pt x="4842" y="320"/>
                    </a:cubicBezTo>
                    <a:close/>
                    <a:moveTo>
                      <a:pt x="2937" y="1344"/>
                    </a:moveTo>
                    <a:cubicBezTo>
                      <a:pt x="2852" y="1578"/>
                      <a:pt x="2682" y="1812"/>
                      <a:pt x="2149" y="1939"/>
                    </a:cubicBezTo>
                    <a:cubicBezTo>
                      <a:pt x="1968" y="1991"/>
                      <a:pt x="1793" y="2019"/>
                      <a:pt x="1643" y="2019"/>
                    </a:cubicBezTo>
                    <a:cubicBezTo>
                      <a:pt x="1423" y="2019"/>
                      <a:pt x="1255" y="1960"/>
                      <a:pt x="1192" y="1834"/>
                    </a:cubicBezTo>
                    <a:lnTo>
                      <a:pt x="2937" y="1344"/>
                    </a:lnTo>
                    <a:close/>
                    <a:moveTo>
                      <a:pt x="4998" y="1"/>
                    </a:moveTo>
                    <a:cubicBezTo>
                      <a:pt x="4772" y="1"/>
                      <a:pt x="4513" y="36"/>
                      <a:pt x="4234" y="109"/>
                    </a:cubicBezTo>
                    <a:cubicBezTo>
                      <a:pt x="3235" y="387"/>
                      <a:pt x="3107" y="790"/>
                      <a:pt x="3000" y="1153"/>
                    </a:cubicBezTo>
                    <a:lnTo>
                      <a:pt x="1150" y="1664"/>
                    </a:lnTo>
                    <a:cubicBezTo>
                      <a:pt x="1170" y="1408"/>
                      <a:pt x="1511" y="1216"/>
                      <a:pt x="1873" y="1088"/>
                    </a:cubicBezTo>
                    <a:lnTo>
                      <a:pt x="1808" y="790"/>
                    </a:lnTo>
                    <a:cubicBezTo>
                      <a:pt x="1022" y="1003"/>
                      <a:pt x="574" y="1408"/>
                      <a:pt x="596" y="1812"/>
                    </a:cubicBezTo>
                    <a:lnTo>
                      <a:pt x="1" y="1982"/>
                    </a:lnTo>
                    <a:lnTo>
                      <a:pt x="43" y="2132"/>
                    </a:lnTo>
                    <a:lnTo>
                      <a:pt x="639" y="1982"/>
                    </a:lnTo>
                    <a:cubicBezTo>
                      <a:pt x="755" y="2229"/>
                      <a:pt x="1079" y="2333"/>
                      <a:pt x="1473" y="2333"/>
                    </a:cubicBezTo>
                    <a:cubicBezTo>
                      <a:pt x="1724" y="2333"/>
                      <a:pt x="2004" y="2291"/>
                      <a:pt x="2277" y="2217"/>
                    </a:cubicBezTo>
                    <a:cubicBezTo>
                      <a:pt x="3298" y="1939"/>
                      <a:pt x="3426" y="1536"/>
                      <a:pt x="3511" y="1195"/>
                    </a:cubicBezTo>
                    <a:lnTo>
                      <a:pt x="5320" y="685"/>
                    </a:lnTo>
                    <a:lnTo>
                      <a:pt x="5320" y="685"/>
                    </a:lnTo>
                    <a:cubicBezTo>
                      <a:pt x="5278" y="918"/>
                      <a:pt x="4980" y="1110"/>
                      <a:pt x="4660" y="1216"/>
                    </a:cubicBezTo>
                    <a:lnTo>
                      <a:pt x="4745" y="1514"/>
                    </a:lnTo>
                    <a:cubicBezTo>
                      <a:pt x="5490" y="1281"/>
                      <a:pt x="5916" y="918"/>
                      <a:pt x="5894" y="535"/>
                    </a:cubicBezTo>
                    <a:lnTo>
                      <a:pt x="6512" y="365"/>
                    </a:lnTo>
                    <a:lnTo>
                      <a:pt x="6469" y="194"/>
                    </a:lnTo>
                    <a:lnTo>
                      <a:pt x="5851" y="365"/>
                    </a:lnTo>
                    <a:cubicBezTo>
                      <a:pt x="5740" y="128"/>
                      <a:pt x="5427" y="1"/>
                      <a:pt x="499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693850" y="3775475"/>
                <a:ext cx="555400" cy="35650"/>
              </a:xfrm>
              <a:custGeom>
                <a:avLst/>
                <a:gdLst/>
                <a:ahLst/>
                <a:cxnLst/>
                <a:rect l="l" t="t" r="r" b="b"/>
                <a:pathLst>
                  <a:path w="22216" h="1426" extrusionOk="0">
                    <a:moveTo>
                      <a:pt x="724" y="0"/>
                    </a:moveTo>
                    <a:cubicBezTo>
                      <a:pt x="512" y="0"/>
                      <a:pt x="341" y="86"/>
                      <a:pt x="214" y="213"/>
                    </a:cubicBezTo>
                    <a:cubicBezTo>
                      <a:pt x="86" y="341"/>
                      <a:pt x="1" y="511"/>
                      <a:pt x="1" y="724"/>
                    </a:cubicBezTo>
                    <a:cubicBezTo>
                      <a:pt x="1" y="1107"/>
                      <a:pt x="321" y="1425"/>
                      <a:pt x="724" y="1425"/>
                    </a:cubicBezTo>
                    <a:lnTo>
                      <a:pt x="21492" y="1425"/>
                    </a:lnTo>
                    <a:cubicBezTo>
                      <a:pt x="21705" y="1425"/>
                      <a:pt x="21875" y="1340"/>
                      <a:pt x="22003" y="1212"/>
                    </a:cubicBezTo>
                    <a:cubicBezTo>
                      <a:pt x="22131" y="1085"/>
                      <a:pt x="22216" y="915"/>
                      <a:pt x="22216" y="724"/>
                    </a:cubicBezTo>
                    <a:cubicBezTo>
                      <a:pt x="22216" y="319"/>
                      <a:pt x="21897" y="0"/>
                      <a:pt x="21492"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6941450" y="4077075"/>
                <a:ext cx="356950" cy="35675"/>
              </a:xfrm>
              <a:custGeom>
                <a:avLst/>
                <a:gdLst/>
                <a:ahLst/>
                <a:cxnLst/>
                <a:rect l="l" t="t" r="r" b="b"/>
                <a:pathLst>
                  <a:path w="14278" h="1427" extrusionOk="0">
                    <a:moveTo>
                      <a:pt x="723" y="0"/>
                    </a:moveTo>
                    <a:cubicBezTo>
                      <a:pt x="531" y="0"/>
                      <a:pt x="340" y="86"/>
                      <a:pt x="213" y="213"/>
                    </a:cubicBezTo>
                    <a:cubicBezTo>
                      <a:pt x="85" y="341"/>
                      <a:pt x="0" y="511"/>
                      <a:pt x="0" y="704"/>
                    </a:cubicBezTo>
                    <a:cubicBezTo>
                      <a:pt x="0" y="1107"/>
                      <a:pt x="318" y="1427"/>
                      <a:pt x="723" y="1427"/>
                    </a:cubicBezTo>
                    <a:lnTo>
                      <a:pt x="13554" y="1427"/>
                    </a:lnTo>
                    <a:cubicBezTo>
                      <a:pt x="13746" y="1427"/>
                      <a:pt x="13937" y="1342"/>
                      <a:pt x="14064" y="1214"/>
                    </a:cubicBezTo>
                    <a:cubicBezTo>
                      <a:pt x="14192" y="1087"/>
                      <a:pt x="14277" y="916"/>
                      <a:pt x="14277" y="704"/>
                    </a:cubicBezTo>
                    <a:cubicBezTo>
                      <a:pt x="14277" y="321"/>
                      <a:pt x="13959" y="0"/>
                      <a:pt x="1355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321175" y="4119625"/>
                <a:ext cx="301100" cy="98375"/>
              </a:xfrm>
              <a:custGeom>
                <a:avLst/>
                <a:gdLst/>
                <a:ahLst/>
                <a:cxnLst/>
                <a:rect l="l" t="t" r="r" b="b"/>
                <a:pathLst>
                  <a:path w="12044" h="3935" extrusionOk="0">
                    <a:moveTo>
                      <a:pt x="0" y="554"/>
                    </a:moveTo>
                    <a:cubicBezTo>
                      <a:pt x="0" y="570"/>
                      <a:pt x="1" y="586"/>
                      <a:pt x="2" y="601"/>
                    </a:cubicBezTo>
                    <a:lnTo>
                      <a:pt x="2" y="601"/>
                    </a:lnTo>
                    <a:lnTo>
                      <a:pt x="0" y="554"/>
                    </a:lnTo>
                    <a:close/>
                    <a:moveTo>
                      <a:pt x="11916" y="1"/>
                    </a:moveTo>
                    <a:cubicBezTo>
                      <a:pt x="11916" y="299"/>
                      <a:pt x="11746" y="597"/>
                      <a:pt x="11383" y="852"/>
                    </a:cubicBezTo>
                    <a:cubicBezTo>
                      <a:pt x="10937" y="1214"/>
                      <a:pt x="10171" y="1555"/>
                      <a:pt x="9235" y="1788"/>
                    </a:cubicBezTo>
                    <a:cubicBezTo>
                      <a:pt x="8319" y="2023"/>
                      <a:pt x="7235" y="2193"/>
                      <a:pt x="6043" y="2256"/>
                    </a:cubicBezTo>
                    <a:cubicBezTo>
                      <a:pt x="5803" y="2265"/>
                      <a:pt x="5564" y="2269"/>
                      <a:pt x="5329" y="2269"/>
                    </a:cubicBezTo>
                    <a:cubicBezTo>
                      <a:pt x="4417" y="2269"/>
                      <a:pt x="3553" y="2205"/>
                      <a:pt x="2809" y="2086"/>
                    </a:cubicBezTo>
                    <a:cubicBezTo>
                      <a:pt x="1850" y="1938"/>
                      <a:pt x="1084" y="1683"/>
                      <a:pt x="574" y="1363"/>
                    </a:cubicBezTo>
                    <a:cubicBezTo>
                      <a:pt x="232" y="1142"/>
                      <a:pt x="23" y="881"/>
                      <a:pt x="2" y="601"/>
                    </a:cubicBezTo>
                    <a:lnTo>
                      <a:pt x="2" y="601"/>
                    </a:lnTo>
                    <a:lnTo>
                      <a:pt x="63" y="2214"/>
                    </a:lnTo>
                    <a:cubicBezTo>
                      <a:pt x="122" y="3208"/>
                      <a:pt x="2394" y="3935"/>
                      <a:pt x="5310" y="3935"/>
                    </a:cubicBezTo>
                    <a:cubicBezTo>
                      <a:pt x="5578" y="3935"/>
                      <a:pt x="5851" y="3929"/>
                      <a:pt x="6128" y="3916"/>
                    </a:cubicBezTo>
                    <a:cubicBezTo>
                      <a:pt x="9405" y="3768"/>
                      <a:pt x="12044" y="2747"/>
                      <a:pt x="11979" y="1660"/>
                    </a:cubicBezTo>
                    <a:lnTo>
                      <a:pt x="119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6319550" y="4077125"/>
                <a:ext cx="299550" cy="99250"/>
              </a:xfrm>
              <a:custGeom>
                <a:avLst/>
                <a:gdLst/>
                <a:ahLst/>
                <a:cxnLst/>
                <a:rect l="l" t="t" r="r" b="b"/>
                <a:pathLst>
                  <a:path w="11982" h="3970" extrusionOk="0">
                    <a:moveTo>
                      <a:pt x="6771" y="1"/>
                    </a:moveTo>
                    <a:cubicBezTo>
                      <a:pt x="6492" y="1"/>
                      <a:pt x="6206" y="7"/>
                      <a:pt x="5916" y="21"/>
                    </a:cubicBezTo>
                    <a:cubicBezTo>
                      <a:pt x="2639" y="169"/>
                      <a:pt x="0" y="1170"/>
                      <a:pt x="65" y="2254"/>
                    </a:cubicBezTo>
                    <a:cubicBezTo>
                      <a:pt x="65" y="2552"/>
                      <a:pt x="278" y="2829"/>
                      <a:pt x="639" y="3063"/>
                    </a:cubicBezTo>
                    <a:cubicBezTo>
                      <a:pt x="1149" y="3383"/>
                      <a:pt x="1915" y="3638"/>
                      <a:pt x="2874" y="3786"/>
                    </a:cubicBezTo>
                    <a:cubicBezTo>
                      <a:pt x="3618" y="3905"/>
                      <a:pt x="4482" y="3969"/>
                      <a:pt x="5394" y="3969"/>
                    </a:cubicBezTo>
                    <a:cubicBezTo>
                      <a:pt x="5629" y="3969"/>
                      <a:pt x="5868" y="3965"/>
                      <a:pt x="6108" y="3956"/>
                    </a:cubicBezTo>
                    <a:cubicBezTo>
                      <a:pt x="7300" y="3893"/>
                      <a:pt x="8384" y="3723"/>
                      <a:pt x="9300" y="3488"/>
                    </a:cubicBezTo>
                    <a:cubicBezTo>
                      <a:pt x="10236" y="3255"/>
                      <a:pt x="11002" y="2914"/>
                      <a:pt x="11448" y="2552"/>
                    </a:cubicBezTo>
                    <a:cubicBezTo>
                      <a:pt x="11811" y="2297"/>
                      <a:pt x="11981" y="1999"/>
                      <a:pt x="11981" y="1701"/>
                    </a:cubicBezTo>
                    <a:cubicBezTo>
                      <a:pt x="11981" y="1680"/>
                      <a:pt x="11959" y="1658"/>
                      <a:pt x="11959" y="1616"/>
                    </a:cubicBezTo>
                    <a:cubicBezTo>
                      <a:pt x="11804" y="668"/>
                      <a:pt x="9590" y="1"/>
                      <a:pt x="6771"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6382875" y="4096650"/>
                <a:ext cx="167575" cy="41150"/>
              </a:xfrm>
              <a:custGeom>
                <a:avLst/>
                <a:gdLst/>
                <a:ahLst/>
                <a:cxnLst/>
                <a:rect l="l" t="t" r="r" b="b"/>
                <a:pathLst>
                  <a:path w="6703" h="1646" extrusionOk="0">
                    <a:moveTo>
                      <a:pt x="4719" y="301"/>
                    </a:moveTo>
                    <a:cubicBezTo>
                      <a:pt x="5188" y="301"/>
                      <a:pt x="5451" y="445"/>
                      <a:pt x="5490" y="644"/>
                    </a:cubicBezTo>
                    <a:lnTo>
                      <a:pt x="3723" y="729"/>
                    </a:lnTo>
                    <a:cubicBezTo>
                      <a:pt x="3873" y="516"/>
                      <a:pt x="4064" y="346"/>
                      <a:pt x="4617" y="304"/>
                    </a:cubicBezTo>
                    <a:cubicBezTo>
                      <a:pt x="4652" y="302"/>
                      <a:pt x="4686" y="301"/>
                      <a:pt x="4719" y="301"/>
                    </a:cubicBezTo>
                    <a:close/>
                    <a:moveTo>
                      <a:pt x="3000" y="942"/>
                    </a:moveTo>
                    <a:lnTo>
                      <a:pt x="3000" y="942"/>
                    </a:lnTo>
                    <a:cubicBezTo>
                      <a:pt x="2872" y="1155"/>
                      <a:pt x="2659" y="1325"/>
                      <a:pt x="2128" y="1345"/>
                    </a:cubicBezTo>
                    <a:cubicBezTo>
                      <a:pt x="2088" y="1347"/>
                      <a:pt x="2049" y="1348"/>
                      <a:pt x="2010" y="1348"/>
                    </a:cubicBezTo>
                    <a:cubicBezTo>
                      <a:pt x="1597" y="1348"/>
                      <a:pt x="1272" y="1240"/>
                      <a:pt x="1212" y="1027"/>
                    </a:cubicBezTo>
                    <a:lnTo>
                      <a:pt x="3000" y="942"/>
                    </a:lnTo>
                    <a:close/>
                    <a:moveTo>
                      <a:pt x="4744" y="1"/>
                    </a:moveTo>
                    <a:cubicBezTo>
                      <a:pt x="4682" y="1"/>
                      <a:pt x="4619" y="2"/>
                      <a:pt x="4554" y="6"/>
                    </a:cubicBezTo>
                    <a:cubicBezTo>
                      <a:pt x="3511" y="69"/>
                      <a:pt x="3298" y="431"/>
                      <a:pt x="3107" y="750"/>
                    </a:cubicBezTo>
                    <a:lnTo>
                      <a:pt x="1212" y="857"/>
                    </a:lnTo>
                    <a:cubicBezTo>
                      <a:pt x="1277" y="622"/>
                      <a:pt x="1638" y="494"/>
                      <a:pt x="2043" y="452"/>
                    </a:cubicBezTo>
                    <a:lnTo>
                      <a:pt x="2021" y="133"/>
                    </a:lnTo>
                    <a:cubicBezTo>
                      <a:pt x="1212" y="196"/>
                      <a:pt x="702" y="494"/>
                      <a:pt x="639" y="877"/>
                    </a:cubicBezTo>
                    <a:lnTo>
                      <a:pt x="0" y="899"/>
                    </a:lnTo>
                    <a:lnTo>
                      <a:pt x="21" y="1090"/>
                    </a:lnTo>
                    <a:lnTo>
                      <a:pt x="639" y="1047"/>
                    </a:lnTo>
                    <a:cubicBezTo>
                      <a:pt x="719" y="1470"/>
                      <a:pt x="1385" y="1645"/>
                      <a:pt x="2051" y="1645"/>
                    </a:cubicBezTo>
                    <a:cubicBezTo>
                      <a:pt x="2091" y="1645"/>
                      <a:pt x="2131" y="1644"/>
                      <a:pt x="2171" y="1643"/>
                    </a:cubicBezTo>
                    <a:cubicBezTo>
                      <a:pt x="3235" y="1580"/>
                      <a:pt x="3448" y="1240"/>
                      <a:pt x="3618" y="899"/>
                    </a:cubicBezTo>
                    <a:lnTo>
                      <a:pt x="5490" y="814"/>
                    </a:lnTo>
                    <a:lnTo>
                      <a:pt x="5490" y="814"/>
                    </a:lnTo>
                    <a:cubicBezTo>
                      <a:pt x="5405" y="1005"/>
                      <a:pt x="5065" y="1133"/>
                      <a:pt x="4724" y="1175"/>
                    </a:cubicBezTo>
                    <a:lnTo>
                      <a:pt x="4745" y="1473"/>
                    </a:lnTo>
                    <a:cubicBezTo>
                      <a:pt x="5511" y="1410"/>
                      <a:pt x="6021" y="1155"/>
                      <a:pt x="6086" y="772"/>
                    </a:cubicBezTo>
                    <a:lnTo>
                      <a:pt x="6702" y="750"/>
                    </a:lnTo>
                    <a:lnTo>
                      <a:pt x="6702" y="579"/>
                    </a:lnTo>
                    <a:lnTo>
                      <a:pt x="6064" y="601"/>
                    </a:lnTo>
                    <a:cubicBezTo>
                      <a:pt x="5986" y="228"/>
                      <a:pt x="5473" y="1"/>
                      <a:pt x="4744"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6098800" y="4194100"/>
                <a:ext cx="630375" cy="35700"/>
              </a:xfrm>
              <a:custGeom>
                <a:avLst/>
                <a:gdLst/>
                <a:ahLst/>
                <a:cxnLst/>
                <a:rect l="l" t="t" r="r" b="b"/>
                <a:pathLst>
                  <a:path w="25215" h="1428" extrusionOk="0">
                    <a:moveTo>
                      <a:pt x="724" y="1"/>
                    </a:moveTo>
                    <a:cubicBezTo>
                      <a:pt x="532" y="1"/>
                      <a:pt x="341" y="86"/>
                      <a:pt x="213" y="214"/>
                    </a:cubicBezTo>
                    <a:cubicBezTo>
                      <a:pt x="86" y="341"/>
                      <a:pt x="1" y="511"/>
                      <a:pt x="1" y="724"/>
                    </a:cubicBezTo>
                    <a:cubicBezTo>
                      <a:pt x="1" y="1107"/>
                      <a:pt x="319" y="1427"/>
                      <a:pt x="724" y="1427"/>
                    </a:cubicBezTo>
                    <a:lnTo>
                      <a:pt x="24492" y="1427"/>
                    </a:lnTo>
                    <a:cubicBezTo>
                      <a:pt x="24704" y="1427"/>
                      <a:pt x="24875" y="1363"/>
                      <a:pt x="25002" y="1214"/>
                    </a:cubicBezTo>
                    <a:cubicBezTo>
                      <a:pt x="25130" y="1087"/>
                      <a:pt x="25215" y="917"/>
                      <a:pt x="25215" y="724"/>
                    </a:cubicBezTo>
                    <a:cubicBezTo>
                      <a:pt x="25215" y="321"/>
                      <a:pt x="24897" y="1"/>
                      <a:pt x="2449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36"/>
            <p:cNvSpPr/>
            <p:nvPr/>
          </p:nvSpPr>
          <p:spPr>
            <a:xfrm>
              <a:off x="-106900" y="273425"/>
              <a:ext cx="2047250" cy="2142650"/>
            </a:xfrm>
            <a:custGeom>
              <a:avLst/>
              <a:gdLst/>
              <a:ahLst/>
              <a:cxnLst/>
              <a:rect l="l" t="t" r="r" b="b"/>
              <a:pathLst>
                <a:path w="81890" h="85706" extrusionOk="0">
                  <a:moveTo>
                    <a:pt x="81890" y="85706"/>
                  </a:moveTo>
                  <a:lnTo>
                    <a:pt x="12839" y="0"/>
                  </a:lnTo>
                  <a:lnTo>
                    <a:pt x="0" y="0"/>
                  </a:lnTo>
                  <a:lnTo>
                    <a:pt x="651" y="42448"/>
                  </a:lnTo>
                  <a:lnTo>
                    <a:pt x="46755" y="79383"/>
                  </a:lnTo>
                  <a:lnTo>
                    <a:pt x="51701" y="69398"/>
                  </a:lnTo>
                  <a:close/>
                </a:path>
              </a:pathLst>
            </a:custGeom>
            <a:solidFill>
              <a:schemeClr val="accent1"/>
            </a:solidFill>
            <a:ln>
              <a:noFill/>
            </a:ln>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8"/>
          <p:cNvSpPr/>
          <p:nvPr/>
        </p:nvSpPr>
        <p:spPr>
          <a:xfrm>
            <a:off x="1546025" y="3148200"/>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5130775" y="3148200"/>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a:off x="2210425"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5767975"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b="1" dirty="0">
                <a:latin typeface="SimHei" panose="02010609060101010101" pitchFamily="49" charset="-122"/>
                <a:ea typeface="SimHei" panose="02010609060101010101" pitchFamily="49" charset="-122"/>
              </a:rPr>
              <a:t>随机森林算法在股市预测方面的优缺点</a:t>
            </a:r>
          </a:p>
        </p:txBody>
      </p:sp>
      <p:sp>
        <p:nvSpPr>
          <p:cNvPr id="781" name="Google Shape;781;p38"/>
          <p:cNvSpPr txBox="1">
            <a:spLocks noGrp="1"/>
          </p:cNvSpPr>
          <p:nvPr>
            <p:ph type="subTitle" idx="1"/>
          </p:nvPr>
        </p:nvSpPr>
        <p:spPr>
          <a:xfrm>
            <a:off x="1771175" y="3181910"/>
            <a:ext cx="2112000" cy="30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dirty="0">
                <a:latin typeface="SimHei" panose="02010609060101010101" pitchFamily="49" charset="-122"/>
                <a:ea typeface="SimHei" panose="02010609060101010101" pitchFamily="49" charset="-122"/>
              </a:rPr>
              <a:t>优点</a:t>
            </a:r>
          </a:p>
        </p:txBody>
      </p:sp>
      <p:sp>
        <p:nvSpPr>
          <p:cNvPr id="782" name="Google Shape;782;p38"/>
          <p:cNvSpPr txBox="1">
            <a:spLocks noGrp="1"/>
          </p:cNvSpPr>
          <p:nvPr>
            <p:ph type="subTitle" idx="2"/>
          </p:nvPr>
        </p:nvSpPr>
        <p:spPr>
          <a:xfrm>
            <a:off x="1348200" y="3733675"/>
            <a:ext cx="286285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SimHei" panose="02010609060101010101" pitchFamily="49" charset="-122"/>
                <a:ea typeface="SimHei" panose="02010609060101010101" pitchFamily="49" charset="-122"/>
              </a:rPr>
              <a:t>具有训练集随机和属性随机两个特点，因此具有很好的抗噪能力，这与存在大量异动与噪声的股票市场相适应</a:t>
            </a:r>
            <a:endParaRPr lang="en-GB" dirty="0">
              <a:latin typeface="SimHei" panose="02010609060101010101" pitchFamily="49" charset="-122"/>
              <a:ea typeface="SimHei" panose="02010609060101010101" pitchFamily="49" charset="-122"/>
            </a:endParaRPr>
          </a:p>
        </p:txBody>
      </p:sp>
      <p:sp>
        <p:nvSpPr>
          <p:cNvPr id="783" name="Google Shape;783;p38"/>
          <p:cNvSpPr txBox="1">
            <a:spLocks noGrp="1"/>
          </p:cNvSpPr>
          <p:nvPr>
            <p:ph type="subTitle" idx="3"/>
          </p:nvPr>
        </p:nvSpPr>
        <p:spPr>
          <a:xfrm>
            <a:off x="5308375" y="3203475"/>
            <a:ext cx="2112000" cy="30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dirty="0">
                <a:latin typeface="SimHei" panose="02010609060101010101" pitchFamily="49" charset="-122"/>
                <a:ea typeface="SimHei" panose="02010609060101010101" pitchFamily="49" charset="-122"/>
              </a:rPr>
              <a:t>缺点</a:t>
            </a:r>
          </a:p>
        </p:txBody>
      </p:sp>
      <p:sp>
        <p:nvSpPr>
          <p:cNvPr id="784" name="Google Shape;784;p38"/>
          <p:cNvSpPr txBox="1">
            <a:spLocks noGrp="1"/>
          </p:cNvSpPr>
          <p:nvPr>
            <p:ph type="subTitle" idx="4"/>
          </p:nvPr>
        </p:nvSpPr>
        <p:spPr>
          <a:xfrm>
            <a:off x="5065700" y="3652922"/>
            <a:ext cx="2663825"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dirty="0" err="1">
                <a:latin typeface="SimHei" panose="02010609060101010101" pitchFamily="49" charset="-122"/>
                <a:ea typeface="SimHei" panose="02010609060101010101" pitchFamily="49" charset="-122"/>
              </a:rPr>
              <a:t>对某些特征不敏感，这样</a:t>
            </a:r>
            <a:endParaRPr dirty="0">
              <a:latin typeface="SimHei" panose="02010609060101010101" pitchFamily="49" charset="-122"/>
              <a:ea typeface="SimHei" panose="02010609060101010101" pitchFamily="49" charset="-122"/>
            </a:endParaRPr>
          </a:p>
          <a:p>
            <a:pPr marL="0" lvl="0" indent="0" algn="ctr" rtl="0">
              <a:spcBef>
                <a:spcPts val="0"/>
              </a:spcBef>
              <a:spcAft>
                <a:spcPts val="0"/>
              </a:spcAft>
              <a:buNone/>
            </a:pPr>
            <a:r>
              <a:rPr dirty="0" err="1">
                <a:latin typeface="SimHei" panose="02010609060101010101" pitchFamily="49" charset="-122"/>
                <a:ea typeface="SimHei" panose="02010609060101010101" pitchFamily="49" charset="-122"/>
              </a:rPr>
              <a:t>会对预测精度产生较大影响</a:t>
            </a:r>
            <a:endParaRPr dirty="0">
              <a:latin typeface="SimHei" panose="02010609060101010101" pitchFamily="49" charset="-122"/>
              <a:ea typeface="SimHei" panose="02010609060101010101" pitchFamily="49" charset="-122"/>
            </a:endParaRPr>
          </a:p>
        </p:txBody>
      </p:sp>
      <p:grpSp>
        <p:nvGrpSpPr>
          <p:cNvPr id="785" name="Google Shape;785;p38"/>
          <p:cNvGrpSpPr/>
          <p:nvPr/>
        </p:nvGrpSpPr>
        <p:grpSpPr>
          <a:xfrm>
            <a:off x="2617013" y="1992469"/>
            <a:ext cx="379600" cy="376875"/>
            <a:chOff x="5507913" y="1591325"/>
            <a:chExt cx="379600" cy="376875"/>
          </a:xfrm>
        </p:grpSpPr>
        <p:sp>
          <p:nvSpPr>
            <p:cNvPr id="786" name="Google Shape;786;p38"/>
            <p:cNvSpPr/>
            <p:nvPr/>
          </p:nvSpPr>
          <p:spPr>
            <a:xfrm>
              <a:off x="5583288" y="1772350"/>
              <a:ext cx="14850" cy="14825"/>
            </a:xfrm>
            <a:custGeom>
              <a:avLst/>
              <a:gdLst/>
              <a:ahLst/>
              <a:cxnLst/>
              <a:rect l="l" t="t" r="r" b="b"/>
              <a:pathLst>
                <a:path w="594" h="593" extrusionOk="0">
                  <a:moveTo>
                    <a:pt x="297" y="0"/>
                  </a:moveTo>
                  <a:cubicBezTo>
                    <a:pt x="216" y="0"/>
                    <a:pt x="135" y="27"/>
                    <a:pt x="82" y="81"/>
                  </a:cubicBezTo>
                  <a:cubicBezTo>
                    <a:pt x="28" y="135"/>
                    <a:pt x="1" y="216"/>
                    <a:pt x="1" y="296"/>
                  </a:cubicBezTo>
                  <a:cubicBezTo>
                    <a:pt x="1" y="377"/>
                    <a:pt x="28" y="445"/>
                    <a:pt x="82" y="499"/>
                  </a:cubicBezTo>
                  <a:cubicBezTo>
                    <a:pt x="135" y="553"/>
                    <a:pt x="216" y="592"/>
                    <a:pt x="297" y="592"/>
                  </a:cubicBezTo>
                  <a:cubicBezTo>
                    <a:pt x="378" y="592"/>
                    <a:pt x="446" y="553"/>
                    <a:pt x="499" y="499"/>
                  </a:cubicBezTo>
                  <a:cubicBezTo>
                    <a:pt x="553" y="445"/>
                    <a:pt x="593" y="377"/>
                    <a:pt x="593" y="296"/>
                  </a:cubicBezTo>
                  <a:cubicBezTo>
                    <a:pt x="593" y="216"/>
                    <a:pt x="553" y="135"/>
                    <a:pt x="499" y="81"/>
                  </a:cubicBezTo>
                  <a:cubicBezTo>
                    <a:pt x="446" y="27"/>
                    <a:pt x="37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5507913" y="1591325"/>
              <a:ext cx="379600" cy="376875"/>
            </a:xfrm>
            <a:custGeom>
              <a:avLst/>
              <a:gdLst/>
              <a:ahLst/>
              <a:cxnLst/>
              <a:rect l="l" t="t" r="r" b="b"/>
              <a:pathLst>
                <a:path w="15184" h="15075" extrusionOk="0">
                  <a:moveTo>
                    <a:pt x="2841" y="3944"/>
                  </a:moveTo>
                  <a:cubicBezTo>
                    <a:pt x="3339" y="4025"/>
                    <a:pt x="3743" y="4415"/>
                    <a:pt x="3811" y="4926"/>
                  </a:cubicBezTo>
                  <a:cubicBezTo>
                    <a:pt x="3474" y="5061"/>
                    <a:pt x="3138" y="5236"/>
                    <a:pt x="2841" y="5452"/>
                  </a:cubicBezTo>
                  <a:lnTo>
                    <a:pt x="2841" y="3944"/>
                  </a:lnTo>
                  <a:close/>
                  <a:moveTo>
                    <a:pt x="10783" y="0"/>
                  </a:moveTo>
                  <a:cubicBezTo>
                    <a:pt x="8414" y="0"/>
                    <a:pt x="6488" y="1925"/>
                    <a:pt x="6488" y="4294"/>
                  </a:cubicBezTo>
                  <a:cubicBezTo>
                    <a:pt x="6488" y="5532"/>
                    <a:pt x="7014" y="6703"/>
                    <a:pt x="7942" y="7524"/>
                  </a:cubicBezTo>
                  <a:lnTo>
                    <a:pt x="7942" y="8709"/>
                  </a:lnTo>
                  <a:cubicBezTo>
                    <a:pt x="7942" y="8830"/>
                    <a:pt x="8010" y="8924"/>
                    <a:pt x="8104" y="8978"/>
                  </a:cubicBezTo>
                  <a:cubicBezTo>
                    <a:pt x="8145" y="8991"/>
                    <a:pt x="8184" y="9005"/>
                    <a:pt x="8238" y="9005"/>
                  </a:cubicBezTo>
                  <a:cubicBezTo>
                    <a:pt x="8292" y="9005"/>
                    <a:pt x="8346" y="8991"/>
                    <a:pt x="8400" y="8964"/>
                  </a:cubicBezTo>
                  <a:lnTo>
                    <a:pt x="9329" y="8345"/>
                  </a:lnTo>
                  <a:cubicBezTo>
                    <a:pt x="9800" y="8506"/>
                    <a:pt x="10284" y="8601"/>
                    <a:pt x="10783" y="8601"/>
                  </a:cubicBezTo>
                  <a:cubicBezTo>
                    <a:pt x="11495" y="8601"/>
                    <a:pt x="12156" y="8426"/>
                    <a:pt x="12748" y="8117"/>
                  </a:cubicBezTo>
                  <a:cubicBezTo>
                    <a:pt x="12855" y="8480"/>
                    <a:pt x="12909" y="8856"/>
                    <a:pt x="12909" y="9247"/>
                  </a:cubicBezTo>
                  <a:cubicBezTo>
                    <a:pt x="12909" y="10633"/>
                    <a:pt x="12209" y="11912"/>
                    <a:pt x="11038" y="12666"/>
                  </a:cubicBezTo>
                  <a:cubicBezTo>
                    <a:pt x="10957" y="12720"/>
                    <a:pt x="10903" y="12814"/>
                    <a:pt x="10903" y="12908"/>
                  </a:cubicBezTo>
                  <a:lnTo>
                    <a:pt x="10903" y="14308"/>
                  </a:lnTo>
                  <a:cubicBezTo>
                    <a:pt x="10903" y="14402"/>
                    <a:pt x="10822" y="14483"/>
                    <a:pt x="10729" y="14483"/>
                  </a:cubicBezTo>
                  <a:lnTo>
                    <a:pt x="9315" y="14483"/>
                  </a:lnTo>
                  <a:cubicBezTo>
                    <a:pt x="9207" y="14483"/>
                    <a:pt x="9127" y="14402"/>
                    <a:pt x="9127" y="14308"/>
                  </a:cubicBezTo>
                  <a:lnTo>
                    <a:pt x="9127" y="13729"/>
                  </a:lnTo>
                  <a:cubicBezTo>
                    <a:pt x="9127" y="13501"/>
                    <a:pt x="8938" y="13312"/>
                    <a:pt x="8710" y="13312"/>
                  </a:cubicBezTo>
                  <a:lnTo>
                    <a:pt x="5668" y="13312"/>
                  </a:lnTo>
                  <a:cubicBezTo>
                    <a:pt x="5439" y="13312"/>
                    <a:pt x="5250" y="13501"/>
                    <a:pt x="5250" y="13729"/>
                  </a:cubicBezTo>
                  <a:lnTo>
                    <a:pt x="5250" y="14308"/>
                  </a:lnTo>
                  <a:cubicBezTo>
                    <a:pt x="5250" y="14402"/>
                    <a:pt x="5169" y="14483"/>
                    <a:pt x="5062" y="14483"/>
                  </a:cubicBezTo>
                  <a:lnTo>
                    <a:pt x="3649" y="14483"/>
                  </a:lnTo>
                  <a:cubicBezTo>
                    <a:pt x="3554" y="14483"/>
                    <a:pt x="3474" y="14402"/>
                    <a:pt x="3474" y="14308"/>
                  </a:cubicBezTo>
                  <a:lnTo>
                    <a:pt x="3474" y="12908"/>
                  </a:lnTo>
                  <a:cubicBezTo>
                    <a:pt x="3474" y="12814"/>
                    <a:pt x="3434" y="12720"/>
                    <a:pt x="3339" y="12666"/>
                  </a:cubicBezTo>
                  <a:cubicBezTo>
                    <a:pt x="2504" y="12114"/>
                    <a:pt x="1885" y="11293"/>
                    <a:pt x="1616" y="10324"/>
                  </a:cubicBezTo>
                  <a:cubicBezTo>
                    <a:pt x="1592" y="10205"/>
                    <a:pt x="1474" y="10117"/>
                    <a:pt x="1344" y="10117"/>
                  </a:cubicBezTo>
                  <a:cubicBezTo>
                    <a:pt x="1327" y="10117"/>
                    <a:pt x="1310" y="10119"/>
                    <a:pt x="1293" y="10122"/>
                  </a:cubicBezTo>
                  <a:lnTo>
                    <a:pt x="674" y="10122"/>
                  </a:lnTo>
                  <a:cubicBezTo>
                    <a:pt x="634" y="10122"/>
                    <a:pt x="593" y="10082"/>
                    <a:pt x="593" y="10041"/>
                  </a:cubicBezTo>
                  <a:lnTo>
                    <a:pt x="593" y="8440"/>
                  </a:lnTo>
                  <a:cubicBezTo>
                    <a:pt x="593" y="8399"/>
                    <a:pt x="634" y="8359"/>
                    <a:pt x="674" y="8359"/>
                  </a:cubicBezTo>
                  <a:lnTo>
                    <a:pt x="1253" y="8359"/>
                  </a:lnTo>
                  <a:cubicBezTo>
                    <a:pt x="1266" y="8359"/>
                    <a:pt x="1280" y="8359"/>
                    <a:pt x="1293" y="8372"/>
                  </a:cubicBezTo>
                  <a:cubicBezTo>
                    <a:pt x="1303" y="8373"/>
                    <a:pt x="1313" y="8373"/>
                    <a:pt x="1322" y="8373"/>
                  </a:cubicBezTo>
                  <a:cubicBezTo>
                    <a:pt x="1461" y="8373"/>
                    <a:pt x="1591" y="8282"/>
                    <a:pt x="1616" y="8157"/>
                  </a:cubicBezTo>
                  <a:cubicBezTo>
                    <a:pt x="2115" y="6407"/>
                    <a:pt x="3716" y="5182"/>
                    <a:pt x="5533" y="5182"/>
                  </a:cubicBezTo>
                  <a:lnTo>
                    <a:pt x="5627" y="5182"/>
                  </a:lnTo>
                  <a:cubicBezTo>
                    <a:pt x="5789" y="5182"/>
                    <a:pt x="5923" y="5048"/>
                    <a:pt x="5923" y="4886"/>
                  </a:cubicBezTo>
                  <a:cubicBezTo>
                    <a:pt x="5923" y="4725"/>
                    <a:pt x="5789" y="4590"/>
                    <a:pt x="5627" y="4590"/>
                  </a:cubicBezTo>
                  <a:lnTo>
                    <a:pt x="5533" y="4590"/>
                  </a:lnTo>
                  <a:cubicBezTo>
                    <a:pt x="5143" y="4590"/>
                    <a:pt x="4753" y="4644"/>
                    <a:pt x="4376" y="4738"/>
                  </a:cubicBezTo>
                  <a:cubicBezTo>
                    <a:pt x="4214" y="3944"/>
                    <a:pt x="3500" y="3338"/>
                    <a:pt x="2653" y="3338"/>
                  </a:cubicBezTo>
                  <a:lnTo>
                    <a:pt x="2545" y="3338"/>
                  </a:lnTo>
                  <a:cubicBezTo>
                    <a:pt x="2384" y="3338"/>
                    <a:pt x="2249" y="3473"/>
                    <a:pt x="2249" y="3634"/>
                  </a:cubicBezTo>
                  <a:lnTo>
                    <a:pt x="2249" y="5949"/>
                  </a:lnTo>
                  <a:cubicBezTo>
                    <a:pt x="1751" y="6448"/>
                    <a:pt x="1361" y="7067"/>
                    <a:pt x="1119" y="7767"/>
                  </a:cubicBezTo>
                  <a:lnTo>
                    <a:pt x="674" y="7767"/>
                  </a:lnTo>
                  <a:cubicBezTo>
                    <a:pt x="311" y="7767"/>
                    <a:pt x="1" y="8076"/>
                    <a:pt x="1" y="8440"/>
                  </a:cubicBezTo>
                  <a:lnTo>
                    <a:pt x="1" y="10041"/>
                  </a:lnTo>
                  <a:cubicBezTo>
                    <a:pt x="1" y="10418"/>
                    <a:pt x="311" y="10714"/>
                    <a:pt x="674" y="10714"/>
                  </a:cubicBezTo>
                  <a:lnTo>
                    <a:pt x="1119" y="10714"/>
                  </a:lnTo>
                  <a:cubicBezTo>
                    <a:pt x="1442" y="11670"/>
                    <a:pt x="2061" y="12491"/>
                    <a:pt x="2895" y="13070"/>
                  </a:cubicBezTo>
                  <a:lnTo>
                    <a:pt x="2895" y="14308"/>
                  </a:lnTo>
                  <a:cubicBezTo>
                    <a:pt x="2895" y="14739"/>
                    <a:pt x="3231" y="15075"/>
                    <a:pt x="3649" y="15075"/>
                  </a:cubicBezTo>
                  <a:lnTo>
                    <a:pt x="5062" y="15075"/>
                  </a:lnTo>
                  <a:cubicBezTo>
                    <a:pt x="5492" y="15075"/>
                    <a:pt x="5829" y="14739"/>
                    <a:pt x="5829" y="14308"/>
                  </a:cubicBezTo>
                  <a:lnTo>
                    <a:pt x="5829" y="13890"/>
                  </a:lnTo>
                  <a:lnTo>
                    <a:pt x="8548" y="13890"/>
                  </a:lnTo>
                  <a:lnTo>
                    <a:pt x="8548" y="14308"/>
                  </a:lnTo>
                  <a:cubicBezTo>
                    <a:pt x="8548" y="14739"/>
                    <a:pt x="8884" y="15075"/>
                    <a:pt x="9315" y="15075"/>
                  </a:cubicBezTo>
                  <a:lnTo>
                    <a:pt x="10729" y="15075"/>
                  </a:lnTo>
                  <a:cubicBezTo>
                    <a:pt x="11146" y="15075"/>
                    <a:pt x="11495" y="14739"/>
                    <a:pt x="11495" y="14308"/>
                  </a:cubicBezTo>
                  <a:lnTo>
                    <a:pt x="11495" y="13070"/>
                  </a:lnTo>
                  <a:cubicBezTo>
                    <a:pt x="12518" y="12356"/>
                    <a:pt x="13205" y="11279"/>
                    <a:pt x="13421" y="10068"/>
                  </a:cubicBezTo>
                  <a:cubicBezTo>
                    <a:pt x="13582" y="10149"/>
                    <a:pt x="13757" y="10189"/>
                    <a:pt x="13932" y="10189"/>
                  </a:cubicBezTo>
                  <a:cubicBezTo>
                    <a:pt x="14241" y="10189"/>
                    <a:pt x="14551" y="10068"/>
                    <a:pt x="14780" y="9826"/>
                  </a:cubicBezTo>
                  <a:cubicBezTo>
                    <a:pt x="15183" y="9436"/>
                    <a:pt x="15183" y="8776"/>
                    <a:pt x="14780" y="8372"/>
                  </a:cubicBezTo>
                  <a:cubicBezTo>
                    <a:pt x="14618" y="8210"/>
                    <a:pt x="14390" y="8117"/>
                    <a:pt x="14160" y="8117"/>
                  </a:cubicBezTo>
                  <a:cubicBezTo>
                    <a:pt x="13932" y="8117"/>
                    <a:pt x="13703" y="8210"/>
                    <a:pt x="13541" y="8372"/>
                  </a:cubicBezTo>
                  <a:cubicBezTo>
                    <a:pt x="13421" y="8494"/>
                    <a:pt x="13421" y="8682"/>
                    <a:pt x="13541" y="8790"/>
                  </a:cubicBezTo>
                  <a:cubicBezTo>
                    <a:pt x="13595" y="8850"/>
                    <a:pt x="13669" y="8880"/>
                    <a:pt x="13745" y="8880"/>
                  </a:cubicBezTo>
                  <a:cubicBezTo>
                    <a:pt x="13821" y="8880"/>
                    <a:pt x="13898" y="8850"/>
                    <a:pt x="13959" y="8790"/>
                  </a:cubicBezTo>
                  <a:cubicBezTo>
                    <a:pt x="14013" y="8736"/>
                    <a:pt x="14087" y="8709"/>
                    <a:pt x="14161" y="8709"/>
                  </a:cubicBezTo>
                  <a:cubicBezTo>
                    <a:pt x="14235" y="8709"/>
                    <a:pt x="14309" y="8736"/>
                    <a:pt x="14363" y="8790"/>
                  </a:cubicBezTo>
                  <a:cubicBezTo>
                    <a:pt x="14537" y="8964"/>
                    <a:pt x="14537" y="9247"/>
                    <a:pt x="14363" y="9409"/>
                  </a:cubicBezTo>
                  <a:cubicBezTo>
                    <a:pt x="14242" y="9530"/>
                    <a:pt x="14083" y="9591"/>
                    <a:pt x="13925" y="9591"/>
                  </a:cubicBezTo>
                  <a:cubicBezTo>
                    <a:pt x="13767" y="9591"/>
                    <a:pt x="13609" y="9530"/>
                    <a:pt x="13488" y="9409"/>
                  </a:cubicBezTo>
                  <a:lnTo>
                    <a:pt x="13488" y="9247"/>
                  </a:lnTo>
                  <a:cubicBezTo>
                    <a:pt x="13488" y="8749"/>
                    <a:pt x="13421" y="8264"/>
                    <a:pt x="13272" y="7807"/>
                  </a:cubicBezTo>
                  <a:cubicBezTo>
                    <a:pt x="14363" y="7026"/>
                    <a:pt x="15090" y="5748"/>
                    <a:pt x="15090" y="4294"/>
                  </a:cubicBezTo>
                  <a:cubicBezTo>
                    <a:pt x="15090" y="3607"/>
                    <a:pt x="14928" y="2948"/>
                    <a:pt x="14618" y="2342"/>
                  </a:cubicBezTo>
                  <a:cubicBezTo>
                    <a:pt x="14560" y="2237"/>
                    <a:pt x="14455" y="2179"/>
                    <a:pt x="14345" y="2179"/>
                  </a:cubicBezTo>
                  <a:cubicBezTo>
                    <a:pt x="14301" y="2179"/>
                    <a:pt x="14257" y="2188"/>
                    <a:pt x="14214" y="2207"/>
                  </a:cubicBezTo>
                  <a:cubicBezTo>
                    <a:pt x="14067" y="2288"/>
                    <a:pt x="14013" y="2464"/>
                    <a:pt x="14094" y="2611"/>
                  </a:cubicBezTo>
                  <a:cubicBezTo>
                    <a:pt x="14363" y="3137"/>
                    <a:pt x="14498" y="3702"/>
                    <a:pt x="14498" y="4294"/>
                  </a:cubicBezTo>
                  <a:cubicBezTo>
                    <a:pt x="14498" y="6340"/>
                    <a:pt x="12829" y="8009"/>
                    <a:pt x="10783" y="8009"/>
                  </a:cubicBezTo>
                  <a:cubicBezTo>
                    <a:pt x="10311" y="8009"/>
                    <a:pt x="9840" y="7914"/>
                    <a:pt x="9396" y="7740"/>
                  </a:cubicBezTo>
                  <a:cubicBezTo>
                    <a:pt x="9364" y="7724"/>
                    <a:pt x="9328" y="7716"/>
                    <a:pt x="9291" y="7716"/>
                  </a:cubicBezTo>
                  <a:cubicBezTo>
                    <a:pt x="9234" y="7716"/>
                    <a:pt x="9176" y="7734"/>
                    <a:pt x="9127" y="7767"/>
                  </a:cubicBezTo>
                  <a:lnTo>
                    <a:pt x="8534" y="8171"/>
                  </a:lnTo>
                  <a:lnTo>
                    <a:pt x="8534" y="7390"/>
                  </a:lnTo>
                  <a:cubicBezTo>
                    <a:pt x="8534" y="7295"/>
                    <a:pt x="8495" y="7214"/>
                    <a:pt x="8427" y="7161"/>
                  </a:cubicBezTo>
                  <a:cubicBezTo>
                    <a:pt x="7565" y="6448"/>
                    <a:pt x="7068" y="5411"/>
                    <a:pt x="7068" y="4294"/>
                  </a:cubicBezTo>
                  <a:cubicBezTo>
                    <a:pt x="7068" y="2248"/>
                    <a:pt x="8737" y="579"/>
                    <a:pt x="10783" y="579"/>
                  </a:cubicBezTo>
                  <a:cubicBezTo>
                    <a:pt x="11280" y="579"/>
                    <a:pt x="11752" y="673"/>
                    <a:pt x="12209" y="861"/>
                  </a:cubicBezTo>
                  <a:cubicBezTo>
                    <a:pt x="12357" y="929"/>
                    <a:pt x="12491" y="996"/>
                    <a:pt x="12640" y="1077"/>
                  </a:cubicBezTo>
                  <a:cubicBezTo>
                    <a:pt x="12686" y="1104"/>
                    <a:pt x="12736" y="1118"/>
                    <a:pt x="12787" y="1118"/>
                  </a:cubicBezTo>
                  <a:cubicBezTo>
                    <a:pt x="12884" y="1118"/>
                    <a:pt x="12981" y="1067"/>
                    <a:pt x="13044" y="969"/>
                  </a:cubicBezTo>
                  <a:cubicBezTo>
                    <a:pt x="13125" y="834"/>
                    <a:pt x="13071" y="646"/>
                    <a:pt x="12922" y="565"/>
                  </a:cubicBezTo>
                  <a:cubicBezTo>
                    <a:pt x="12775" y="472"/>
                    <a:pt x="12599" y="391"/>
                    <a:pt x="12438" y="323"/>
                  </a:cubicBezTo>
                  <a:cubicBezTo>
                    <a:pt x="11913" y="108"/>
                    <a:pt x="11361" y="0"/>
                    <a:pt x="107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5842388" y="1623200"/>
              <a:ext cx="17200" cy="14925"/>
            </a:xfrm>
            <a:custGeom>
              <a:avLst/>
              <a:gdLst/>
              <a:ahLst/>
              <a:cxnLst/>
              <a:rect l="l" t="t" r="r" b="b"/>
              <a:pathLst>
                <a:path w="688" h="597" extrusionOk="0">
                  <a:moveTo>
                    <a:pt x="341" y="1"/>
                  </a:moveTo>
                  <a:cubicBezTo>
                    <a:pt x="264" y="1"/>
                    <a:pt x="189" y="31"/>
                    <a:pt x="135" y="85"/>
                  </a:cubicBezTo>
                  <a:cubicBezTo>
                    <a:pt x="42" y="179"/>
                    <a:pt x="1" y="367"/>
                    <a:pt x="123" y="502"/>
                  </a:cubicBezTo>
                  <a:lnTo>
                    <a:pt x="135" y="502"/>
                  </a:lnTo>
                  <a:cubicBezTo>
                    <a:pt x="189" y="570"/>
                    <a:pt x="270" y="596"/>
                    <a:pt x="351" y="596"/>
                  </a:cubicBezTo>
                  <a:cubicBezTo>
                    <a:pt x="419" y="596"/>
                    <a:pt x="499" y="570"/>
                    <a:pt x="553" y="516"/>
                  </a:cubicBezTo>
                  <a:cubicBezTo>
                    <a:pt x="661" y="421"/>
                    <a:pt x="688" y="232"/>
                    <a:pt x="566" y="98"/>
                  </a:cubicBezTo>
                  <a:cubicBezTo>
                    <a:pt x="499" y="31"/>
                    <a:pt x="418"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5752213" y="1652225"/>
              <a:ext cx="50850" cy="93225"/>
            </a:xfrm>
            <a:custGeom>
              <a:avLst/>
              <a:gdLst/>
              <a:ahLst/>
              <a:cxnLst/>
              <a:rect l="l" t="t" r="r" b="b"/>
              <a:pathLst>
                <a:path w="2034" h="3729" extrusionOk="0">
                  <a:moveTo>
                    <a:pt x="1011" y="1"/>
                  </a:moveTo>
                  <a:cubicBezTo>
                    <a:pt x="849" y="1"/>
                    <a:pt x="727" y="121"/>
                    <a:pt x="727" y="297"/>
                  </a:cubicBezTo>
                  <a:lnTo>
                    <a:pt x="727" y="310"/>
                  </a:lnTo>
                  <a:cubicBezTo>
                    <a:pt x="311" y="431"/>
                    <a:pt x="1" y="781"/>
                    <a:pt x="1" y="1212"/>
                  </a:cubicBezTo>
                  <a:cubicBezTo>
                    <a:pt x="1" y="1736"/>
                    <a:pt x="458" y="2154"/>
                    <a:pt x="1011" y="2154"/>
                  </a:cubicBezTo>
                  <a:cubicBezTo>
                    <a:pt x="1253" y="2154"/>
                    <a:pt x="1441" y="2316"/>
                    <a:pt x="1441" y="2517"/>
                  </a:cubicBezTo>
                  <a:cubicBezTo>
                    <a:pt x="1441" y="2706"/>
                    <a:pt x="1253" y="2867"/>
                    <a:pt x="1011" y="2867"/>
                  </a:cubicBezTo>
                  <a:cubicBezTo>
                    <a:pt x="781" y="2867"/>
                    <a:pt x="593" y="2706"/>
                    <a:pt x="593" y="2517"/>
                  </a:cubicBezTo>
                  <a:cubicBezTo>
                    <a:pt x="593" y="2356"/>
                    <a:pt x="458" y="2221"/>
                    <a:pt x="297" y="2221"/>
                  </a:cubicBezTo>
                  <a:cubicBezTo>
                    <a:pt x="135" y="2221"/>
                    <a:pt x="1" y="2356"/>
                    <a:pt x="1" y="2517"/>
                  </a:cubicBezTo>
                  <a:cubicBezTo>
                    <a:pt x="1" y="2935"/>
                    <a:pt x="311" y="3298"/>
                    <a:pt x="727" y="3419"/>
                  </a:cubicBezTo>
                  <a:lnTo>
                    <a:pt x="727" y="3432"/>
                  </a:lnTo>
                  <a:cubicBezTo>
                    <a:pt x="727" y="3594"/>
                    <a:pt x="849" y="3729"/>
                    <a:pt x="1011" y="3729"/>
                  </a:cubicBezTo>
                  <a:cubicBezTo>
                    <a:pt x="1185" y="3729"/>
                    <a:pt x="1307" y="3594"/>
                    <a:pt x="1307" y="3432"/>
                  </a:cubicBezTo>
                  <a:lnTo>
                    <a:pt x="1307" y="3419"/>
                  </a:lnTo>
                  <a:cubicBezTo>
                    <a:pt x="1723" y="3298"/>
                    <a:pt x="2034" y="2935"/>
                    <a:pt x="2034" y="2517"/>
                  </a:cubicBezTo>
                  <a:cubicBezTo>
                    <a:pt x="2034" y="1993"/>
                    <a:pt x="1576" y="1562"/>
                    <a:pt x="1011" y="1562"/>
                  </a:cubicBezTo>
                  <a:cubicBezTo>
                    <a:pt x="781" y="1562"/>
                    <a:pt x="593" y="1413"/>
                    <a:pt x="593" y="1212"/>
                  </a:cubicBezTo>
                  <a:cubicBezTo>
                    <a:pt x="593" y="1010"/>
                    <a:pt x="781" y="862"/>
                    <a:pt x="1011" y="862"/>
                  </a:cubicBezTo>
                  <a:cubicBezTo>
                    <a:pt x="1253" y="862"/>
                    <a:pt x="1441" y="1010"/>
                    <a:pt x="1441" y="1212"/>
                  </a:cubicBezTo>
                  <a:cubicBezTo>
                    <a:pt x="1441" y="1374"/>
                    <a:pt x="1576" y="1508"/>
                    <a:pt x="1737" y="1508"/>
                  </a:cubicBezTo>
                  <a:cubicBezTo>
                    <a:pt x="1899" y="1508"/>
                    <a:pt x="2034" y="1374"/>
                    <a:pt x="2034" y="1212"/>
                  </a:cubicBezTo>
                  <a:cubicBezTo>
                    <a:pt x="2034" y="781"/>
                    <a:pt x="1723" y="431"/>
                    <a:pt x="1307" y="310"/>
                  </a:cubicBezTo>
                  <a:lnTo>
                    <a:pt x="1307" y="297"/>
                  </a:lnTo>
                  <a:cubicBezTo>
                    <a:pt x="1307" y="121"/>
                    <a:pt x="1185" y="1"/>
                    <a:pt x="10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5701063" y="1622275"/>
              <a:ext cx="153150" cy="153125"/>
            </a:xfrm>
            <a:custGeom>
              <a:avLst/>
              <a:gdLst/>
              <a:ahLst/>
              <a:cxnLst/>
              <a:rect l="l" t="t" r="r" b="b"/>
              <a:pathLst>
                <a:path w="6126" h="6125" extrusionOk="0">
                  <a:moveTo>
                    <a:pt x="3057" y="580"/>
                  </a:moveTo>
                  <a:cubicBezTo>
                    <a:pt x="4430" y="580"/>
                    <a:pt x="5533" y="1696"/>
                    <a:pt x="5533" y="3056"/>
                  </a:cubicBezTo>
                  <a:cubicBezTo>
                    <a:pt x="5533" y="4415"/>
                    <a:pt x="4430" y="5533"/>
                    <a:pt x="3057" y="5533"/>
                  </a:cubicBezTo>
                  <a:cubicBezTo>
                    <a:pt x="1697" y="5533"/>
                    <a:pt x="593" y="4415"/>
                    <a:pt x="593" y="3056"/>
                  </a:cubicBezTo>
                  <a:cubicBezTo>
                    <a:pt x="593" y="1696"/>
                    <a:pt x="1697" y="580"/>
                    <a:pt x="3057" y="580"/>
                  </a:cubicBezTo>
                  <a:close/>
                  <a:moveTo>
                    <a:pt x="3057" y="0"/>
                  </a:moveTo>
                  <a:cubicBezTo>
                    <a:pt x="1374" y="0"/>
                    <a:pt x="1" y="1373"/>
                    <a:pt x="1" y="3056"/>
                  </a:cubicBezTo>
                  <a:cubicBezTo>
                    <a:pt x="1" y="4752"/>
                    <a:pt x="1374" y="6125"/>
                    <a:pt x="3057" y="6125"/>
                  </a:cubicBezTo>
                  <a:cubicBezTo>
                    <a:pt x="4753" y="6125"/>
                    <a:pt x="6125" y="4752"/>
                    <a:pt x="6125" y="3056"/>
                  </a:cubicBezTo>
                  <a:cubicBezTo>
                    <a:pt x="6125" y="1373"/>
                    <a:pt x="4753" y="0"/>
                    <a:pt x="3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5747863" y="1844375"/>
              <a:ext cx="57900" cy="54875"/>
            </a:xfrm>
            <a:custGeom>
              <a:avLst/>
              <a:gdLst/>
              <a:ahLst/>
              <a:cxnLst/>
              <a:rect l="l" t="t" r="r" b="b"/>
              <a:pathLst>
                <a:path w="2316" h="2195" extrusionOk="0">
                  <a:moveTo>
                    <a:pt x="1981" y="1"/>
                  </a:moveTo>
                  <a:cubicBezTo>
                    <a:pt x="1868" y="1"/>
                    <a:pt x="1759" y="69"/>
                    <a:pt x="1709" y="188"/>
                  </a:cubicBezTo>
                  <a:cubicBezTo>
                    <a:pt x="1427" y="834"/>
                    <a:pt x="889" y="1360"/>
                    <a:pt x="228" y="1629"/>
                  </a:cubicBezTo>
                  <a:cubicBezTo>
                    <a:pt x="67" y="1683"/>
                    <a:pt x="0" y="1857"/>
                    <a:pt x="54" y="2006"/>
                  </a:cubicBezTo>
                  <a:cubicBezTo>
                    <a:pt x="108" y="2126"/>
                    <a:pt x="216" y="2194"/>
                    <a:pt x="336" y="2194"/>
                  </a:cubicBezTo>
                  <a:cubicBezTo>
                    <a:pt x="363" y="2194"/>
                    <a:pt x="404" y="2194"/>
                    <a:pt x="444" y="2180"/>
                  </a:cubicBezTo>
                  <a:cubicBezTo>
                    <a:pt x="1251" y="1857"/>
                    <a:pt x="1911" y="1211"/>
                    <a:pt x="2247" y="417"/>
                  </a:cubicBezTo>
                  <a:cubicBezTo>
                    <a:pt x="2315" y="269"/>
                    <a:pt x="2247" y="94"/>
                    <a:pt x="2100" y="27"/>
                  </a:cubicBezTo>
                  <a:cubicBezTo>
                    <a:pt x="2061" y="9"/>
                    <a:pt x="2021" y="1"/>
                    <a:pt x="19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5721613" y="1889450"/>
              <a:ext cx="14825" cy="14825"/>
            </a:xfrm>
            <a:custGeom>
              <a:avLst/>
              <a:gdLst/>
              <a:ahLst/>
              <a:cxnLst/>
              <a:rect l="l" t="t" r="r" b="b"/>
              <a:pathLst>
                <a:path w="593" h="593" extrusionOk="0">
                  <a:moveTo>
                    <a:pt x="296" y="0"/>
                  </a:moveTo>
                  <a:cubicBezTo>
                    <a:pt x="135" y="0"/>
                    <a:pt x="0" y="135"/>
                    <a:pt x="0" y="296"/>
                  </a:cubicBezTo>
                  <a:cubicBezTo>
                    <a:pt x="0" y="458"/>
                    <a:pt x="135" y="592"/>
                    <a:pt x="296" y="592"/>
                  </a:cubicBezTo>
                  <a:cubicBezTo>
                    <a:pt x="458" y="592"/>
                    <a:pt x="593" y="458"/>
                    <a:pt x="593" y="296"/>
                  </a:cubicBezTo>
                  <a:cubicBezTo>
                    <a:pt x="593" y="135"/>
                    <a:pt x="458"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8"/>
          <p:cNvGrpSpPr/>
          <p:nvPr/>
        </p:nvGrpSpPr>
        <p:grpSpPr>
          <a:xfrm>
            <a:off x="6175738" y="1992469"/>
            <a:ext cx="377250" cy="376875"/>
            <a:chOff x="6258963" y="1591325"/>
            <a:chExt cx="377250" cy="376875"/>
          </a:xfrm>
        </p:grpSpPr>
        <p:sp>
          <p:nvSpPr>
            <p:cNvPr id="794" name="Google Shape;794;p38"/>
            <p:cNvSpPr/>
            <p:nvPr/>
          </p:nvSpPr>
          <p:spPr>
            <a:xfrm>
              <a:off x="6426538" y="1773375"/>
              <a:ext cx="14850" cy="14475"/>
            </a:xfrm>
            <a:custGeom>
              <a:avLst/>
              <a:gdLst/>
              <a:ahLst/>
              <a:cxnLst/>
              <a:rect l="l" t="t" r="r" b="b"/>
              <a:pathLst>
                <a:path w="594" h="579" extrusionOk="0">
                  <a:moveTo>
                    <a:pt x="297" y="0"/>
                  </a:moveTo>
                  <a:cubicBezTo>
                    <a:pt x="216" y="0"/>
                    <a:pt x="149" y="27"/>
                    <a:pt x="96" y="81"/>
                  </a:cubicBezTo>
                  <a:cubicBezTo>
                    <a:pt x="42" y="135"/>
                    <a:pt x="1" y="216"/>
                    <a:pt x="1" y="282"/>
                  </a:cubicBezTo>
                  <a:cubicBezTo>
                    <a:pt x="1" y="363"/>
                    <a:pt x="42" y="444"/>
                    <a:pt x="96" y="498"/>
                  </a:cubicBezTo>
                  <a:cubicBezTo>
                    <a:pt x="149" y="551"/>
                    <a:pt x="216" y="578"/>
                    <a:pt x="297" y="578"/>
                  </a:cubicBezTo>
                  <a:cubicBezTo>
                    <a:pt x="378" y="578"/>
                    <a:pt x="458" y="551"/>
                    <a:pt x="512" y="498"/>
                  </a:cubicBezTo>
                  <a:cubicBezTo>
                    <a:pt x="566" y="444"/>
                    <a:pt x="593" y="363"/>
                    <a:pt x="593" y="282"/>
                  </a:cubicBezTo>
                  <a:cubicBezTo>
                    <a:pt x="593" y="216"/>
                    <a:pt x="566" y="135"/>
                    <a:pt x="512" y="81"/>
                  </a:cubicBezTo>
                  <a:cubicBezTo>
                    <a:pt x="458" y="27"/>
                    <a:pt x="37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6484413" y="1821150"/>
              <a:ext cx="55900" cy="105675"/>
            </a:xfrm>
            <a:custGeom>
              <a:avLst/>
              <a:gdLst/>
              <a:ahLst/>
              <a:cxnLst/>
              <a:rect l="l" t="t" r="r" b="b"/>
              <a:pathLst>
                <a:path w="2236" h="4227" extrusionOk="0">
                  <a:moveTo>
                    <a:pt x="1119" y="0"/>
                  </a:moveTo>
                  <a:cubicBezTo>
                    <a:pt x="957" y="0"/>
                    <a:pt x="822" y="121"/>
                    <a:pt x="822" y="283"/>
                  </a:cubicBezTo>
                  <a:lnTo>
                    <a:pt x="822" y="377"/>
                  </a:lnTo>
                  <a:cubicBezTo>
                    <a:pt x="351" y="498"/>
                    <a:pt x="1" y="902"/>
                    <a:pt x="1" y="1373"/>
                  </a:cubicBezTo>
                  <a:cubicBezTo>
                    <a:pt x="1" y="1952"/>
                    <a:pt x="499" y="2423"/>
                    <a:pt x="1119" y="2423"/>
                  </a:cubicBezTo>
                  <a:cubicBezTo>
                    <a:pt x="1415" y="2423"/>
                    <a:pt x="1657" y="2625"/>
                    <a:pt x="1657" y="2881"/>
                  </a:cubicBezTo>
                  <a:cubicBezTo>
                    <a:pt x="1657" y="3123"/>
                    <a:pt x="1415" y="3324"/>
                    <a:pt x="1119" y="3324"/>
                  </a:cubicBezTo>
                  <a:cubicBezTo>
                    <a:pt x="822" y="3324"/>
                    <a:pt x="593" y="3123"/>
                    <a:pt x="593" y="2881"/>
                  </a:cubicBezTo>
                  <a:cubicBezTo>
                    <a:pt x="593" y="2719"/>
                    <a:pt x="459" y="2585"/>
                    <a:pt x="297" y="2585"/>
                  </a:cubicBezTo>
                  <a:cubicBezTo>
                    <a:pt x="135" y="2585"/>
                    <a:pt x="1" y="2719"/>
                    <a:pt x="1" y="2881"/>
                  </a:cubicBezTo>
                  <a:cubicBezTo>
                    <a:pt x="1" y="3351"/>
                    <a:pt x="351" y="3769"/>
                    <a:pt x="822" y="3877"/>
                  </a:cubicBezTo>
                  <a:lnTo>
                    <a:pt x="822" y="3931"/>
                  </a:lnTo>
                  <a:cubicBezTo>
                    <a:pt x="822" y="4105"/>
                    <a:pt x="957" y="4227"/>
                    <a:pt x="1119" y="4227"/>
                  </a:cubicBezTo>
                  <a:cubicBezTo>
                    <a:pt x="1280" y="4227"/>
                    <a:pt x="1415" y="4105"/>
                    <a:pt x="1415" y="3931"/>
                  </a:cubicBezTo>
                  <a:lnTo>
                    <a:pt x="1415" y="3877"/>
                  </a:lnTo>
                  <a:cubicBezTo>
                    <a:pt x="1885" y="3769"/>
                    <a:pt x="2235" y="3351"/>
                    <a:pt x="2235" y="2881"/>
                  </a:cubicBezTo>
                  <a:cubicBezTo>
                    <a:pt x="2235" y="2302"/>
                    <a:pt x="1738" y="1831"/>
                    <a:pt x="1119" y="1831"/>
                  </a:cubicBezTo>
                  <a:cubicBezTo>
                    <a:pt x="822" y="1831"/>
                    <a:pt x="593" y="1629"/>
                    <a:pt x="593" y="1373"/>
                  </a:cubicBezTo>
                  <a:cubicBezTo>
                    <a:pt x="593" y="1131"/>
                    <a:pt x="822" y="929"/>
                    <a:pt x="1119" y="929"/>
                  </a:cubicBezTo>
                  <a:cubicBezTo>
                    <a:pt x="1415" y="929"/>
                    <a:pt x="1657" y="1131"/>
                    <a:pt x="1657" y="1373"/>
                  </a:cubicBezTo>
                  <a:cubicBezTo>
                    <a:pt x="1657" y="1535"/>
                    <a:pt x="1778" y="1669"/>
                    <a:pt x="1953" y="1669"/>
                  </a:cubicBezTo>
                  <a:cubicBezTo>
                    <a:pt x="2115" y="1669"/>
                    <a:pt x="2235" y="1535"/>
                    <a:pt x="2235" y="1373"/>
                  </a:cubicBezTo>
                  <a:cubicBezTo>
                    <a:pt x="2235" y="902"/>
                    <a:pt x="1885" y="498"/>
                    <a:pt x="1415" y="377"/>
                  </a:cubicBezTo>
                  <a:lnTo>
                    <a:pt x="1415" y="283"/>
                  </a:lnTo>
                  <a:cubicBezTo>
                    <a:pt x="1415" y="121"/>
                    <a:pt x="1280"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6504963" y="1779750"/>
              <a:ext cx="15500" cy="14825"/>
            </a:xfrm>
            <a:custGeom>
              <a:avLst/>
              <a:gdLst/>
              <a:ahLst/>
              <a:cxnLst/>
              <a:rect l="l" t="t" r="r" b="b"/>
              <a:pathLst>
                <a:path w="620" h="593" extrusionOk="0">
                  <a:moveTo>
                    <a:pt x="297" y="0"/>
                  </a:moveTo>
                  <a:cubicBezTo>
                    <a:pt x="135" y="0"/>
                    <a:pt x="0" y="135"/>
                    <a:pt x="0" y="296"/>
                  </a:cubicBezTo>
                  <a:cubicBezTo>
                    <a:pt x="0" y="458"/>
                    <a:pt x="135" y="593"/>
                    <a:pt x="297" y="593"/>
                  </a:cubicBezTo>
                  <a:lnTo>
                    <a:pt x="324" y="593"/>
                  </a:lnTo>
                  <a:cubicBezTo>
                    <a:pt x="485" y="593"/>
                    <a:pt x="620" y="458"/>
                    <a:pt x="620" y="296"/>
                  </a:cubicBezTo>
                  <a:cubicBezTo>
                    <a:pt x="620" y="135"/>
                    <a:pt x="485" y="0"/>
                    <a:pt x="3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6258963" y="1591325"/>
              <a:ext cx="347650" cy="376875"/>
            </a:xfrm>
            <a:custGeom>
              <a:avLst/>
              <a:gdLst/>
              <a:ahLst/>
              <a:cxnLst/>
              <a:rect l="l" t="t" r="r" b="b"/>
              <a:pathLst>
                <a:path w="13906" h="15075" extrusionOk="0">
                  <a:moveTo>
                    <a:pt x="8252" y="579"/>
                  </a:moveTo>
                  <a:lnTo>
                    <a:pt x="8252" y="3230"/>
                  </a:lnTo>
                  <a:lnTo>
                    <a:pt x="1307" y="3230"/>
                  </a:lnTo>
                  <a:lnTo>
                    <a:pt x="1307" y="579"/>
                  </a:lnTo>
                  <a:lnTo>
                    <a:pt x="2357" y="579"/>
                  </a:lnTo>
                  <a:lnTo>
                    <a:pt x="2357" y="1884"/>
                  </a:lnTo>
                  <a:cubicBezTo>
                    <a:pt x="2357" y="2046"/>
                    <a:pt x="2491" y="2180"/>
                    <a:pt x="2653" y="2180"/>
                  </a:cubicBezTo>
                  <a:lnTo>
                    <a:pt x="3958" y="2180"/>
                  </a:lnTo>
                  <a:cubicBezTo>
                    <a:pt x="4120" y="2180"/>
                    <a:pt x="4254" y="2046"/>
                    <a:pt x="4254" y="1884"/>
                  </a:cubicBezTo>
                  <a:lnTo>
                    <a:pt x="4254" y="579"/>
                  </a:lnTo>
                  <a:lnTo>
                    <a:pt x="5304" y="579"/>
                  </a:lnTo>
                  <a:lnTo>
                    <a:pt x="5304" y="1884"/>
                  </a:lnTo>
                  <a:cubicBezTo>
                    <a:pt x="5304" y="2046"/>
                    <a:pt x="5439" y="2180"/>
                    <a:pt x="5600" y="2180"/>
                  </a:cubicBezTo>
                  <a:lnTo>
                    <a:pt x="6892" y="2180"/>
                  </a:lnTo>
                  <a:cubicBezTo>
                    <a:pt x="7068" y="2180"/>
                    <a:pt x="7188" y="2046"/>
                    <a:pt x="7188" y="1884"/>
                  </a:cubicBezTo>
                  <a:lnTo>
                    <a:pt x="7188" y="579"/>
                  </a:lnTo>
                  <a:close/>
                  <a:moveTo>
                    <a:pt x="7781" y="3823"/>
                  </a:moveTo>
                  <a:lnTo>
                    <a:pt x="7781" y="4172"/>
                  </a:lnTo>
                  <a:cubicBezTo>
                    <a:pt x="7781" y="4307"/>
                    <a:pt x="7673" y="4415"/>
                    <a:pt x="7552" y="4415"/>
                  </a:cubicBezTo>
                  <a:lnTo>
                    <a:pt x="2007" y="4415"/>
                  </a:lnTo>
                  <a:cubicBezTo>
                    <a:pt x="1885" y="4415"/>
                    <a:pt x="1778" y="4307"/>
                    <a:pt x="1778" y="4172"/>
                  </a:cubicBezTo>
                  <a:lnTo>
                    <a:pt x="1778" y="3823"/>
                  </a:lnTo>
                  <a:close/>
                  <a:moveTo>
                    <a:pt x="6488" y="12248"/>
                  </a:moveTo>
                  <a:cubicBezTo>
                    <a:pt x="6542" y="12451"/>
                    <a:pt x="6610" y="12652"/>
                    <a:pt x="6691" y="12840"/>
                  </a:cubicBezTo>
                  <a:lnTo>
                    <a:pt x="1307" y="12840"/>
                  </a:lnTo>
                  <a:lnTo>
                    <a:pt x="1307" y="12478"/>
                  </a:lnTo>
                  <a:cubicBezTo>
                    <a:pt x="1307" y="12356"/>
                    <a:pt x="1415" y="12248"/>
                    <a:pt x="1535" y="12248"/>
                  </a:cubicBezTo>
                  <a:close/>
                  <a:moveTo>
                    <a:pt x="7027" y="13433"/>
                  </a:moveTo>
                  <a:cubicBezTo>
                    <a:pt x="7310" y="13850"/>
                    <a:pt x="7687" y="14213"/>
                    <a:pt x="8118" y="14483"/>
                  </a:cubicBezTo>
                  <a:lnTo>
                    <a:pt x="593" y="14483"/>
                  </a:lnTo>
                  <a:lnTo>
                    <a:pt x="593" y="13433"/>
                  </a:lnTo>
                  <a:close/>
                  <a:moveTo>
                    <a:pt x="1307" y="0"/>
                  </a:moveTo>
                  <a:cubicBezTo>
                    <a:pt x="984" y="0"/>
                    <a:pt x="715" y="256"/>
                    <a:pt x="715" y="579"/>
                  </a:cubicBezTo>
                  <a:lnTo>
                    <a:pt x="715" y="3230"/>
                  </a:lnTo>
                  <a:cubicBezTo>
                    <a:pt x="715" y="3513"/>
                    <a:pt x="916" y="3756"/>
                    <a:pt x="1185" y="3810"/>
                  </a:cubicBezTo>
                  <a:lnTo>
                    <a:pt x="1185" y="4172"/>
                  </a:lnTo>
                  <a:cubicBezTo>
                    <a:pt x="1185" y="4630"/>
                    <a:pt x="1549" y="5007"/>
                    <a:pt x="2007" y="5007"/>
                  </a:cubicBezTo>
                  <a:lnTo>
                    <a:pt x="2653" y="5007"/>
                  </a:lnTo>
                  <a:lnTo>
                    <a:pt x="1616" y="11656"/>
                  </a:lnTo>
                  <a:lnTo>
                    <a:pt x="1535" y="11656"/>
                  </a:lnTo>
                  <a:cubicBezTo>
                    <a:pt x="1078" y="11656"/>
                    <a:pt x="715" y="12033"/>
                    <a:pt x="715" y="12478"/>
                  </a:cubicBezTo>
                  <a:lnTo>
                    <a:pt x="715" y="12840"/>
                  </a:lnTo>
                  <a:lnTo>
                    <a:pt x="297" y="12840"/>
                  </a:lnTo>
                  <a:cubicBezTo>
                    <a:pt x="136" y="12840"/>
                    <a:pt x="1" y="12975"/>
                    <a:pt x="1" y="13137"/>
                  </a:cubicBezTo>
                  <a:lnTo>
                    <a:pt x="1" y="14779"/>
                  </a:lnTo>
                  <a:cubicBezTo>
                    <a:pt x="1" y="14940"/>
                    <a:pt x="136" y="15075"/>
                    <a:pt x="297" y="15075"/>
                  </a:cubicBezTo>
                  <a:lnTo>
                    <a:pt x="10137" y="15075"/>
                  </a:lnTo>
                  <a:cubicBezTo>
                    <a:pt x="12222" y="15075"/>
                    <a:pt x="13905" y="13379"/>
                    <a:pt x="13905" y="11306"/>
                  </a:cubicBezTo>
                  <a:cubicBezTo>
                    <a:pt x="13905" y="9799"/>
                    <a:pt x="13017" y="8440"/>
                    <a:pt x="11617" y="7833"/>
                  </a:cubicBezTo>
                  <a:cubicBezTo>
                    <a:pt x="11583" y="7821"/>
                    <a:pt x="11547" y="7815"/>
                    <a:pt x="11512" y="7815"/>
                  </a:cubicBezTo>
                  <a:cubicBezTo>
                    <a:pt x="11395" y="7815"/>
                    <a:pt x="11282" y="7881"/>
                    <a:pt x="11240" y="7995"/>
                  </a:cubicBezTo>
                  <a:cubicBezTo>
                    <a:pt x="11172" y="8144"/>
                    <a:pt x="11240" y="8318"/>
                    <a:pt x="11388" y="8386"/>
                  </a:cubicBezTo>
                  <a:cubicBezTo>
                    <a:pt x="12559" y="8883"/>
                    <a:pt x="13326" y="10028"/>
                    <a:pt x="13326" y="11306"/>
                  </a:cubicBezTo>
                  <a:cubicBezTo>
                    <a:pt x="13326" y="13056"/>
                    <a:pt x="11899" y="14483"/>
                    <a:pt x="10137" y="14483"/>
                  </a:cubicBezTo>
                  <a:cubicBezTo>
                    <a:pt x="9019" y="14483"/>
                    <a:pt x="8037" y="13904"/>
                    <a:pt x="7472" y="13043"/>
                  </a:cubicBezTo>
                  <a:cubicBezTo>
                    <a:pt x="7458" y="12989"/>
                    <a:pt x="7431" y="12948"/>
                    <a:pt x="7404" y="12921"/>
                  </a:cubicBezTo>
                  <a:cubicBezTo>
                    <a:pt x="7229" y="12639"/>
                    <a:pt x="7108" y="12343"/>
                    <a:pt x="7041" y="12006"/>
                  </a:cubicBezTo>
                  <a:lnTo>
                    <a:pt x="7041" y="11952"/>
                  </a:lnTo>
                  <a:cubicBezTo>
                    <a:pt x="7041" y="11898"/>
                    <a:pt x="7027" y="11844"/>
                    <a:pt x="7000" y="11791"/>
                  </a:cubicBezTo>
                  <a:cubicBezTo>
                    <a:pt x="6973" y="11629"/>
                    <a:pt x="6960" y="11468"/>
                    <a:pt x="6960" y="11306"/>
                  </a:cubicBezTo>
                  <a:cubicBezTo>
                    <a:pt x="6960" y="10068"/>
                    <a:pt x="7687" y="8924"/>
                    <a:pt x="8818" y="8413"/>
                  </a:cubicBezTo>
                  <a:cubicBezTo>
                    <a:pt x="8965" y="8345"/>
                    <a:pt x="9033" y="8171"/>
                    <a:pt x="8965" y="8022"/>
                  </a:cubicBezTo>
                  <a:cubicBezTo>
                    <a:pt x="8916" y="7913"/>
                    <a:pt x="8808" y="7848"/>
                    <a:pt x="8696" y="7848"/>
                  </a:cubicBezTo>
                  <a:cubicBezTo>
                    <a:pt x="8655" y="7848"/>
                    <a:pt x="8614" y="7856"/>
                    <a:pt x="8575" y="7874"/>
                  </a:cubicBezTo>
                  <a:cubicBezTo>
                    <a:pt x="7229" y="8480"/>
                    <a:pt x="6368" y="9826"/>
                    <a:pt x="6368" y="11306"/>
                  </a:cubicBezTo>
                  <a:cubicBezTo>
                    <a:pt x="6368" y="11428"/>
                    <a:pt x="6381" y="11548"/>
                    <a:pt x="6381" y="11656"/>
                  </a:cubicBezTo>
                  <a:lnTo>
                    <a:pt x="2222" y="11656"/>
                  </a:lnTo>
                  <a:lnTo>
                    <a:pt x="3245" y="5007"/>
                  </a:lnTo>
                  <a:lnTo>
                    <a:pt x="6300" y="5007"/>
                  </a:lnTo>
                  <a:lnTo>
                    <a:pt x="6515" y="6394"/>
                  </a:lnTo>
                  <a:cubicBezTo>
                    <a:pt x="6540" y="6539"/>
                    <a:pt x="6662" y="6640"/>
                    <a:pt x="6803" y="6640"/>
                  </a:cubicBezTo>
                  <a:cubicBezTo>
                    <a:pt x="6819" y="6640"/>
                    <a:pt x="6836" y="6639"/>
                    <a:pt x="6852" y="6636"/>
                  </a:cubicBezTo>
                  <a:cubicBezTo>
                    <a:pt x="7014" y="6609"/>
                    <a:pt x="7122" y="6461"/>
                    <a:pt x="7108" y="6299"/>
                  </a:cubicBezTo>
                  <a:lnTo>
                    <a:pt x="6906" y="5007"/>
                  </a:lnTo>
                  <a:lnTo>
                    <a:pt x="7552" y="5007"/>
                  </a:lnTo>
                  <a:cubicBezTo>
                    <a:pt x="7996" y="5007"/>
                    <a:pt x="8373" y="4630"/>
                    <a:pt x="8373" y="4172"/>
                  </a:cubicBezTo>
                  <a:lnTo>
                    <a:pt x="8373" y="3810"/>
                  </a:lnTo>
                  <a:cubicBezTo>
                    <a:pt x="8642" y="3756"/>
                    <a:pt x="8844" y="3513"/>
                    <a:pt x="8844" y="3230"/>
                  </a:cubicBezTo>
                  <a:lnTo>
                    <a:pt x="8844" y="579"/>
                  </a:lnTo>
                  <a:cubicBezTo>
                    <a:pt x="8844" y="256"/>
                    <a:pt x="8575" y="0"/>
                    <a:pt x="8252" y="0"/>
                  </a:cubicBezTo>
                  <a:lnTo>
                    <a:pt x="7188" y="0"/>
                  </a:lnTo>
                  <a:cubicBezTo>
                    <a:pt x="6865" y="0"/>
                    <a:pt x="6610" y="256"/>
                    <a:pt x="6610" y="579"/>
                  </a:cubicBezTo>
                  <a:lnTo>
                    <a:pt x="6610" y="1588"/>
                  </a:lnTo>
                  <a:lnTo>
                    <a:pt x="5896" y="1588"/>
                  </a:lnTo>
                  <a:lnTo>
                    <a:pt x="5896" y="579"/>
                  </a:lnTo>
                  <a:cubicBezTo>
                    <a:pt x="5896" y="256"/>
                    <a:pt x="5627" y="0"/>
                    <a:pt x="5304" y="0"/>
                  </a:cubicBezTo>
                  <a:lnTo>
                    <a:pt x="4254" y="0"/>
                  </a:lnTo>
                  <a:cubicBezTo>
                    <a:pt x="3918" y="0"/>
                    <a:pt x="3662" y="256"/>
                    <a:pt x="3662" y="579"/>
                  </a:cubicBezTo>
                  <a:lnTo>
                    <a:pt x="3662" y="1588"/>
                  </a:lnTo>
                  <a:lnTo>
                    <a:pt x="2949" y="1588"/>
                  </a:lnTo>
                  <a:lnTo>
                    <a:pt x="2949" y="579"/>
                  </a:lnTo>
                  <a:cubicBezTo>
                    <a:pt x="2949" y="256"/>
                    <a:pt x="2680" y="0"/>
                    <a:pt x="23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6450463" y="1866900"/>
              <a:ext cx="14825" cy="14850"/>
            </a:xfrm>
            <a:custGeom>
              <a:avLst/>
              <a:gdLst/>
              <a:ahLst/>
              <a:cxnLst/>
              <a:rect l="l" t="t" r="r" b="b"/>
              <a:pathLst>
                <a:path w="593" h="594" extrusionOk="0">
                  <a:moveTo>
                    <a:pt x="296" y="1"/>
                  </a:moveTo>
                  <a:cubicBezTo>
                    <a:pt x="228" y="1"/>
                    <a:pt x="148" y="28"/>
                    <a:pt x="94" y="95"/>
                  </a:cubicBezTo>
                  <a:cubicBezTo>
                    <a:pt x="40" y="148"/>
                    <a:pt x="0" y="216"/>
                    <a:pt x="0" y="297"/>
                  </a:cubicBezTo>
                  <a:cubicBezTo>
                    <a:pt x="0" y="378"/>
                    <a:pt x="40" y="445"/>
                    <a:pt x="94" y="512"/>
                  </a:cubicBezTo>
                  <a:cubicBezTo>
                    <a:pt x="148" y="566"/>
                    <a:pt x="228" y="593"/>
                    <a:pt x="296" y="593"/>
                  </a:cubicBezTo>
                  <a:cubicBezTo>
                    <a:pt x="377" y="593"/>
                    <a:pt x="458" y="566"/>
                    <a:pt x="511" y="512"/>
                  </a:cubicBezTo>
                  <a:cubicBezTo>
                    <a:pt x="565" y="445"/>
                    <a:pt x="592" y="378"/>
                    <a:pt x="592" y="297"/>
                  </a:cubicBezTo>
                  <a:cubicBezTo>
                    <a:pt x="592" y="216"/>
                    <a:pt x="565" y="148"/>
                    <a:pt x="511" y="95"/>
                  </a:cubicBezTo>
                  <a:cubicBezTo>
                    <a:pt x="458" y="28"/>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6559463" y="1866900"/>
              <a:ext cx="14850" cy="14850"/>
            </a:xfrm>
            <a:custGeom>
              <a:avLst/>
              <a:gdLst/>
              <a:ahLst/>
              <a:cxnLst/>
              <a:rect l="l" t="t" r="r" b="b"/>
              <a:pathLst>
                <a:path w="594" h="594" extrusionOk="0">
                  <a:moveTo>
                    <a:pt x="297" y="1"/>
                  </a:moveTo>
                  <a:cubicBezTo>
                    <a:pt x="216" y="1"/>
                    <a:pt x="148" y="28"/>
                    <a:pt x="95" y="95"/>
                  </a:cubicBezTo>
                  <a:cubicBezTo>
                    <a:pt x="41" y="148"/>
                    <a:pt x="1" y="216"/>
                    <a:pt x="1" y="297"/>
                  </a:cubicBezTo>
                  <a:cubicBezTo>
                    <a:pt x="1" y="378"/>
                    <a:pt x="41" y="445"/>
                    <a:pt x="95" y="512"/>
                  </a:cubicBezTo>
                  <a:cubicBezTo>
                    <a:pt x="148" y="566"/>
                    <a:pt x="216" y="593"/>
                    <a:pt x="297" y="593"/>
                  </a:cubicBezTo>
                  <a:cubicBezTo>
                    <a:pt x="378" y="593"/>
                    <a:pt x="445" y="566"/>
                    <a:pt x="512" y="512"/>
                  </a:cubicBezTo>
                  <a:cubicBezTo>
                    <a:pt x="566" y="445"/>
                    <a:pt x="593" y="378"/>
                    <a:pt x="593" y="297"/>
                  </a:cubicBezTo>
                  <a:cubicBezTo>
                    <a:pt x="593" y="216"/>
                    <a:pt x="566" y="148"/>
                    <a:pt x="512" y="95"/>
                  </a:cubicBezTo>
                  <a:cubicBezTo>
                    <a:pt x="445" y="28"/>
                    <a:pt x="37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6458538" y="1631025"/>
              <a:ext cx="177675" cy="112750"/>
            </a:xfrm>
            <a:custGeom>
              <a:avLst/>
              <a:gdLst/>
              <a:ahLst/>
              <a:cxnLst/>
              <a:rect l="l" t="t" r="r" b="b"/>
              <a:pathLst>
                <a:path w="7107" h="4510" extrusionOk="0">
                  <a:moveTo>
                    <a:pt x="5774" y="0"/>
                  </a:moveTo>
                  <a:cubicBezTo>
                    <a:pt x="5612" y="0"/>
                    <a:pt x="5478" y="135"/>
                    <a:pt x="5478" y="296"/>
                  </a:cubicBezTo>
                  <a:cubicBezTo>
                    <a:pt x="5478" y="458"/>
                    <a:pt x="5612" y="592"/>
                    <a:pt x="5774" y="592"/>
                  </a:cubicBezTo>
                  <a:lnTo>
                    <a:pt x="6097" y="592"/>
                  </a:lnTo>
                  <a:lnTo>
                    <a:pt x="3553" y="3137"/>
                  </a:lnTo>
                  <a:lnTo>
                    <a:pt x="2477" y="2060"/>
                  </a:lnTo>
                  <a:cubicBezTo>
                    <a:pt x="2416" y="2006"/>
                    <a:pt x="2342" y="1979"/>
                    <a:pt x="2268" y="1979"/>
                  </a:cubicBezTo>
                  <a:cubicBezTo>
                    <a:pt x="2194" y="1979"/>
                    <a:pt x="2120" y="2006"/>
                    <a:pt x="2059" y="2060"/>
                  </a:cubicBezTo>
                  <a:lnTo>
                    <a:pt x="121" y="4011"/>
                  </a:lnTo>
                  <a:cubicBezTo>
                    <a:pt x="0" y="4119"/>
                    <a:pt x="0" y="4307"/>
                    <a:pt x="121" y="4429"/>
                  </a:cubicBezTo>
                  <a:cubicBezTo>
                    <a:pt x="174" y="4483"/>
                    <a:pt x="255" y="4510"/>
                    <a:pt x="323" y="4510"/>
                  </a:cubicBezTo>
                  <a:cubicBezTo>
                    <a:pt x="404" y="4510"/>
                    <a:pt x="471" y="4483"/>
                    <a:pt x="538" y="4429"/>
                  </a:cubicBezTo>
                  <a:lnTo>
                    <a:pt x="2261" y="2692"/>
                  </a:lnTo>
                  <a:lnTo>
                    <a:pt x="3338" y="3756"/>
                  </a:lnTo>
                  <a:cubicBezTo>
                    <a:pt x="3398" y="3816"/>
                    <a:pt x="3476" y="3846"/>
                    <a:pt x="3551" y="3846"/>
                  </a:cubicBezTo>
                  <a:cubicBezTo>
                    <a:pt x="3627" y="3846"/>
                    <a:pt x="3701" y="3816"/>
                    <a:pt x="3755" y="3756"/>
                  </a:cubicBezTo>
                  <a:lnTo>
                    <a:pt x="6515" y="1010"/>
                  </a:lnTo>
                  <a:lnTo>
                    <a:pt x="6515" y="1333"/>
                  </a:lnTo>
                  <a:cubicBezTo>
                    <a:pt x="6515" y="1495"/>
                    <a:pt x="6649" y="1629"/>
                    <a:pt x="6811" y="1629"/>
                  </a:cubicBezTo>
                  <a:cubicBezTo>
                    <a:pt x="6972" y="1629"/>
                    <a:pt x="7107" y="1495"/>
                    <a:pt x="7107" y="1333"/>
                  </a:cubicBezTo>
                  <a:lnTo>
                    <a:pt x="7107" y="296"/>
                  </a:lnTo>
                  <a:cubicBezTo>
                    <a:pt x="7107" y="135"/>
                    <a:pt x="6972" y="0"/>
                    <a:pt x="6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8"/>
          <p:cNvGrpSpPr/>
          <p:nvPr/>
        </p:nvGrpSpPr>
        <p:grpSpPr>
          <a:xfrm>
            <a:off x="7101457" y="-555803"/>
            <a:ext cx="2678236" cy="2874159"/>
            <a:chOff x="7101457" y="-555803"/>
            <a:chExt cx="2678236" cy="2874159"/>
          </a:xfrm>
        </p:grpSpPr>
        <p:sp>
          <p:nvSpPr>
            <p:cNvPr id="802" name="Google Shape;802;p38"/>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8"/>
          <p:cNvSpPr/>
          <p:nvPr/>
        </p:nvSpPr>
        <p:spPr>
          <a:xfrm rot="-429159">
            <a:off x="-630229" y="3897988"/>
            <a:ext cx="2308537" cy="1632018"/>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06" name="Google Shape;806;p38"/>
          <p:cNvSpPr/>
          <p:nvPr/>
        </p:nvSpPr>
        <p:spPr>
          <a:xfrm rot="-429159">
            <a:off x="-825544" y="3576338"/>
            <a:ext cx="2308537" cy="1962762"/>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0"/>
          <p:cNvSpPr/>
          <p:nvPr/>
        </p:nvSpPr>
        <p:spPr>
          <a:xfrm>
            <a:off x="308407" y="2681263"/>
            <a:ext cx="4389877" cy="883219"/>
          </a:xfrm>
          <a:prstGeom prst="roundRect">
            <a:avLst>
              <a:gd name="adj" fmla="val 50000"/>
            </a:avLst>
          </a:prstGeom>
          <a:noFill/>
          <a:ln w="2857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54" name="Google Shape;854;p40"/>
          <p:cNvSpPr/>
          <p:nvPr/>
        </p:nvSpPr>
        <p:spPr>
          <a:xfrm>
            <a:off x="5041100" y="-83825"/>
            <a:ext cx="4877725" cy="5323275"/>
          </a:xfrm>
          <a:custGeom>
            <a:avLst/>
            <a:gdLst/>
            <a:ahLst/>
            <a:cxnLst/>
            <a:rect l="l" t="t" r="r" b="b"/>
            <a:pathLst>
              <a:path w="195109" h="212931" extrusionOk="0">
                <a:moveTo>
                  <a:pt x="195109" y="0"/>
                </a:moveTo>
                <a:lnTo>
                  <a:pt x="104120" y="93802"/>
                </a:lnTo>
                <a:lnTo>
                  <a:pt x="68475" y="57532"/>
                </a:lnTo>
                <a:lnTo>
                  <a:pt x="0" y="212931"/>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55" name="Google Shape;855;p40"/>
          <p:cNvSpPr txBox="1">
            <a:spLocks noGrp="1"/>
          </p:cNvSpPr>
          <p:nvPr>
            <p:ph type="title"/>
          </p:nvPr>
        </p:nvSpPr>
        <p:spPr>
          <a:xfrm>
            <a:off x="581448" y="2615939"/>
            <a:ext cx="4236813" cy="960069"/>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zh-CN" altLang="en-US" sz="4000" b="1" dirty="0">
                <a:latin typeface="SimHei" panose="02010609060101010101" pitchFamily="49" charset="-122"/>
                <a:ea typeface="SimHei" panose="02010609060101010101" pitchFamily="49" charset="-122"/>
              </a:rPr>
              <a:t>支持向量机</a:t>
            </a:r>
            <a:r>
              <a:rPr lang="en-US" altLang="zh-CN" sz="4000" b="1" dirty="0">
                <a:latin typeface="SimHei" panose="02010609060101010101" pitchFamily="49" charset="-122"/>
                <a:ea typeface="SimHei" panose="02010609060101010101" pitchFamily="49" charset="-122"/>
              </a:rPr>
              <a:t>(SVM)</a:t>
            </a:r>
            <a:endParaRPr lang="en-GB" sz="4000" b="1" dirty="0">
              <a:latin typeface="SimHei" panose="02010609060101010101" pitchFamily="49" charset="-122"/>
              <a:ea typeface="SimHei" panose="02010609060101010101" pitchFamily="49" charset="-122"/>
            </a:endParaRPr>
          </a:p>
        </p:txBody>
      </p:sp>
      <p:sp>
        <p:nvSpPr>
          <p:cNvPr id="856" name="Google Shape;856;p40"/>
          <p:cNvSpPr txBox="1">
            <a:spLocks noGrp="1"/>
          </p:cNvSpPr>
          <p:nvPr>
            <p:ph type="title" idx="2"/>
          </p:nvPr>
        </p:nvSpPr>
        <p:spPr>
          <a:xfrm>
            <a:off x="937045" y="1048262"/>
            <a:ext cx="3132600" cy="14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3 </a:t>
            </a:r>
            <a:endParaRPr lang="en-GB" dirty="0"/>
          </a:p>
        </p:txBody>
      </p:sp>
      <p:sp>
        <p:nvSpPr>
          <p:cNvPr id="857" name="Google Shape;857;p40"/>
          <p:cNvSpPr txBox="1">
            <a:spLocks noGrp="1"/>
          </p:cNvSpPr>
          <p:nvPr>
            <p:ph type="subTitle" idx="1"/>
          </p:nvPr>
        </p:nvSpPr>
        <p:spPr>
          <a:xfrm>
            <a:off x="238631" y="3641332"/>
            <a:ext cx="4682492" cy="49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2000" dirty="0">
                <a:latin typeface="Consolas" panose="020B0609020204030204" pitchFamily="49" charset="0"/>
                <a:cs typeface="Consolas" panose="020B0609020204030204" pitchFamily="49" charset="0"/>
              </a:rPr>
              <a:t>Stock predicting models with SVM</a:t>
            </a:r>
            <a:endParaRPr lang="en-GB" sz="2000" dirty="0">
              <a:latin typeface="Consolas" panose="020B0609020204030204" pitchFamily="49" charset="0"/>
              <a:cs typeface="Consolas" panose="020B0609020204030204" pitchFamily="49" charset="0"/>
            </a:endParaRPr>
          </a:p>
        </p:txBody>
      </p:sp>
      <p:pic>
        <p:nvPicPr>
          <p:cNvPr id="2" name="Picture 2" descr="SVM（支持向量机）">
            <a:extLst>
              <a:ext uri="{FF2B5EF4-FFF2-40B4-BE49-F238E27FC236}">
                <a16:creationId xmlns:a16="http://schemas.microsoft.com/office/drawing/2014/main" id="{8183C68F-7503-447A-9960-473277C06E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55"/>
          <a:stretch/>
        </p:blipFill>
        <p:spPr bwMode="auto">
          <a:xfrm>
            <a:off x="5297027" y="952261"/>
            <a:ext cx="3538566" cy="33043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p:nvPr/>
        </p:nvSpPr>
        <p:spPr>
          <a:xfrm>
            <a:off x="3338400" y="3095088"/>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a:p>
        </p:txBody>
      </p:sp>
      <p:sp>
        <p:nvSpPr>
          <p:cNvPr id="351" name="Google Shape;351;p35"/>
          <p:cNvSpPr txBox="1">
            <a:spLocks noGrp="1"/>
          </p:cNvSpPr>
          <p:nvPr>
            <p:ph type="subTitle" idx="1"/>
          </p:nvPr>
        </p:nvSpPr>
        <p:spPr>
          <a:xfrm>
            <a:off x="487760" y="1909654"/>
            <a:ext cx="8168477" cy="1765447"/>
          </a:xfrm>
          <a:prstGeom prst="rect">
            <a:avLst/>
          </a:prstGeom>
        </p:spPr>
        <p:txBody>
          <a:bodyPr spcFirstLastPara="1" wrap="square" lIns="91425" tIns="91425" rIns="91425" bIns="91425" anchor="t" anchorCtr="0">
            <a:noAutofit/>
          </a:bodyPr>
          <a:lstStyle/>
          <a:p>
            <a:r>
              <a:rPr lang="en-GB" sz="2800" dirty="0">
                <a:latin typeface="Consolas" panose="020B0609020204030204" pitchFamily="49" charset="0"/>
                <a:cs typeface="Consolas" panose="020B0609020204030204" pitchFamily="49" charset="0"/>
              </a:rPr>
              <a:t>“</a:t>
            </a:r>
            <a:r>
              <a:rPr lang="en-US" altLang="zh-CN" sz="2800" dirty="0">
                <a:latin typeface="Consolas" panose="020B0609020204030204" pitchFamily="49" charset="0"/>
                <a:cs typeface="Consolas" panose="020B0609020204030204" pitchFamily="49" charset="0"/>
              </a:rPr>
              <a:t>SVM is the most powerful and predictive tool in the financial market</a:t>
            </a:r>
            <a:r>
              <a:rPr lang="en-GB" sz="2800" dirty="0">
                <a:latin typeface="Consolas" panose="020B0609020204030204" pitchFamily="49" charset="0"/>
                <a:cs typeface="Consolas" panose="020B0609020204030204" pitchFamily="49" charset="0"/>
              </a:rPr>
              <a:t>.”</a:t>
            </a:r>
          </a:p>
        </p:txBody>
      </p:sp>
      <p:sp>
        <p:nvSpPr>
          <p:cNvPr id="352" name="Google Shape;352;p35"/>
          <p:cNvSpPr txBox="1">
            <a:spLocks noGrp="1"/>
          </p:cNvSpPr>
          <p:nvPr>
            <p:ph type="subTitle" idx="2"/>
          </p:nvPr>
        </p:nvSpPr>
        <p:spPr>
          <a:xfrm>
            <a:off x="1155749" y="3194388"/>
            <a:ext cx="6832500" cy="207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dirty="0">
                <a:solidFill>
                  <a:schemeClr val="accent6"/>
                </a:solidFill>
                <a:latin typeface="Consolas" panose="020B0609020204030204" pitchFamily="49" charset="0"/>
                <a:cs typeface="Consolas" panose="020B0609020204030204" pitchFamily="49" charset="0"/>
              </a:rPr>
              <a:t>—</a:t>
            </a:r>
            <a:r>
              <a:rPr lang="en-US" altLang="zh-CN" dirty="0">
                <a:solidFill>
                  <a:schemeClr val="accent6"/>
                </a:solidFill>
                <a:effectLst/>
                <a:latin typeface="Consolas" panose="020B0609020204030204" pitchFamily="49" charset="0"/>
                <a:cs typeface="Consolas" panose="020B0609020204030204" pitchFamily="49" charset="0"/>
              </a:rPr>
              <a:t>Deepak Kumar</a:t>
            </a:r>
            <a:r>
              <a:rPr lang="zh-CN" altLang="en-US" dirty="0">
                <a:solidFill>
                  <a:schemeClr val="accent6"/>
                </a:solidFill>
                <a:effectLst/>
                <a:latin typeface="Consolas" panose="020B0609020204030204" pitchFamily="49" charset="0"/>
                <a:cs typeface="Consolas" panose="020B0609020204030204" pitchFamily="49" charset="0"/>
              </a:rPr>
              <a:t>，</a:t>
            </a:r>
            <a:r>
              <a:rPr lang="en-US" altLang="zh-CN" dirty="0">
                <a:solidFill>
                  <a:schemeClr val="accent6"/>
                </a:solidFill>
                <a:effectLst/>
                <a:latin typeface="Consolas" panose="020B0609020204030204" pitchFamily="49" charset="0"/>
                <a:cs typeface="Consolas" panose="020B0609020204030204" pitchFamily="49" charset="0"/>
              </a:rPr>
              <a:t>2021</a:t>
            </a:r>
            <a:endParaRPr lang="en-GB" dirty="0">
              <a:solidFill>
                <a:schemeClr val="accent6"/>
              </a:solidFill>
              <a:latin typeface="Consolas" panose="020B0609020204030204" pitchFamily="49" charset="0"/>
              <a:cs typeface="Consolas" panose="020B0609020204030204" pitchFamily="49" charset="0"/>
            </a:endParaRPr>
          </a:p>
        </p:txBody>
      </p:sp>
      <p:grpSp>
        <p:nvGrpSpPr>
          <p:cNvPr id="353" name="Google Shape;353;p35"/>
          <p:cNvGrpSpPr/>
          <p:nvPr/>
        </p:nvGrpSpPr>
        <p:grpSpPr>
          <a:xfrm>
            <a:off x="719996" y="540006"/>
            <a:ext cx="302887" cy="302887"/>
            <a:chOff x="150250" y="735900"/>
            <a:chExt cx="508200" cy="508200"/>
          </a:xfrm>
        </p:grpSpPr>
        <p:sp>
          <p:nvSpPr>
            <p:cNvPr id="354" name="Google Shape;354;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35"/>
          <p:cNvGrpSpPr/>
          <p:nvPr/>
        </p:nvGrpSpPr>
        <p:grpSpPr>
          <a:xfrm>
            <a:off x="619912" y="987101"/>
            <a:ext cx="503118" cy="503118"/>
            <a:chOff x="150250" y="735900"/>
            <a:chExt cx="508200" cy="508200"/>
          </a:xfrm>
        </p:grpSpPr>
        <p:sp>
          <p:nvSpPr>
            <p:cNvPr id="357" name="Google Shape;357;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5"/>
          <p:cNvGrpSpPr/>
          <p:nvPr/>
        </p:nvGrpSpPr>
        <p:grpSpPr>
          <a:xfrm>
            <a:off x="1155760" y="674426"/>
            <a:ext cx="262993" cy="262993"/>
            <a:chOff x="150250" y="735900"/>
            <a:chExt cx="508200" cy="508200"/>
          </a:xfrm>
        </p:grpSpPr>
        <p:sp>
          <p:nvSpPr>
            <p:cNvPr id="360" name="Google Shape;360;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5"/>
          <p:cNvGrpSpPr/>
          <p:nvPr/>
        </p:nvGrpSpPr>
        <p:grpSpPr>
          <a:xfrm>
            <a:off x="8121121" y="4300606"/>
            <a:ext cx="302887" cy="302887"/>
            <a:chOff x="150250" y="735900"/>
            <a:chExt cx="508200" cy="508200"/>
          </a:xfrm>
        </p:grpSpPr>
        <p:sp>
          <p:nvSpPr>
            <p:cNvPr id="363" name="Google Shape;363;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35"/>
          <p:cNvGrpSpPr/>
          <p:nvPr/>
        </p:nvGrpSpPr>
        <p:grpSpPr>
          <a:xfrm>
            <a:off x="8021012" y="3675101"/>
            <a:ext cx="503118" cy="503118"/>
            <a:chOff x="150250" y="735900"/>
            <a:chExt cx="508200" cy="508200"/>
          </a:xfrm>
        </p:grpSpPr>
        <p:sp>
          <p:nvSpPr>
            <p:cNvPr id="366" name="Google Shape;366;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5"/>
          <p:cNvGrpSpPr/>
          <p:nvPr/>
        </p:nvGrpSpPr>
        <p:grpSpPr>
          <a:xfrm>
            <a:off x="7628135" y="4178226"/>
            <a:ext cx="262993" cy="262993"/>
            <a:chOff x="150250" y="735900"/>
            <a:chExt cx="508200" cy="508200"/>
          </a:xfrm>
        </p:grpSpPr>
        <p:sp>
          <p:nvSpPr>
            <p:cNvPr id="369" name="Google Shape;369;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8"/>
          <p:cNvSpPr/>
          <p:nvPr/>
        </p:nvSpPr>
        <p:spPr>
          <a:xfrm>
            <a:off x="630522" y="1867530"/>
            <a:ext cx="2914654" cy="676582"/>
          </a:xfrm>
          <a:prstGeom prst="roundRect">
            <a:avLst>
              <a:gd name="adj" fmla="val 50000"/>
            </a:avLst>
          </a:prstGeom>
          <a:noFill/>
          <a:ln w="2857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77" name="Google Shape;777;p38"/>
          <p:cNvSpPr/>
          <p:nvPr/>
        </p:nvSpPr>
        <p:spPr>
          <a:xfrm>
            <a:off x="5311509" y="1867530"/>
            <a:ext cx="3323200" cy="676582"/>
          </a:xfrm>
          <a:prstGeom prst="roundRect">
            <a:avLst>
              <a:gd name="adj" fmla="val 50000"/>
            </a:avLst>
          </a:prstGeom>
          <a:noFill/>
          <a:ln w="2857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80" name="Google Shape;780;p38"/>
          <p:cNvSpPr txBox="1">
            <a:spLocks noGrp="1"/>
          </p:cNvSpPr>
          <p:nvPr>
            <p:ph type="title"/>
          </p:nvPr>
        </p:nvSpPr>
        <p:spPr>
          <a:xfrm>
            <a:off x="524039" y="-78131"/>
            <a:ext cx="1246891" cy="9679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dirty="0">
                <a:latin typeface="Consolas" panose="020B0609020204030204" pitchFamily="49" charset="0"/>
                <a:cs typeface="Consolas" panose="020B0609020204030204" pitchFamily="49" charset="0"/>
              </a:rPr>
              <a:t>SVM</a:t>
            </a:r>
          </a:p>
        </p:txBody>
      </p:sp>
      <p:sp>
        <p:nvSpPr>
          <p:cNvPr id="781" name="Google Shape;781;p38"/>
          <p:cNvSpPr txBox="1">
            <a:spLocks noGrp="1"/>
          </p:cNvSpPr>
          <p:nvPr>
            <p:ph type="subTitle" idx="1"/>
          </p:nvPr>
        </p:nvSpPr>
        <p:spPr>
          <a:xfrm>
            <a:off x="630522" y="1928134"/>
            <a:ext cx="2844763" cy="5060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800" b="1" dirty="0">
                <a:latin typeface="SimHei" panose="02010609060101010101" pitchFamily="49" charset="-122"/>
                <a:ea typeface="SimHei" panose="02010609060101010101" pitchFamily="49" charset="-122"/>
              </a:rPr>
              <a:t>线性分类器</a:t>
            </a:r>
            <a:endParaRPr lang="en-GB" sz="2800" b="1" dirty="0">
              <a:latin typeface="SimHei" panose="02010609060101010101" pitchFamily="49" charset="-122"/>
              <a:ea typeface="SimHei" panose="02010609060101010101" pitchFamily="49" charset="-122"/>
            </a:endParaRPr>
          </a:p>
        </p:txBody>
      </p:sp>
      <p:sp>
        <p:nvSpPr>
          <p:cNvPr id="782" name="Google Shape;782;p38"/>
          <p:cNvSpPr txBox="1">
            <a:spLocks noGrp="1"/>
          </p:cNvSpPr>
          <p:nvPr>
            <p:ph type="subTitle" idx="2"/>
          </p:nvPr>
        </p:nvSpPr>
        <p:spPr>
          <a:xfrm>
            <a:off x="704678" y="2696948"/>
            <a:ext cx="3083723" cy="887811"/>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altLang="zh-CN" sz="2000" b="1"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特征空间二分类</a:t>
            </a:r>
            <a:endParaRPr lang="en-US" altLang="zh-CN" sz="2000" dirty="0">
              <a:latin typeface="SimHei" panose="02010609060101010101" pitchFamily="49" charset="-122"/>
              <a:ea typeface="SimHei" panose="02010609060101010101" pitchFamily="49" charset="-122"/>
            </a:endParaRPr>
          </a:p>
          <a:p>
            <a:pPr marL="0" lvl="0" indent="0" algn="l">
              <a:lnSpc>
                <a:spcPct val="150000"/>
              </a:lnSpc>
            </a:pPr>
            <a:r>
              <a:rPr lang="en-US" altLang="zh-CN" sz="2000" b="1"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求解凸二次规划</a:t>
            </a:r>
            <a:endParaRPr lang="en-GB" sz="2000" dirty="0">
              <a:latin typeface="SimHei" panose="02010609060101010101" pitchFamily="49" charset="-122"/>
              <a:ea typeface="SimHei" panose="02010609060101010101" pitchFamily="49" charset="-122"/>
            </a:endParaRPr>
          </a:p>
        </p:txBody>
      </p:sp>
      <p:sp>
        <p:nvSpPr>
          <p:cNvPr id="783" name="Google Shape;783;p38"/>
          <p:cNvSpPr txBox="1">
            <a:spLocks noGrp="1"/>
          </p:cNvSpPr>
          <p:nvPr>
            <p:ph type="subTitle" idx="3"/>
          </p:nvPr>
        </p:nvSpPr>
        <p:spPr>
          <a:xfrm>
            <a:off x="5515803" y="1931779"/>
            <a:ext cx="2844763" cy="5060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800" b="1" dirty="0">
                <a:latin typeface="SimHei" panose="02010609060101010101" pitchFamily="49" charset="-122"/>
                <a:ea typeface="SimHei" panose="02010609060101010101" pitchFamily="49" charset="-122"/>
              </a:rPr>
              <a:t>非线性分类器</a:t>
            </a:r>
            <a:endParaRPr lang="en-GB" sz="2800" b="1" dirty="0">
              <a:latin typeface="SimHei" panose="02010609060101010101" pitchFamily="49" charset="-122"/>
              <a:ea typeface="SimHei" panose="02010609060101010101" pitchFamily="49" charset="-122"/>
            </a:endParaRPr>
          </a:p>
        </p:txBody>
      </p:sp>
      <p:grpSp>
        <p:nvGrpSpPr>
          <p:cNvPr id="801" name="Google Shape;801;p38"/>
          <p:cNvGrpSpPr/>
          <p:nvPr/>
        </p:nvGrpSpPr>
        <p:grpSpPr>
          <a:xfrm>
            <a:off x="7101457" y="-555803"/>
            <a:ext cx="2678236" cy="2874159"/>
            <a:chOff x="7101457" y="-555803"/>
            <a:chExt cx="2678236" cy="2874159"/>
          </a:xfrm>
        </p:grpSpPr>
        <p:sp>
          <p:nvSpPr>
            <p:cNvPr id="802" name="Google Shape;802;p38"/>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8"/>
          <p:cNvSpPr/>
          <p:nvPr/>
        </p:nvSpPr>
        <p:spPr>
          <a:xfrm rot="-429159">
            <a:off x="-630229" y="3897988"/>
            <a:ext cx="2308537" cy="1632018"/>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06" name="Google Shape;806;p38"/>
          <p:cNvSpPr/>
          <p:nvPr/>
        </p:nvSpPr>
        <p:spPr>
          <a:xfrm rot="-429159">
            <a:off x="-825544" y="3576338"/>
            <a:ext cx="2308537" cy="1962762"/>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cxnSp>
        <p:nvCxnSpPr>
          <p:cNvPr id="3" name="直接箭头连接符 2">
            <a:extLst>
              <a:ext uri="{FF2B5EF4-FFF2-40B4-BE49-F238E27FC236}">
                <a16:creationId xmlns:a16="http://schemas.microsoft.com/office/drawing/2014/main" id="{AF9957E2-3C6D-4F88-A53E-79CBCE961C60}"/>
              </a:ext>
            </a:extLst>
          </p:cNvPr>
          <p:cNvCxnSpPr>
            <a:cxnSpLocks/>
          </p:cNvCxnSpPr>
          <p:nvPr/>
        </p:nvCxnSpPr>
        <p:spPr>
          <a:xfrm>
            <a:off x="3545176" y="2181165"/>
            <a:ext cx="1785896" cy="0"/>
          </a:xfrm>
          <a:prstGeom prst="straightConnector1">
            <a:avLst/>
          </a:prstGeom>
          <a:ln>
            <a:tailEnd type="triangle"/>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35" name="Google Shape;782;p38">
            <a:extLst>
              <a:ext uri="{FF2B5EF4-FFF2-40B4-BE49-F238E27FC236}">
                <a16:creationId xmlns:a16="http://schemas.microsoft.com/office/drawing/2014/main" id="{F6DF296F-62D2-4F3B-AB85-299E5A0F372E}"/>
              </a:ext>
            </a:extLst>
          </p:cNvPr>
          <p:cNvSpPr txBox="1">
            <a:spLocks/>
          </p:cNvSpPr>
          <p:nvPr/>
        </p:nvSpPr>
        <p:spPr>
          <a:xfrm>
            <a:off x="3569038" y="1565188"/>
            <a:ext cx="1718609" cy="506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1pPr>
            <a:lvl2pPr marL="914400" marR="0" lvl="1" indent="-3302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2pPr>
            <a:lvl3pPr marL="1371600" marR="0" lvl="2" indent="-3302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3pPr>
            <a:lvl4pPr marL="1828800" marR="0" lvl="3" indent="-3302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4pPr>
            <a:lvl5pPr marL="2286000" marR="0" lvl="4" indent="-3302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5pPr>
            <a:lvl6pPr marL="2743200" marR="0" lvl="5" indent="-3302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6pPr>
            <a:lvl7pPr marL="3200400" marR="0" lvl="6" indent="-3302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7pPr>
            <a:lvl8pPr marL="3657600" marR="0" lvl="7" indent="-3302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8pPr>
            <a:lvl9pPr marL="4114800" marR="0" lvl="8" indent="-330200" algn="ctr" rtl="0">
              <a:lnSpc>
                <a:spcPct val="100000"/>
              </a:lnSpc>
              <a:spcBef>
                <a:spcPts val="0"/>
              </a:spcBef>
              <a:spcAft>
                <a:spcPts val="0"/>
              </a:spcAft>
              <a:buClr>
                <a:schemeClr val="dk1"/>
              </a:buClr>
              <a:buSzPts val="1600"/>
              <a:buFont typeface="Inter"/>
              <a:buNone/>
              <a:defRPr sz="1600" b="0" i="0" u="none" strike="noStrike" cap="none">
                <a:solidFill>
                  <a:schemeClr val="dk1"/>
                </a:solidFill>
                <a:latin typeface="Inter"/>
                <a:ea typeface="Inter"/>
                <a:cs typeface="Inter"/>
                <a:sym typeface="Inter"/>
              </a:defRPr>
            </a:lvl9pPr>
          </a:lstStyle>
          <a:p>
            <a:pPr marL="0" indent="0"/>
            <a:r>
              <a:rPr lang="zh-CN" altLang="en-US" sz="3200" b="1" dirty="0">
                <a:solidFill>
                  <a:srgbClr val="CDF8F4"/>
                </a:solidFill>
                <a:latin typeface="SimHei" panose="02010609060101010101" pitchFamily="49" charset="-122"/>
                <a:ea typeface="SimHei" panose="02010609060101010101" pitchFamily="49" charset="-122"/>
              </a:rPr>
              <a:t>核函数</a:t>
            </a:r>
            <a:endParaRPr lang="en-GB" sz="3200" b="1" dirty="0">
              <a:solidFill>
                <a:srgbClr val="CDF8F4"/>
              </a:solidFill>
              <a:latin typeface="SimHei" panose="02010609060101010101" pitchFamily="49" charset="-122"/>
              <a:ea typeface="SimHei" panose="02010609060101010101" pitchFamily="49" charset="-122"/>
            </a:endParaRPr>
          </a:p>
        </p:txBody>
      </p:sp>
      <p:sp>
        <p:nvSpPr>
          <p:cNvPr id="6" name="文本框 5">
            <a:extLst>
              <a:ext uri="{FF2B5EF4-FFF2-40B4-BE49-F238E27FC236}">
                <a16:creationId xmlns:a16="http://schemas.microsoft.com/office/drawing/2014/main" id="{404E68FC-9645-41AF-AD61-EA38A9B95D43}"/>
              </a:ext>
            </a:extLst>
          </p:cNvPr>
          <p:cNvSpPr txBox="1"/>
          <p:nvPr/>
        </p:nvSpPr>
        <p:spPr>
          <a:xfrm>
            <a:off x="1883130" y="3486044"/>
            <a:ext cx="7394220" cy="1316194"/>
          </a:xfrm>
          <a:prstGeom prst="rect">
            <a:avLst/>
          </a:prstGeom>
          <a:noFill/>
        </p:spPr>
        <p:txBody>
          <a:bodyPr wrap="square" rtlCol="0">
            <a:spAutoFit/>
          </a:bodyPr>
          <a:lstStyle/>
          <a:p>
            <a:pPr>
              <a:lnSpc>
                <a:spcPct val="150000"/>
              </a:lnSpc>
            </a:pPr>
            <a:r>
              <a:rPr lang="zh-CN" altLang="en-US" sz="2800" b="1" dirty="0">
                <a:solidFill>
                  <a:srgbClr val="FFC000"/>
                </a:solidFill>
                <a:latin typeface="SimHei" panose="02010609060101010101" pitchFamily="49" charset="-122"/>
                <a:ea typeface="SimHei" panose="02010609060101010101" pitchFamily="49" charset="-122"/>
                <a:sym typeface="Bungee"/>
              </a:rPr>
              <a:t>特征选取</a:t>
            </a:r>
            <a:r>
              <a:rPr lang="zh-CN" altLang="en-US" sz="2800" dirty="0">
                <a:solidFill>
                  <a:srgbClr val="FFC000"/>
                </a:solidFill>
                <a:latin typeface="SimHei" panose="02010609060101010101" pitchFamily="49" charset="-122"/>
                <a:ea typeface="SimHei" panose="02010609060101010101" pitchFamily="49" charset="-122"/>
                <a:sym typeface="Bungee"/>
              </a:rPr>
              <a:t>？</a:t>
            </a:r>
            <a:r>
              <a:rPr lang="en-US" altLang="zh-CN" sz="2800" dirty="0">
                <a:solidFill>
                  <a:srgbClr val="FFC000"/>
                </a:solidFill>
                <a:latin typeface="SimHei" panose="02010609060101010101" pitchFamily="49" charset="-122"/>
                <a:ea typeface="SimHei" panose="02010609060101010101" pitchFamily="49" charset="-122"/>
                <a:sym typeface="Bungee"/>
              </a:rPr>
              <a:t>      </a:t>
            </a:r>
            <a:r>
              <a:rPr lang="zh-CN" altLang="en-US" sz="2800" dirty="0">
                <a:solidFill>
                  <a:srgbClr val="FFC000"/>
                </a:solidFill>
                <a:latin typeface="SimHei" panose="02010609060101010101" pitchFamily="49" charset="-122"/>
                <a:ea typeface="SimHei" panose="02010609060101010101" pitchFamily="49" charset="-122"/>
                <a:sym typeface="Bungee"/>
              </a:rPr>
              <a:t>核函数</a:t>
            </a:r>
            <a:r>
              <a:rPr lang="zh-CN" altLang="en-US" sz="2800" b="1" dirty="0">
                <a:solidFill>
                  <a:srgbClr val="FFC000"/>
                </a:solidFill>
                <a:latin typeface="SimHei" panose="02010609060101010101" pitchFamily="49" charset="-122"/>
                <a:ea typeface="SimHei" panose="02010609060101010101" pitchFamily="49" charset="-122"/>
                <a:sym typeface="Bungee"/>
              </a:rPr>
              <a:t>参数选取</a:t>
            </a:r>
            <a:r>
              <a:rPr lang="zh-CN" altLang="en-US" sz="2800" dirty="0">
                <a:solidFill>
                  <a:srgbClr val="FFC000"/>
                </a:solidFill>
                <a:latin typeface="SimHei" panose="02010609060101010101" pitchFamily="49" charset="-122"/>
                <a:ea typeface="SimHei" panose="02010609060101010101" pitchFamily="49" charset="-122"/>
                <a:sym typeface="Bungee"/>
              </a:rPr>
              <a:t>？ </a:t>
            </a:r>
            <a:endParaRPr lang="en-US" altLang="zh-CN" sz="2800" dirty="0">
              <a:solidFill>
                <a:srgbClr val="FFC000"/>
              </a:solidFill>
              <a:latin typeface="SimHei" panose="02010609060101010101" pitchFamily="49" charset="-122"/>
              <a:ea typeface="SimHei" panose="02010609060101010101" pitchFamily="49" charset="-122"/>
              <a:sym typeface="Bungee"/>
            </a:endParaRPr>
          </a:p>
          <a:p>
            <a:pPr>
              <a:lnSpc>
                <a:spcPct val="150000"/>
              </a:lnSpc>
            </a:pPr>
            <a:r>
              <a:rPr lang="zh-CN" altLang="en-US" sz="2800" dirty="0">
                <a:solidFill>
                  <a:srgbClr val="FFC000"/>
                </a:solidFill>
                <a:latin typeface="SimHei" panose="02010609060101010101" pitchFamily="49" charset="-122"/>
                <a:ea typeface="SimHei" panose="02010609060101010101" pitchFamily="49" charset="-122"/>
                <a:sym typeface="Bungee"/>
              </a:rPr>
              <a:t>线性与非线性？  </a:t>
            </a:r>
            <a:r>
              <a:rPr lang="zh-CN" altLang="en-US" sz="2800" b="1" dirty="0">
                <a:solidFill>
                  <a:srgbClr val="FFC000"/>
                </a:solidFill>
                <a:latin typeface="SimHei" panose="02010609060101010101" pitchFamily="49" charset="-122"/>
                <a:ea typeface="SimHei" panose="02010609060101010101" pitchFamily="49" charset="-122"/>
                <a:sym typeface="Bungee"/>
              </a:rPr>
              <a:t>单支股票</a:t>
            </a:r>
            <a:r>
              <a:rPr lang="zh-CN" altLang="en-US" sz="2800" dirty="0">
                <a:solidFill>
                  <a:srgbClr val="FFC000"/>
                </a:solidFill>
                <a:latin typeface="SimHei" panose="02010609060101010101" pitchFamily="49" charset="-122"/>
                <a:ea typeface="SimHei" panose="02010609060101010101" pitchFamily="49" charset="-122"/>
                <a:sym typeface="Bungee"/>
              </a:rPr>
              <a:t>是否充分？</a:t>
            </a:r>
            <a:r>
              <a:rPr lang="en-US" altLang="zh-CN" sz="2800" dirty="0">
                <a:solidFill>
                  <a:srgbClr val="FFC000"/>
                </a:solidFill>
                <a:latin typeface="SimHei" panose="02010609060101010101" pitchFamily="49" charset="-122"/>
                <a:ea typeface="SimHei" panose="02010609060101010101" pitchFamily="49" charset="-122"/>
                <a:sym typeface="Bungee"/>
              </a:rPr>
              <a:t>……</a:t>
            </a:r>
            <a:endParaRPr lang="zh-CN" altLang="en-US" sz="2800" dirty="0">
              <a:solidFill>
                <a:srgbClr val="FFC000"/>
              </a:solidFill>
              <a:latin typeface="SimHei" panose="02010609060101010101" pitchFamily="49" charset="-122"/>
              <a:ea typeface="SimHei" panose="02010609060101010101" pitchFamily="49" charset="-122"/>
              <a:sym typeface="Bungee"/>
            </a:endParaRPr>
          </a:p>
        </p:txBody>
      </p:sp>
      <p:sp>
        <p:nvSpPr>
          <p:cNvPr id="40" name="文本框 39">
            <a:extLst>
              <a:ext uri="{FF2B5EF4-FFF2-40B4-BE49-F238E27FC236}">
                <a16:creationId xmlns:a16="http://schemas.microsoft.com/office/drawing/2014/main" id="{C125B3F6-699B-4778-9604-C946750A5B4C}"/>
              </a:ext>
            </a:extLst>
          </p:cNvPr>
          <p:cNvSpPr txBox="1"/>
          <p:nvPr/>
        </p:nvSpPr>
        <p:spPr>
          <a:xfrm>
            <a:off x="545189" y="782393"/>
            <a:ext cx="7299622" cy="369332"/>
          </a:xfrm>
          <a:prstGeom prst="rect">
            <a:avLst/>
          </a:prstGeom>
          <a:noFill/>
        </p:spPr>
        <p:txBody>
          <a:bodyPr wrap="square">
            <a:spAutoFit/>
          </a:bodyPr>
          <a:lstStyle/>
          <a:p>
            <a:r>
              <a:rPr lang="zh-CN" altLang="en-US" sz="18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a:t>
            </a:r>
            <a:r>
              <a:rPr lang="zh-CN" altLang="zh-CN" sz="18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股票数据非线性、高噪声、波动性较强且需</a:t>
            </a:r>
            <a:r>
              <a:rPr lang="zh-CN" altLang="en-US" sz="18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分析</a:t>
            </a:r>
            <a:r>
              <a:rPr lang="zh-CN" altLang="zh-CN" sz="18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多特征数据</a:t>
            </a:r>
            <a:endParaRPr lang="zh-CN" altLang="en-US" sz="1800" dirty="0">
              <a:solidFill>
                <a:schemeClr val="accent6"/>
              </a:solidFill>
              <a:latin typeface="SimHei" panose="02010609060101010101" pitchFamily="49" charset="-122"/>
              <a:ea typeface="SimHei" panose="02010609060101010101" pitchFamily="49" charset="-122"/>
            </a:endParaRPr>
          </a:p>
        </p:txBody>
      </p:sp>
      <p:sp>
        <p:nvSpPr>
          <p:cNvPr id="44" name="文本框 43">
            <a:extLst>
              <a:ext uri="{FF2B5EF4-FFF2-40B4-BE49-F238E27FC236}">
                <a16:creationId xmlns:a16="http://schemas.microsoft.com/office/drawing/2014/main" id="{ABCB127D-56CF-4814-AF2C-24EB4B1C9564}"/>
              </a:ext>
            </a:extLst>
          </p:cNvPr>
          <p:cNvSpPr txBox="1"/>
          <p:nvPr/>
        </p:nvSpPr>
        <p:spPr>
          <a:xfrm>
            <a:off x="7659231" y="4737122"/>
            <a:ext cx="5378450" cy="307777"/>
          </a:xfrm>
          <a:prstGeom prst="rect">
            <a:avLst/>
          </a:prstGeom>
          <a:noFill/>
        </p:spPr>
        <p:txBody>
          <a:bodyPr wrap="square">
            <a:spAutoFit/>
          </a:bodyPr>
          <a:lstStyle/>
          <a:p>
            <a:r>
              <a:rPr lang="zh-CN" altLang="en-US" sz="14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（李航，</a:t>
            </a:r>
            <a:r>
              <a:rPr lang="en-US" altLang="zh-CN" sz="14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2012</a:t>
            </a:r>
            <a:r>
              <a:rPr lang="zh-CN" altLang="en-US" sz="14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a:t>
            </a:r>
            <a:endParaRPr lang="zh-CN" altLang="en-US" dirty="0">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p:nvPr/>
        </p:nvSpPr>
        <p:spPr>
          <a:xfrm>
            <a:off x="1694983" y="755923"/>
            <a:ext cx="4411600" cy="785523"/>
          </a:xfrm>
          <a:prstGeom prst="roundRect">
            <a:avLst>
              <a:gd name="adj" fmla="val 50000"/>
            </a:avLst>
          </a:prstGeom>
          <a:noFill/>
          <a:ln w="2857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txBox="1">
            <a:spLocks noGrp="1"/>
          </p:cNvSpPr>
          <p:nvPr>
            <p:ph type="subTitle" idx="1"/>
          </p:nvPr>
        </p:nvSpPr>
        <p:spPr>
          <a:xfrm>
            <a:off x="2008877" y="3567886"/>
            <a:ext cx="3792491" cy="4857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3200" b="1" dirty="0">
                <a:latin typeface="SimHei" panose="02010609060101010101" pitchFamily="49" charset="-122"/>
                <a:ea typeface="SimHei" panose="02010609060101010101" pitchFamily="49" charset="-122"/>
              </a:rPr>
              <a:t>近邻传播</a:t>
            </a:r>
            <a:r>
              <a:rPr lang="en-US" altLang="zh-CN" sz="3200" dirty="0">
                <a:latin typeface="SimHei" panose="02010609060101010101" pitchFamily="49" charset="-122"/>
                <a:ea typeface="SimHei" panose="02010609060101010101" pitchFamily="49" charset="-122"/>
              </a:rPr>
              <a:t>(AP)+SVM</a:t>
            </a:r>
            <a:endParaRPr lang="en-GB" sz="3200" dirty="0">
              <a:latin typeface="SimHei" panose="02010609060101010101" pitchFamily="49" charset="-122"/>
              <a:ea typeface="SimHei" panose="02010609060101010101" pitchFamily="49" charset="-122"/>
            </a:endParaRPr>
          </a:p>
        </p:txBody>
      </p:sp>
      <p:sp>
        <p:nvSpPr>
          <p:cNvPr id="312" name="Google Shape;312;p33"/>
          <p:cNvSpPr txBox="1">
            <a:spLocks noGrp="1"/>
          </p:cNvSpPr>
          <p:nvPr>
            <p:ph type="title" idx="2"/>
          </p:nvPr>
        </p:nvSpPr>
        <p:spPr>
          <a:xfrm>
            <a:off x="526709" y="737367"/>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p>
        </p:txBody>
      </p:sp>
      <p:sp>
        <p:nvSpPr>
          <p:cNvPr id="41" name="Google Shape;306;p33">
            <a:extLst>
              <a:ext uri="{FF2B5EF4-FFF2-40B4-BE49-F238E27FC236}">
                <a16:creationId xmlns:a16="http://schemas.microsoft.com/office/drawing/2014/main" id="{5B33C5DD-C7E1-4FAE-9007-0B794DB732E7}"/>
              </a:ext>
            </a:extLst>
          </p:cNvPr>
          <p:cNvSpPr/>
          <p:nvPr/>
        </p:nvSpPr>
        <p:spPr>
          <a:xfrm>
            <a:off x="1694983" y="2090068"/>
            <a:ext cx="5583493" cy="780594"/>
          </a:xfrm>
          <a:prstGeom prst="roundRect">
            <a:avLst>
              <a:gd name="adj" fmla="val 50000"/>
            </a:avLst>
          </a:prstGeom>
          <a:noFill/>
          <a:ln w="2857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1;p33">
            <a:extLst>
              <a:ext uri="{FF2B5EF4-FFF2-40B4-BE49-F238E27FC236}">
                <a16:creationId xmlns:a16="http://schemas.microsoft.com/office/drawing/2014/main" id="{43AD0E41-577D-4B30-8CD0-81ED0EBA43A9}"/>
              </a:ext>
            </a:extLst>
          </p:cNvPr>
          <p:cNvSpPr txBox="1">
            <a:spLocks/>
          </p:cNvSpPr>
          <p:nvPr/>
        </p:nvSpPr>
        <p:spPr>
          <a:xfrm>
            <a:off x="2008877" y="2185770"/>
            <a:ext cx="5269599" cy="4857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1pPr>
            <a:lvl2pPr marL="914400" marR="0" lvl="1"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2pPr>
            <a:lvl3pPr marL="1371600" marR="0" lvl="2"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3pPr>
            <a:lvl4pPr marL="1828800" marR="0" lvl="3"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4pPr>
            <a:lvl5pPr marL="2286000" marR="0" lvl="4"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5pPr>
            <a:lvl6pPr marL="2743200" marR="0" lvl="5"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6pPr>
            <a:lvl7pPr marL="3200400" marR="0" lvl="6"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7pPr>
            <a:lvl8pPr marL="3657600" marR="0" lvl="7"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8pPr>
            <a:lvl9pPr marL="4114800" marR="0" lvl="8"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9pPr>
          </a:lstStyle>
          <a:p>
            <a:pPr marL="0" indent="0"/>
            <a:r>
              <a:rPr lang="zh-CN" altLang="en-US" sz="3200" b="1" dirty="0">
                <a:latin typeface="SimHei" panose="02010609060101010101" pitchFamily="49" charset="-122"/>
                <a:ea typeface="SimHei" panose="02010609060101010101" pitchFamily="49" charset="-122"/>
              </a:rPr>
              <a:t>时间序列算法</a:t>
            </a:r>
            <a:r>
              <a:rPr lang="en-US" altLang="zh-CN" sz="3200" dirty="0">
                <a:latin typeface="SimHei" panose="02010609060101010101" pitchFamily="49" charset="-122"/>
                <a:ea typeface="SimHei" panose="02010609060101010101" pitchFamily="49" charset="-122"/>
              </a:rPr>
              <a:t>(</a:t>
            </a:r>
            <a:r>
              <a:rPr lang="en-GB" altLang="zh-CN" sz="3200" dirty="0">
                <a:latin typeface="SimHei" panose="02010609060101010101" pitchFamily="49" charset="-122"/>
                <a:ea typeface="SimHei" panose="02010609060101010101" pitchFamily="49" charset="-122"/>
              </a:rPr>
              <a:t>ARIMA)</a:t>
            </a:r>
            <a:r>
              <a:rPr lang="en-US" altLang="zh-CN" sz="3200" dirty="0">
                <a:latin typeface="SimHei" panose="02010609060101010101" pitchFamily="49" charset="-122"/>
                <a:ea typeface="SimHei" panose="02010609060101010101" pitchFamily="49" charset="-122"/>
              </a:rPr>
              <a:t>+SVM</a:t>
            </a:r>
            <a:endParaRPr lang="en-GB" sz="3200" dirty="0">
              <a:latin typeface="SimHei" panose="02010609060101010101" pitchFamily="49" charset="-122"/>
              <a:ea typeface="SimHei" panose="02010609060101010101" pitchFamily="49" charset="-122"/>
            </a:endParaRPr>
          </a:p>
        </p:txBody>
      </p:sp>
      <p:sp>
        <p:nvSpPr>
          <p:cNvPr id="43" name="Google Shape;312;p33">
            <a:extLst>
              <a:ext uri="{FF2B5EF4-FFF2-40B4-BE49-F238E27FC236}">
                <a16:creationId xmlns:a16="http://schemas.microsoft.com/office/drawing/2014/main" id="{DF0E9927-026D-44C5-810E-E0EA7F1907D7}"/>
              </a:ext>
            </a:extLst>
          </p:cNvPr>
          <p:cNvSpPr txBox="1">
            <a:spLocks/>
          </p:cNvSpPr>
          <p:nvPr/>
        </p:nvSpPr>
        <p:spPr>
          <a:xfrm>
            <a:off x="526709" y="2098807"/>
            <a:ext cx="1247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50000"/>
              </a:lnSpc>
              <a:spcBef>
                <a:spcPts val="0"/>
              </a:spcBef>
              <a:spcAft>
                <a:spcPts val="0"/>
              </a:spcAft>
              <a:buClr>
                <a:schemeClr val="dk2"/>
              </a:buClr>
              <a:buSzPts val="8000"/>
              <a:buFont typeface="Bungee"/>
              <a:buNone/>
              <a:defRPr sz="5000" b="0" i="0" u="none" strike="noStrike" cap="none">
                <a:solidFill>
                  <a:schemeClr val="accent6"/>
                </a:solidFill>
                <a:latin typeface="Bungee"/>
                <a:ea typeface="Bungee"/>
                <a:cs typeface="Bungee"/>
                <a:sym typeface="Bungee"/>
              </a:defRPr>
            </a:lvl1pPr>
            <a:lvl2pPr marR="0" lvl="1"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2pPr>
            <a:lvl3pPr marR="0" lvl="2"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3pPr>
            <a:lvl4pPr marR="0" lvl="3"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4pPr>
            <a:lvl5pPr marR="0" lvl="4"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5pPr>
            <a:lvl6pPr marR="0" lvl="5"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6pPr>
            <a:lvl7pPr marR="0" lvl="6"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7pPr>
            <a:lvl8pPr marR="0" lvl="7"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8pPr>
            <a:lvl9pPr marR="0" lvl="8"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9pPr>
          </a:lstStyle>
          <a:p>
            <a:r>
              <a:rPr lang="en-GB" dirty="0"/>
              <a:t>0</a:t>
            </a:r>
            <a:r>
              <a:rPr lang="en-US" altLang="zh-CN" dirty="0"/>
              <a:t>2</a:t>
            </a:r>
            <a:endParaRPr lang="en-GB" dirty="0"/>
          </a:p>
        </p:txBody>
      </p:sp>
      <p:sp>
        <p:nvSpPr>
          <p:cNvPr id="44" name="Google Shape;306;p33">
            <a:extLst>
              <a:ext uri="{FF2B5EF4-FFF2-40B4-BE49-F238E27FC236}">
                <a16:creationId xmlns:a16="http://schemas.microsoft.com/office/drawing/2014/main" id="{1B36F98B-CDD7-4A6C-AF1A-9341CD2AF415}"/>
              </a:ext>
            </a:extLst>
          </p:cNvPr>
          <p:cNvSpPr/>
          <p:nvPr/>
        </p:nvSpPr>
        <p:spPr>
          <a:xfrm>
            <a:off x="1694984" y="3393520"/>
            <a:ext cx="4019815" cy="834470"/>
          </a:xfrm>
          <a:prstGeom prst="roundRect">
            <a:avLst>
              <a:gd name="adj" fmla="val 50000"/>
            </a:avLst>
          </a:prstGeom>
          <a:noFill/>
          <a:ln w="2857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1;p33">
            <a:extLst>
              <a:ext uri="{FF2B5EF4-FFF2-40B4-BE49-F238E27FC236}">
                <a16:creationId xmlns:a16="http://schemas.microsoft.com/office/drawing/2014/main" id="{C2757F6E-E20F-45A9-88B6-3B46E5854530}"/>
              </a:ext>
            </a:extLst>
          </p:cNvPr>
          <p:cNvSpPr txBox="1">
            <a:spLocks/>
          </p:cNvSpPr>
          <p:nvPr/>
        </p:nvSpPr>
        <p:spPr>
          <a:xfrm>
            <a:off x="2123103" y="847008"/>
            <a:ext cx="3727563" cy="4857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5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1pPr>
            <a:lvl2pPr marL="914400" marR="0" lvl="1"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2pPr>
            <a:lvl3pPr marL="1371600" marR="0" lvl="2"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3pPr>
            <a:lvl4pPr marL="1828800" marR="0" lvl="3"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4pPr>
            <a:lvl5pPr marL="2286000" marR="0" lvl="4"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5pPr>
            <a:lvl6pPr marL="2743200" marR="0" lvl="5"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6pPr>
            <a:lvl7pPr marL="3200400" marR="0" lvl="6"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7pPr>
            <a:lvl8pPr marL="3657600" marR="0" lvl="7"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8pPr>
            <a:lvl9pPr marL="4114800" marR="0" lvl="8" indent="-330200" algn="l" rtl="0">
              <a:lnSpc>
                <a:spcPct val="100000"/>
              </a:lnSpc>
              <a:spcBef>
                <a:spcPts val="0"/>
              </a:spcBef>
              <a:spcAft>
                <a:spcPts val="0"/>
              </a:spcAft>
              <a:buClr>
                <a:schemeClr val="dk1"/>
              </a:buClr>
              <a:buSzPts val="2000"/>
              <a:buFont typeface="Bungee"/>
              <a:buNone/>
              <a:defRPr sz="2000" b="0" i="0" u="none" strike="noStrike" cap="none">
                <a:solidFill>
                  <a:schemeClr val="dk1"/>
                </a:solidFill>
                <a:latin typeface="Bungee"/>
                <a:ea typeface="Bungee"/>
                <a:cs typeface="Bungee"/>
                <a:sym typeface="Bungee"/>
              </a:defRPr>
            </a:lvl9pPr>
          </a:lstStyle>
          <a:p>
            <a:pPr marL="0" indent="0"/>
            <a:r>
              <a:rPr lang="zh-CN" altLang="en-US" sz="3200" b="1" dirty="0">
                <a:latin typeface="SimHei" panose="02010609060101010101" pitchFamily="49" charset="-122"/>
                <a:ea typeface="SimHei" panose="02010609060101010101" pitchFamily="49" charset="-122"/>
              </a:rPr>
              <a:t>遗传算法</a:t>
            </a:r>
            <a:r>
              <a:rPr lang="en-US" altLang="zh-CN" sz="3200" dirty="0">
                <a:latin typeface="SimHei" panose="02010609060101010101" pitchFamily="49" charset="-122"/>
                <a:ea typeface="SimHei" panose="02010609060101010101" pitchFamily="49" charset="-122"/>
              </a:rPr>
              <a:t>(</a:t>
            </a:r>
            <a:r>
              <a:rPr lang="en-GB" altLang="zh-CN" sz="3200" dirty="0">
                <a:latin typeface="SimHei" panose="02010609060101010101" pitchFamily="49" charset="-122"/>
                <a:ea typeface="SimHei" panose="02010609060101010101" pitchFamily="49" charset="-122"/>
              </a:rPr>
              <a:t>GA)</a:t>
            </a:r>
            <a:r>
              <a:rPr lang="en-US" altLang="zh-CN" sz="3200" dirty="0">
                <a:latin typeface="SimHei" panose="02010609060101010101" pitchFamily="49" charset="-122"/>
                <a:ea typeface="SimHei" panose="02010609060101010101" pitchFamily="49" charset="-122"/>
              </a:rPr>
              <a:t>+SVM</a:t>
            </a:r>
            <a:endParaRPr lang="en-GB" sz="3200" dirty="0">
              <a:latin typeface="SimHei" panose="02010609060101010101" pitchFamily="49" charset="-122"/>
              <a:ea typeface="SimHei" panose="02010609060101010101" pitchFamily="49" charset="-122"/>
            </a:endParaRPr>
          </a:p>
        </p:txBody>
      </p:sp>
      <p:sp>
        <p:nvSpPr>
          <p:cNvPr id="46" name="Google Shape;312;p33">
            <a:extLst>
              <a:ext uri="{FF2B5EF4-FFF2-40B4-BE49-F238E27FC236}">
                <a16:creationId xmlns:a16="http://schemas.microsoft.com/office/drawing/2014/main" id="{957FE3B6-DEFA-4FE5-8E4E-91DC5F770EC9}"/>
              </a:ext>
            </a:extLst>
          </p:cNvPr>
          <p:cNvSpPr txBox="1">
            <a:spLocks/>
          </p:cNvSpPr>
          <p:nvPr/>
        </p:nvSpPr>
        <p:spPr>
          <a:xfrm>
            <a:off x="526709" y="3393520"/>
            <a:ext cx="1247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50000"/>
              </a:lnSpc>
              <a:spcBef>
                <a:spcPts val="0"/>
              </a:spcBef>
              <a:spcAft>
                <a:spcPts val="0"/>
              </a:spcAft>
              <a:buClr>
                <a:schemeClr val="dk2"/>
              </a:buClr>
              <a:buSzPts val="8000"/>
              <a:buFont typeface="Bungee"/>
              <a:buNone/>
              <a:defRPr sz="5000" b="0" i="0" u="none" strike="noStrike" cap="none">
                <a:solidFill>
                  <a:schemeClr val="accent6"/>
                </a:solidFill>
                <a:latin typeface="Bungee"/>
                <a:ea typeface="Bungee"/>
                <a:cs typeface="Bungee"/>
                <a:sym typeface="Bungee"/>
              </a:defRPr>
            </a:lvl1pPr>
            <a:lvl2pPr marR="0" lvl="1"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2pPr>
            <a:lvl3pPr marR="0" lvl="2"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3pPr>
            <a:lvl4pPr marR="0" lvl="3"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4pPr>
            <a:lvl5pPr marR="0" lvl="4"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5pPr>
            <a:lvl6pPr marR="0" lvl="5"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6pPr>
            <a:lvl7pPr marR="0" lvl="6"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7pPr>
            <a:lvl8pPr marR="0" lvl="7"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8pPr>
            <a:lvl9pPr marR="0" lvl="8" algn="ctr" rtl="0">
              <a:lnSpc>
                <a:spcPct val="150000"/>
              </a:lnSpc>
              <a:spcBef>
                <a:spcPts val="0"/>
              </a:spcBef>
              <a:spcAft>
                <a:spcPts val="0"/>
              </a:spcAft>
              <a:buClr>
                <a:schemeClr val="dk2"/>
              </a:buClr>
              <a:buSzPts val="8000"/>
              <a:buFont typeface="Bungee"/>
              <a:buNone/>
              <a:defRPr sz="8000" b="0" i="0" u="none" strike="noStrike" cap="none">
                <a:solidFill>
                  <a:schemeClr val="dk2"/>
                </a:solidFill>
                <a:latin typeface="Bungee"/>
                <a:ea typeface="Bungee"/>
                <a:cs typeface="Bungee"/>
                <a:sym typeface="Bungee"/>
              </a:defRPr>
            </a:lvl9pPr>
          </a:lstStyle>
          <a:p>
            <a:r>
              <a:rPr lang="en-GB" dirty="0"/>
              <a:t>03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603504" y="1148934"/>
            <a:ext cx="7424361" cy="593109"/>
          </a:xfrm>
          <a:prstGeom prst="rect">
            <a:avLst/>
          </a:prstGeom>
        </p:spPr>
        <p:txBody>
          <a:bodyPr spcFirstLastPara="1" wrap="square" lIns="91425" tIns="91425" rIns="91425" bIns="91425" anchor="ctr" anchorCtr="0">
            <a:noAutofit/>
          </a:bodyPr>
          <a:lstStyle/>
          <a:p>
            <a:pPr marL="0" indent="0">
              <a:buClr>
                <a:srgbClr val="A3816A"/>
              </a:buClr>
              <a:buSzPts val="1100"/>
              <a:buNone/>
            </a:pPr>
            <a:r>
              <a:rPr lang="zh-CN" altLang="en-US" dirty="0">
                <a:latin typeface="SimHei" panose="02010609060101010101" pitchFamily="49" charset="-122"/>
                <a:ea typeface="SimHei" panose="02010609060101010101" pitchFamily="49" charset="-122"/>
              </a:rPr>
              <a:t>    </a:t>
            </a:r>
            <a:r>
              <a:rPr lang="zh-CN" altLang="zh-CN" dirty="0">
                <a:latin typeface="SimHei" panose="02010609060101010101" pitchFamily="49" charset="-122"/>
                <a:ea typeface="SimHei" panose="02010609060101010101" pitchFamily="49" charset="-122"/>
              </a:rPr>
              <a:t>利用</a:t>
            </a:r>
            <a:r>
              <a:rPr lang="en-US" altLang="zh-CN" sz="1800" b="1" dirty="0">
                <a:latin typeface="SimHei" panose="02010609060101010101" pitchFamily="49" charset="-122"/>
                <a:ea typeface="SimHei" panose="02010609060101010101" pitchFamily="49" charset="-122"/>
              </a:rPr>
              <a:t>GA</a:t>
            </a:r>
            <a:r>
              <a:rPr lang="zh-CN" altLang="zh-CN" dirty="0">
                <a:latin typeface="SimHei" panose="02010609060101010101" pitchFamily="49" charset="-122"/>
                <a:ea typeface="SimHei" panose="02010609060101010101" pitchFamily="49" charset="-122"/>
              </a:rPr>
              <a:t>全局自动寻优</a:t>
            </a:r>
            <a:r>
              <a:rPr lang="zh-CN" altLang="zh-CN" sz="1800" b="1" dirty="0">
                <a:effectLst>
                  <a:outerShdw blurRad="38100" dist="38100" dir="2700000" algn="tl">
                    <a:srgbClr val="000000">
                      <a:alpha val="43137"/>
                    </a:srgbClr>
                  </a:outerShdw>
                </a:effectLst>
                <a:latin typeface="SimHei" panose="02010609060101010101" pitchFamily="49" charset="-122"/>
                <a:ea typeface="SimHei" panose="02010609060101010101" pitchFamily="49" charset="-122"/>
              </a:rPr>
              <a:t>找到</a:t>
            </a:r>
            <a:r>
              <a:rPr lang="en-US" altLang="zh-CN" sz="1800" b="1" dirty="0">
                <a:effectLst>
                  <a:outerShdw blurRad="38100" dist="38100" dir="2700000" algn="tl">
                    <a:srgbClr val="000000">
                      <a:alpha val="43137"/>
                    </a:srgbClr>
                  </a:outerShdw>
                </a:effectLst>
                <a:latin typeface="SimHei" panose="02010609060101010101" pitchFamily="49" charset="-122"/>
                <a:ea typeface="SimHei" panose="02010609060101010101" pitchFamily="49" charset="-122"/>
              </a:rPr>
              <a:t>SVM</a:t>
            </a:r>
            <a:r>
              <a:rPr lang="zh-CN" altLang="zh-CN" sz="1800" b="1" dirty="0">
                <a:effectLst>
                  <a:outerShdw blurRad="38100" dist="38100" dir="2700000" algn="tl">
                    <a:srgbClr val="000000">
                      <a:alpha val="43137"/>
                    </a:srgbClr>
                  </a:outerShdw>
                </a:effectLst>
                <a:latin typeface="SimHei" panose="02010609060101010101" pitchFamily="49" charset="-122"/>
                <a:ea typeface="SimHei" panose="02010609060101010101" pitchFamily="49" charset="-122"/>
              </a:rPr>
              <a:t>的最佳参数</a:t>
            </a:r>
            <a:r>
              <a:rPr lang="en-US" altLang="zh-CN" dirty="0">
                <a:latin typeface="SimHei" panose="02010609060101010101" pitchFamily="49" charset="-122"/>
                <a:ea typeface="SimHei" panose="02010609060101010101" pitchFamily="49" charset="-122"/>
              </a:rPr>
              <a:t>, </a:t>
            </a:r>
            <a:r>
              <a:rPr lang="zh-CN" altLang="zh-CN" sz="1800" b="1" dirty="0">
                <a:effectLst>
                  <a:outerShdw blurRad="38100" dist="38100" dir="2700000" algn="tl">
                    <a:srgbClr val="000000">
                      <a:alpha val="43137"/>
                    </a:srgbClr>
                  </a:outerShdw>
                </a:effectLst>
                <a:latin typeface="SimHei" panose="02010609060101010101" pitchFamily="49" charset="-122"/>
                <a:ea typeface="SimHei" panose="02010609060101010101" pitchFamily="49" charset="-122"/>
              </a:rPr>
              <a:t>剔除了冗余特征</a:t>
            </a:r>
            <a:r>
              <a:rPr lang="en-US" altLang="zh-CN" dirty="0">
                <a:latin typeface="SimHei" panose="02010609060101010101" pitchFamily="49" charset="-122"/>
                <a:ea typeface="SimHei" panose="02010609060101010101" pitchFamily="49" charset="-122"/>
              </a:rPr>
              <a:t>, </a:t>
            </a:r>
            <a:r>
              <a:rPr lang="zh-CN" altLang="zh-CN" dirty="0">
                <a:latin typeface="SimHei" panose="02010609060101010101" pitchFamily="49" charset="-122"/>
                <a:ea typeface="SimHei" panose="02010609060101010101" pitchFamily="49" charset="-122"/>
              </a:rPr>
              <a:t>提高了预测的命中率</a:t>
            </a:r>
            <a:r>
              <a:rPr lang="en-US" altLang="zh-CN" dirty="0">
                <a:latin typeface="SimHei" panose="02010609060101010101" pitchFamily="49" charset="-122"/>
                <a:ea typeface="SimHei" panose="02010609060101010101" pitchFamily="49" charset="-122"/>
              </a:rPr>
              <a:t>, </a:t>
            </a:r>
            <a:r>
              <a:rPr lang="zh-CN" altLang="zh-CN" dirty="0">
                <a:latin typeface="SimHei" panose="02010609060101010101" pitchFamily="49" charset="-122"/>
                <a:ea typeface="SimHei" panose="02010609060101010101" pitchFamily="49" charset="-122"/>
              </a:rPr>
              <a:t>大大减少了计算量和预测时间。</a:t>
            </a:r>
          </a:p>
        </p:txBody>
      </p:sp>
      <p:sp>
        <p:nvSpPr>
          <p:cNvPr id="482" name="Google Shape;482;p37"/>
          <p:cNvSpPr txBox="1">
            <a:spLocks noGrp="1"/>
          </p:cNvSpPr>
          <p:nvPr>
            <p:ph type="title"/>
          </p:nvPr>
        </p:nvSpPr>
        <p:spPr>
          <a:xfrm>
            <a:off x="444059" y="191965"/>
            <a:ext cx="4463402" cy="8602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3200" b="1" dirty="0"/>
              <a:t>01  </a:t>
            </a:r>
            <a:r>
              <a:rPr lang="zh-CN" altLang="en-US" sz="3200" b="1" dirty="0">
                <a:latin typeface="SimHei" panose="02010609060101010101" pitchFamily="49" charset="-122"/>
                <a:ea typeface="SimHei" panose="02010609060101010101" pitchFamily="49" charset="-122"/>
              </a:rPr>
              <a:t>遗传算法</a:t>
            </a:r>
            <a:r>
              <a:rPr lang="en-US" altLang="zh-CN" sz="3200" dirty="0">
                <a:latin typeface="Consolas" panose="020B0609020204030204" pitchFamily="49" charset="0"/>
                <a:cs typeface="Consolas" panose="020B0609020204030204" pitchFamily="49" charset="0"/>
              </a:rPr>
              <a:t>(GA)+</a:t>
            </a:r>
            <a:r>
              <a:rPr lang="en-US" altLang="zh-CN" sz="3200" b="1" dirty="0">
                <a:latin typeface="Consolas" panose="020B0609020204030204" pitchFamily="49" charset="0"/>
                <a:cs typeface="Consolas" panose="020B0609020204030204" pitchFamily="49" charset="0"/>
              </a:rPr>
              <a:t>SVM</a:t>
            </a:r>
            <a:endParaRPr lang="en-GB" altLang="zh-CN" sz="3200" b="1" dirty="0">
              <a:latin typeface="Consolas" panose="020B0609020204030204" pitchFamily="49" charset="0"/>
              <a:cs typeface="Consolas" panose="020B0609020204030204" pitchFamily="49" charset="0"/>
            </a:endParaRPr>
          </a:p>
        </p:txBody>
      </p:sp>
      <p:grpSp>
        <p:nvGrpSpPr>
          <p:cNvPr id="4" name="组合 3">
            <a:extLst>
              <a:ext uri="{FF2B5EF4-FFF2-40B4-BE49-F238E27FC236}">
                <a16:creationId xmlns:a16="http://schemas.microsoft.com/office/drawing/2014/main" id="{A515C722-D123-429A-8B22-E3051A9E524C}"/>
              </a:ext>
            </a:extLst>
          </p:cNvPr>
          <p:cNvGrpSpPr/>
          <p:nvPr/>
        </p:nvGrpSpPr>
        <p:grpSpPr>
          <a:xfrm>
            <a:off x="519430" y="1903174"/>
            <a:ext cx="7659370" cy="3254329"/>
            <a:chOff x="868680" y="1923848"/>
            <a:chExt cx="7335520" cy="3106438"/>
          </a:xfrm>
        </p:grpSpPr>
        <p:pic>
          <p:nvPicPr>
            <p:cNvPr id="6" name="图片 5">
              <a:extLst>
                <a:ext uri="{FF2B5EF4-FFF2-40B4-BE49-F238E27FC236}">
                  <a16:creationId xmlns:a16="http://schemas.microsoft.com/office/drawing/2014/main" id="{661E1D69-B935-4A1F-96ED-93488F3F3FDA}"/>
                </a:ext>
              </a:extLst>
            </p:cNvPr>
            <p:cNvPicPr>
              <a:picLocks noChangeAspect="1"/>
            </p:cNvPicPr>
            <p:nvPr/>
          </p:nvPicPr>
          <p:blipFill rotWithShape="1">
            <a:blip r:embed="rId3"/>
            <a:srcRect l="6075" b="52931"/>
            <a:stretch/>
          </p:blipFill>
          <p:spPr>
            <a:xfrm>
              <a:off x="868680" y="1923848"/>
              <a:ext cx="5262356" cy="930431"/>
            </a:xfrm>
            <a:prstGeom prst="rect">
              <a:avLst/>
            </a:prstGeom>
            <a:ln>
              <a:noFill/>
            </a:ln>
          </p:spPr>
        </p:pic>
        <p:pic>
          <p:nvPicPr>
            <p:cNvPr id="3" name="图片 2">
              <a:extLst>
                <a:ext uri="{FF2B5EF4-FFF2-40B4-BE49-F238E27FC236}">
                  <a16:creationId xmlns:a16="http://schemas.microsoft.com/office/drawing/2014/main" id="{574E151D-8656-495E-9A69-DCAE07A67B8A}"/>
                </a:ext>
              </a:extLst>
            </p:cNvPr>
            <p:cNvPicPr>
              <a:picLocks noChangeAspect="1"/>
            </p:cNvPicPr>
            <p:nvPr/>
          </p:nvPicPr>
          <p:blipFill>
            <a:blip r:embed="rId4"/>
            <a:stretch>
              <a:fillRect/>
            </a:stretch>
          </p:blipFill>
          <p:spPr>
            <a:xfrm>
              <a:off x="4426429" y="1923848"/>
              <a:ext cx="3777771" cy="3106438"/>
            </a:xfrm>
            <a:prstGeom prst="rect">
              <a:avLst/>
            </a:prstGeom>
            <a:ln>
              <a:noFill/>
            </a:ln>
          </p:spPr>
        </p:pic>
      </p:grpSp>
      <p:grpSp>
        <p:nvGrpSpPr>
          <p:cNvPr id="17" name="组合 16">
            <a:extLst>
              <a:ext uri="{FF2B5EF4-FFF2-40B4-BE49-F238E27FC236}">
                <a16:creationId xmlns:a16="http://schemas.microsoft.com/office/drawing/2014/main" id="{8BC21A13-7224-4E9A-83F3-3EBC689FDECE}"/>
              </a:ext>
            </a:extLst>
          </p:cNvPr>
          <p:cNvGrpSpPr/>
          <p:nvPr/>
        </p:nvGrpSpPr>
        <p:grpSpPr>
          <a:xfrm>
            <a:off x="3474720" y="1129060"/>
            <a:ext cx="3345180" cy="1654357"/>
            <a:chOff x="3474720" y="1129060"/>
            <a:chExt cx="3345180" cy="1654357"/>
          </a:xfrm>
        </p:grpSpPr>
        <p:sp>
          <p:nvSpPr>
            <p:cNvPr id="5" name="矩形 4">
              <a:extLst>
                <a:ext uri="{FF2B5EF4-FFF2-40B4-BE49-F238E27FC236}">
                  <a16:creationId xmlns:a16="http://schemas.microsoft.com/office/drawing/2014/main" id="{722DA25B-1FFF-4E76-97B5-35A462808E2B}"/>
                </a:ext>
              </a:extLst>
            </p:cNvPr>
            <p:cNvSpPr/>
            <p:nvPr/>
          </p:nvSpPr>
          <p:spPr>
            <a:xfrm>
              <a:off x="3474720" y="2550583"/>
              <a:ext cx="297180" cy="2328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D2BF3D2-B4EF-4324-B92B-0CE009B2890C}"/>
                </a:ext>
              </a:extLst>
            </p:cNvPr>
            <p:cNvSpPr/>
            <p:nvPr/>
          </p:nvSpPr>
          <p:spPr>
            <a:xfrm>
              <a:off x="6393420" y="2494310"/>
              <a:ext cx="426480" cy="289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355BAC25-A1B2-4D3C-80C8-A58F90CC2E43}"/>
                </a:ext>
              </a:extLst>
            </p:cNvPr>
            <p:cNvSpPr/>
            <p:nvPr/>
          </p:nvSpPr>
          <p:spPr>
            <a:xfrm>
              <a:off x="3948670" y="1129060"/>
              <a:ext cx="1029730" cy="4266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32666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sp>
        <p:nvSpPr>
          <p:cNvPr id="2061" name="Google Shape;2061;p53"/>
          <p:cNvSpPr/>
          <p:nvPr/>
        </p:nvSpPr>
        <p:spPr>
          <a:xfrm>
            <a:off x="1290300" y="1471938"/>
            <a:ext cx="830700" cy="8307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3"/>
          <p:cNvSpPr/>
          <p:nvPr/>
        </p:nvSpPr>
        <p:spPr>
          <a:xfrm>
            <a:off x="5112150" y="1471938"/>
            <a:ext cx="830700" cy="8307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p:cNvSpPr/>
          <p:nvPr/>
        </p:nvSpPr>
        <p:spPr>
          <a:xfrm>
            <a:off x="3201225" y="1919050"/>
            <a:ext cx="830700" cy="8307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p:cNvSpPr/>
          <p:nvPr/>
        </p:nvSpPr>
        <p:spPr>
          <a:xfrm>
            <a:off x="7023000" y="1919050"/>
            <a:ext cx="830700" cy="8307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3"/>
          <p:cNvSpPr txBox="1">
            <a:spLocks noGrp="1"/>
          </p:cNvSpPr>
          <p:nvPr>
            <p:ph type="title"/>
          </p:nvPr>
        </p:nvSpPr>
        <p:spPr>
          <a:xfrm>
            <a:off x="506640" y="98387"/>
            <a:ext cx="7704000" cy="966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SimHei" panose="02010609060101010101" pitchFamily="49" charset="-122"/>
                <a:ea typeface="SimHei" panose="02010609060101010101" pitchFamily="49" charset="-122"/>
              </a:rPr>
              <a:t> </a:t>
            </a:r>
            <a:r>
              <a:rPr lang="zh-CN" altLang="en-US" dirty="0">
                <a:latin typeface="SimHei" panose="02010609060101010101" pitchFamily="49" charset="-122"/>
                <a:ea typeface="SimHei" panose="02010609060101010101" pitchFamily="49" charset="-122"/>
              </a:rPr>
              <a:t>模型建立过程</a:t>
            </a:r>
            <a:endParaRPr lang="en-GB" dirty="0">
              <a:latin typeface="SimHei" panose="02010609060101010101" pitchFamily="49" charset="-122"/>
              <a:ea typeface="SimHei" panose="02010609060101010101" pitchFamily="49" charset="-122"/>
            </a:endParaRPr>
          </a:p>
        </p:txBody>
      </p:sp>
      <p:sp>
        <p:nvSpPr>
          <p:cNvPr id="2066" name="Google Shape;2066;p53"/>
          <p:cNvSpPr/>
          <p:nvPr/>
        </p:nvSpPr>
        <p:spPr>
          <a:xfrm>
            <a:off x="813300" y="3268788"/>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7" name="Google Shape;2067;p53"/>
          <p:cNvSpPr txBox="1">
            <a:spLocks noGrp="1"/>
          </p:cNvSpPr>
          <p:nvPr>
            <p:ph type="subTitle" idx="4294967295"/>
          </p:nvPr>
        </p:nvSpPr>
        <p:spPr>
          <a:xfrm>
            <a:off x="850500" y="3329550"/>
            <a:ext cx="1710300" cy="2844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zh-CN" altLang="en-US" sz="2000" b="1" dirty="0">
                <a:latin typeface="SimHei" panose="02010609060101010101" pitchFamily="49" charset="-122"/>
                <a:ea typeface="SimHei" panose="02010609060101010101" pitchFamily="49" charset="-122"/>
                <a:cs typeface="Bungee"/>
                <a:sym typeface="Bungee"/>
              </a:rPr>
              <a:t>初始化</a:t>
            </a:r>
            <a:endParaRPr sz="2000" b="1" dirty="0">
              <a:latin typeface="SimHei" panose="02010609060101010101" pitchFamily="49" charset="-122"/>
              <a:ea typeface="SimHei" panose="02010609060101010101" pitchFamily="49" charset="-122"/>
              <a:cs typeface="Bungee"/>
              <a:sym typeface="Bungee"/>
            </a:endParaRPr>
          </a:p>
        </p:txBody>
      </p:sp>
      <p:sp>
        <p:nvSpPr>
          <p:cNvPr id="2068" name="Google Shape;2068;p53"/>
          <p:cNvSpPr txBox="1">
            <a:spLocks noGrp="1"/>
          </p:cNvSpPr>
          <p:nvPr>
            <p:ph type="subTitle" idx="4294967295"/>
          </p:nvPr>
        </p:nvSpPr>
        <p:spPr>
          <a:xfrm>
            <a:off x="336899" y="3702157"/>
            <a:ext cx="2343188" cy="653700"/>
          </a:xfrm>
          <a:prstGeom prst="rect">
            <a:avLst/>
          </a:prstGeom>
        </p:spPr>
        <p:txBody>
          <a:bodyPr spcFirstLastPara="1" wrap="square" lIns="91425" tIns="91425" rIns="91425" bIns="91425" anchor="ctr" anchorCtr="0">
            <a:noAutofit/>
          </a:bodyPr>
          <a:lstStyle/>
          <a:p>
            <a:r>
              <a:rPr lang="zh-CN" altLang="zh-CN" dirty="0">
                <a:latin typeface="SimHei" panose="02010609060101010101" pitchFamily="49" charset="-122"/>
                <a:ea typeface="SimHei" panose="02010609060101010101" pitchFamily="49" charset="-122"/>
              </a:rPr>
              <a:t>选定原始特征向量</a:t>
            </a:r>
            <a:endParaRPr lang="en-US" altLang="zh-CN" dirty="0">
              <a:latin typeface="SimHei" panose="02010609060101010101" pitchFamily="49" charset="-122"/>
              <a:ea typeface="SimHei" panose="02010609060101010101" pitchFamily="49" charset="-122"/>
            </a:endParaRPr>
          </a:p>
          <a:p>
            <a:r>
              <a:rPr lang="zh-CN" altLang="zh-CN" dirty="0">
                <a:latin typeface="SimHei" panose="02010609060101010101" pitchFamily="49" charset="-122"/>
                <a:ea typeface="SimHei" panose="02010609060101010101" pitchFamily="49" charset="-122"/>
              </a:rPr>
              <a:t>初始化种群</a:t>
            </a:r>
          </a:p>
        </p:txBody>
      </p:sp>
      <p:sp>
        <p:nvSpPr>
          <p:cNvPr id="2069" name="Google Shape;2069;p53"/>
          <p:cNvSpPr/>
          <p:nvPr/>
        </p:nvSpPr>
        <p:spPr>
          <a:xfrm>
            <a:off x="2724225" y="3268788"/>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0" name="Google Shape;2070;p53"/>
          <p:cNvSpPr txBox="1">
            <a:spLocks noGrp="1"/>
          </p:cNvSpPr>
          <p:nvPr>
            <p:ph type="subTitle" idx="4294967295"/>
          </p:nvPr>
        </p:nvSpPr>
        <p:spPr>
          <a:xfrm>
            <a:off x="2761425" y="3329550"/>
            <a:ext cx="1710300" cy="2844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zh-CN" altLang="en-US" sz="2000" b="1" dirty="0">
                <a:latin typeface="Bungee"/>
                <a:ea typeface="Bungee"/>
                <a:cs typeface="Bungee"/>
                <a:sym typeface="Bungee"/>
              </a:rPr>
              <a:t>优化参数</a:t>
            </a:r>
            <a:endParaRPr sz="2000" b="1" dirty="0">
              <a:latin typeface="Bungee"/>
              <a:ea typeface="Bungee"/>
              <a:cs typeface="Bungee"/>
              <a:sym typeface="Bungee"/>
            </a:endParaRPr>
          </a:p>
        </p:txBody>
      </p:sp>
      <p:sp>
        <p:nvSpPr>
          <p:cNvPr id="2072" name="Google Shape;2072;p53"/>
          <p:cNvSpPr/>
          <p:nvPr/>
        </p:nvSpPr>
        <p:spPr>
          <a:xfrm>
            <a:off x="4635150" y="3268788"/>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3" name="Google Shape;2073;p53"/>
          <p:cNvSpPr txBox="1">
            <a:spLocks noGrp="1"/>
          </p:cNvSpPr>
          <p:nvPr>
            <p:ph type="subTitle" idx="4294967295"/>
          </p:nvPr>
        </p:nvSpPr>
        <p:spPr>
          <a:xfrm>
            <a:off x="4672350" y="3329550"/>
            <a:ext cx="1710300" cy="2844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zh-CN" altLang="en-US" sz="2000" b="1" dirty="0">
                <a:latin typeface="Bungee"/>
                <a:ea typeface="Bungee"/>
                <a:cs typeface="Bungee"/>
                <a:sym typeface="Bungee"/>
              </a:rPr>
              <a:t>优化特征向量</a:t>
            </a:r>
            <a:endParaRPr sz="2000" b="1" dirty="0">
              <a:latin typeface="Bungee"/>
              <a:ea typeface="Bungee"/>
              <a:cs typeface="Bungee"/>
              <a:sym typeface="Bungee"/>
            </a:endParaRPr>
          </a:p>
        </p:txBody>
      </p:sp>
      <p:sp>
        <p:nvSpPr>
          <p:cNvPr id="2075" name="Google Shape;2075;p53"/>
          <p:cNvSpPr/>
          <p:nvPr/>
        </p:nvSpPr>
        <p:spPr>
          <a:xfrm>
            <a:off x="6546000" y="3268788"/>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6" name="Google Shape;2076;p53"/>
          <p:cNvSpPr txBox="1">
            <a:spLocks noGrp="1"/>
          </p:cNvSpPr>
          <p:nvPr>
            <p:ph type="subTitle" idx="4294967295"/>
          </p:nvPr>
        </p:nvSpPr>
        <p:spPr>
          <a:xfrm>
            <a:off x="6583200" y="3329550"/>
            <a:ext cx="1710300" cy="2844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zh-CN" altLang="en-US" sz="2000" b="1" dirty="0">
                <a:latin typeface="SimHei" panose="02010609060101010101" pitchFamily="49" charset="-122"/>
                <a:ea typeface="SimHei" panose="02010609060101010101" pitchFamily="49" charset="-122"/>
                <a:cs typeface="Bungee"/>
                <a:sym typeface="Bungee"/>
              </a:rPr>
              <a:t>测试</a:t>
            </a:r>
            <a:endParaRPr sz="2000" b="1" dirty="0">
              <a:latin typeface="SimHei" panose="02010609060101010101" pitchFamily="49" charset="-122"/>
              <a:ea typeface="SimHei" panose="02010609060101010101" pitchFamily="49" charset="-122"/>
              <a:cs typeface="Bungee"/>
              <a:sym typeface="Bungee"/>
            </a:endParaRPr>
          </a:p>
        </p:txBody>
      </p:sp>
      <p:cxnSp>
        <p:nvCxnSpPr>
          <p:cNvPr id="2115" name="Google Shape;2115;p53"/>
          <p:cNvCxnSpPr>
            <a:cxnSpLocks/>
            <a:stCxn id="2061" idx="4"/>
            <a:endCxn id="2066" idx="0"/>
          </p:cNvCxnSpPr>
          <p:nvPr/>
        </p:nvCxnSpPr>
        <p:spPr>
          <a:xfrm>
            <a:off x="1705650" y="2302638"/>
            <a:ext cx="0" cy="9663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2116" name="Google Shape;2116;p53"/>
          <p:cNvCxnSpPr>
            <a:stCxn id="2063" idx="4"/>
            <a:endCxn id="2069" idx="0"/>
          </p:cNvCxnSpPr>
          <p:nvPr/>
        </p:nvCxnSpPr>
        <p:spPr>
          <a:xfrm>
            <a:off x="3616575" y="2749750"/>
            <a:ext cx="0" cy="5190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2117" name="Google Shape;2117;p53"/>
          <p:cNvCxnSpPr>
            <a:stCxn id="2062" idx="4"/>
            <a:endCxn id="2072" idx="0"/>
          </p:cNvCxnSpPr>
          <p:nvPr/>
        </p:nvCxnSpPr>
        <p:spPr>
          <a:xfrm>
            <a:off x="5527500" y="2302638"/>
            <a:ext cx="0" cy="9663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2118" name="Google Shape;2118;p53"/>
          <p:cNvCxnSpPr>
            <a:stCxn id="2064" idx="4"/>
            <a:endCxn id="2075" idx="0"/>
          </p:cNvCxnSpPr>
          <p:nvPr/>
        </p:nvCxnSpPr>
        <p:spPr>
          <a:xfrm>
            <a:off x="7438350" y="2749750"/>
            <a:ext cx="0" cy="5190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2119" name="Google Shape;2119;p53"/>
          <p:cNvCxnSpPr>
            <a:cxnSpLocks/>
            <a:stCxn id="2061" idx="2"/>
          </p:cNvCxnSpPr>
          <p:nvPr/>
        </p:nvCxnSpPr>
        <p:spPr>
          <a:xfrm rot="10800000">
            <a:off x="724500" y="1887288"/>
            <a:ext cx="565800" cy="0"/>
          </a:xfrm>
          <a:prstGeom prst="straightConnector1">
            <a:avLst/>
          </a:prstGeom>
          <a:noFill/>
          <a:ln w="9525" cap="flat" cmpd="sng">
            <a:solidFill>
              <a:schemeClr val="accent6"/>
            </a:solidFill>
            <a:prstDash val="dot"/>
            <a:round/>
            <a:headEnd type="none" w="med" len="med"/>
            <a:tailEnd type="oval" w="med" len="med"/>
          </a:ln>
          <a:effectLst>
            <a:outerShdw blurRad="71438" algn="bl" rotWithShape="0">
              <a:schemeClr val="accent6"/>
            </a:outerShdw>
          </a:effectLst>
        </p:spPr>
      </p:cxnSp>
      <p:cxnSp>
        <p:nvCxnSpPr>
          <p:cNvPr id="2120" name="Google Shape;2120;p53"/>
          <p:cNvCxnSpPr>
            <a:cxnSpLocks/>
            <a:stCxn id="2061" idx="6"/>
            <a:endCxn id="2063" idx="2"/>
          </p:cNvCxnSpPr>
          <p:nvPr/>
        </p:nvCxnSpPr>
        <p:spPr>
          <a:xfrm>
            <a:off x="2121000" y="1887288"/>
            <a:ext cx="1080300" cy="447000"/>
          </a:xfrm>
          <a:prstGeom prst="straightConnector1">
            <a:avLst/>
          </a:prstGeom>
          <a:noFill/>
          <a:ln w="9525" cap="flat" cmpd="sng">
            <a:solidFill>
              <a:schemeClr val="accent6"/>
            </a:solidFill>
            <a:prstDash val="dot"/>
            <a:round/>
            <a:headEnd type="none" w="med" len="med"/>
            <a:tailEnd type="none" w="med" len="med"/>
          </a:ln>
          <a:effectLst>
            <a:outerShdw blurRad="71438" algn="bl" rotWithShape="0">
              <a:schemeClr val="accent6"/>
            </a:outerShdw>
          </a:effectLst>
        </p:spPr>
      </p:cxnSp>
      <p:cxnSp>
        <p:nvCxnSpPr>
          <p:cNvPr id="2121" name="Google Shape;2121;p53"/>
          <p:cNvCxnSpPr>
            <a:stCxn id="2063" idx="6"/>
            <a:endCxn id="2062" idx="2"/>
          </p:cNvCxnSpPr>
          <p:nvPr/>
        </p:nvCxnSpPr>
        <p:spPr>
          <a:xfrm rot="10800000" flipH="1">
            <a:off x="4031925" y="1887400"/>
            <a:ext cx="1080300" cy="447000"/>
          </a:xfrm>
          <a:prstGeom prst="straightConnector1">
            <a:avLst/>
          </a:prstGeom>
          <a:noFill/>
          <a:ln w="9525" cap="flat" cmpd="sng">
            <a:solidFill>
              <a:schemeClr val="accent6"/>
            </a:solidFill>
            <a:prstDash val="dot"/>
            <a:round/>
            <a:headEnd type="none" w="med" len="med"/>
            <a:tailEnd type="none" w="med" len="med"/>
          </a:ln>
          <a:effectLst>
            <a:outerShdw blurRad="71438" algn="bl" rotWithShape="0">
              <a:schemeClr val="accent6"/>
            </a:outerShdw>
          </a:effectLst>
        </p:spPr>
      </p:cxnSp>
      <p:cxnSp>
        <p:nvCxnSpPr>
          <p:cNvPr id="2122" name="Google Shape;2122;p53"/>
          <p:cNvCxnSpPr>
            <a:stCxn id="2062" idx="6"/>
            <a:endCxn id="2064" idx="2"/>
          </p:cNvCxnSpPr>
          <p:nvPr/>
        </p:nvCxnSpPr>
        <p:spPr>
          <a:xfrm>
            <a:off x="5942850" y="1887288"/>
            <a:ext cx="1080300" cy="447000"/>
          </a:xfrm>
          <a:prstGeom prst="straightConnector1">
            <a:avLst/>
          </a:prstGeom>
          <a:noFill/>
          <a:ln w="9525" cap="flat" cmpd="sng">
            <a:solidFill>
              <a:schemeClr val="accent6"/>
            </a:solidFill>
            <a:prstDash val="dot"/>
            <a:round/>
            <a:headEnd type="none" w="med" len="med"/>
            <a:tailEnd type="none" w="med" len="med"/>
          </a:ln>
          <a:effectLst>
            <a:outerShdw blurRad="71438" algn="bl" rotWithShape="0">
              <a:schemeClr val="accent6"/>
            </a:outerShdw>
          </a:effectLst>
        </p:spPr>
      </p:cxnSp>
      <p:cxnSp>
        <p:nvCxnSpPr>
          <p:cNvPr id="2123" name="Google Shape;2123;p53"/>
          <p:cNvCxnSpPr>
            <a:stCxn id="2064" idx="6"/>
          </p:cNvCxnSpPr>
          <p:nvPr/>
        </p:nvCxnSpPr>
        <p:spPr>
          <a:xfrm>
            <a:off x="7853700" y="2334400"/>
            <a:ext cx="559800" cy="0"/>
          </a:xfrm>
          <a:prstGeom prst="straightConnector1">
            <a:avLst/>
          </a:prstGeom>
          <a:noFill/>
          <a:ln w="9525" cap="flat" cmpd="sng">
            <a:solidFill>
              <a:schemeClr val="accent6"/>
            </a:solidFill>
            <a:prstDash val="dot"/>
            <a:round/>
            <a:headEnd type="none" w="med" len="med"/>
            <a:tailEnd type="oval" w="med" len="med"/>
          </a:ln>
          <a:effectLst>
            <a:outerShdw blurRad="71438" algn="bl" rotWithShape="0">
              <a:schemeClr val="accent6"/>
            </a:outerShdw>
          </a:effectLst>
        </p:spPr>
      </p:cxnSp>
      <p:sp>
        <p:nvSpPr>
          <p:cNvPr id="2" name="文本框 1">
            <a:extLst>
              <a:ext uri="{FF2B5EF4-FFF2-40B4-BE49-F238E27FC236}">
                <a16:creationId xmlns:a16="http://schemas.microsoft.com/office/drawing/2014/main" id="{D7019162-EBBD-42CE-B141-2DA4B9E2F2C6}"/>
              </a:ext>
            </a:extLst>
          </p:cNvPr>
          <p:cNvSpPr txBox="1"/>
          <p:nvPr/>
        </p:nvSpPr>
        <p:spPr>
          <a:xfrm>
            <a:off x="1433778" y="1625678"/>
            <a:ext cx="543739" cy="523220"/>
          </a:xfrm>
          <a:prstGeom prst="rect">
            <a:avLst/>
          </a:prstGeom>
          <a:noFill/>
        </p:spPr>
        <p:txBody>
          <a:bodyPr wrap="square" rtlCol="0">
            <a:spAutoFit/>
          </a:bodyPr>
          <a:lstStyle/>
          <a:p>
            <a:r>
              <a:rPr lang="zh-CN" altLang="en-US" sz="2800" dirty="0">
                <a:solidFill>
                  <a:schemeClr val="accent6"/>
                </a:solidFill>
                <a:latin typeface="SimHei" panose="02010609060101010101" pitchFamily="49" charset="-122"/>
                <a:ea typeface="SimHei" panose="02010609060101010101" pitchFamily="49" charset="-122"/>
              </a:rPr>
              <a:t>①</a:t>
            </a:r>
          </a:p>
        </p:txBody>
      </p:sp>
      <p:sp>
        <p:nvSpPr>
          <p:cNvPr id="66" name="文本框 65">
            <a:extLst>
              <a:ext uri="{FF2B5EF4-FFF2-40B4-BE49-F238E27FC236}">
                <a16:creationId xmlns:a16="http://schemas.microsoft.com/office/drawing/2014/main" id="{F78F8E1E-D4C6-4A8A-8FA9-E1A54F3F2B5D}"/>
              </a:ext>
            </a:extLst>
          </p:cNvPr>
          <p:cNvSpPr txBox="1"/>
          <p:nvPr/>
        </p:nvSpPr>
        <p:spPr>
          <a:xfrm>
            <a:off x="3374899" y="2048338"/>
            <a:ext cx="543739" cy="523220"/>
          </a:xfrm>
          <a:prstGeom prst="rect">
            <a:avLst/>
          </a:prstGeom>
          <a:noFill/>
        </p:spPr>
        <p:txBody>
          <a:bodyPr wrap="none" rtlCol="0">
            <a:spAutoFit/>
          </a:bodyPr>
          <a:lstStyle/>
          <a:p>
            <a:r>
              <a:rPr lang="zh-CN" altLang="en-US" sz="2800" dirty="0">
                <a:solidFill>
                  <a:schemeClr val="accent6"/>
                </a:solidFill>
              </a:rPr>
              <a:t>②</a:t>
            </a:r>
          </a:p>
        </p:txBody>
      </p:sp>
      <p:sp>
        <p:nvSpPr>
          <p:cNvPr id="67" name="文本框 66">
            <a:extLst>
              <a:ext uri="{FF2B5EF4-FFF2-40B4-BE49-F238E27FC236}">
                <a16:creationId xmlns:a16="http://schemas.microsoft.com/office/drawing/2014/main" id="{48D46B43-CE1D-4A7F-9CFC-6BEFCC33D348}"/>
              </a:ext>
            </a:extLst>
          </p:cNvPr>
          <p:cNvSpPr txBox="1"/>
          <p:nvPr/>
        </p:nvSpPr>
        <p:spPr>
          <a:xfrm>
            <a:off x="5271622" y="1575006"/>
            <a:ext cx="543739" cy="523220"/>
          </a:xfrm>
          <a:prstGeom prst="rect">
            <a:avLst/>
          </a:prstGeom>
          <a:noFill/>
        </p:spPr>
        <p:txBody>
          <a:bodyPr wrap="none" rtlCol="0">
            <a:spAutoFit/>
          </a:bodyPr>
          <a:lstStyle/>
          <a:p>
            <a:r>
              <a:rPr lang="zh-CN" altLang="en-US" sz="2800" dirty="0">
                <a:solidFill>
                  <a:schemeClr val="accent6"/>
                </a:solidFill>
              </a:rPr>
              <a:t>③</a:t>
            </a:r>
          </a:p>
        </p:txBody>
      </p:sp>
      <p:sp>
        <p:nvSpPr>
          <p:cNvPr id="68" name="文本框 67">
            <a:extLst>
              <a:ext uri="{FF2B5EF4-FFF2-40B4-BE49-F238E27FC236}">
                <a16:creationId xmlns:a16="http://schemas.microsoft.com/office/drawing/2014/main" id="{10B51435-7FC7-4238-848A-27441D027AF6}"/>
              </a:ext>
            </a:extLst>
          </p:cNvPr>
          <p:cNvSpPr txBox="1"/>
          <p:nvPr/>
        </p:nvSpPr>
        <p:spPr>
          <a:xfrm>
            <a:off x="7166480" y="2072678"/>
            <a:ext cx="543739" cy="523220"/>
          </a:xfrm>
          <a:prstGeom prst="rect">
            <a:avLst/>
          </a:prstGeom>
          <a:noFill/>
        </p:spPr>
        <p:txBody>
          <a:bodyPr wrap="none" rtlCol="0">
            <a:spAutoFit/>
          </a:bodyPr>
          <a:lstStyle/>
          <a:p>
            <a:r>
              <a:rPr lang="zh-CN" altLang="en-US" sz="2800" dirty="0">
                <a:solidFill>
                  <a:schemeClr val="accent6"/>
                </a:solidFill>
                <a:latin typeface="SimHei" panose="02010609060101010101" pitchFamily="49" charset="-122"/>
                <a:ea typeface="SimHei" panose="02010609060101010101" pitchFamily="49" charset="-122"/>
                <a:cs typeface="Consolas" panose="020B0609020204030204" pitchFamily="49" charset="0"/>
              </a:rPr>
              <a:t>④</a:t>
            </a:r>
          </a:p>
        </p:txBody>
      </p:sp>
      <p:grpSp>
        <p:nvGrpSpPr>
          <p:cNvPr id="69" name="组合 68">
            <a:extLst>
              <a:ext uri="{FF2B5EF4-FFF2-40B4-BE49-F238E27FC236}">
                <a16:creationId xmlns:a16="http://schemas.microsoft.com/office/drawing/2014/main" id="{E669D0FF-EB86-4EEB-B5B2-2C6E49C89909}"/>
              </a:ext>
            </a:extLst>
          </p:cNvPr>
          <p:cNvGrpSpPr/>
          <p:nvPr/>
        </p:nvGrpSpPr>
        <p:grpSpPr>
          <a:xfrm>
            <a:off x="3735527" y="148527"/>
            <a:ext cx="4778470" cy="1080000"/>
            <a:chOff x="89860" y="1614352"/>
            <a:chExt cx="9009449" cy="1924441"/>
          </a:xfrm>
        </p:grpSpPr>
        <p:pic>
          <p:nvPicPr>
            <p:cNvPr id="70" name="图片 69">
              <a:extLst>
                <a:ext uri="{FF2B5EF4-FFF2-40B4-BE49-F238E27FC236}">
                  <a16:creationId xmlns:a16="http://schemas.microsoft.com/office/drawing/2014/main" id="{3A54B5E2-61BA-4BF5-8A75-AEFE5AFF6613}"/>
                </a:ext>
              </a:extLst>
            </p:cNvPr>
            <p:cNvPicPr>
              <a:picLocks noChangeAspect="1"/>
            </p:cNvPicPr>
            <p:nvPr/>
          </p:nvPicPr>
          <p:blipFill>
            <a:blip r:embed="rId3"/>
            <a:stretch>
              <a:fillRect/>
            </a:stretch>
          </p:blipFill>
          <p:spPr>
            <a:xfrm>
              <a:off x="89860" y="1614352"/>
              <a:ext cx="9009449" cy="1924441"/>
            </a:xfrm>
            <a:prstGeom prst="rect">
              <a:avLst/>
            </a:prstGeom>
          </p:spPr>
        </p:pic>
        <mc:AlternateContent xmlns:mc="http://schemas.openxmlformats.org/markup-compatibility/2006" xmlns:p14="http://schemas.microsoft.com/office/powerpoint/2010/main">
          <mc:Choice Requires="p14">
            <p:contentPart p14:bwMode="auto" r:id="rId4">
              <p14:nvContentPartPr>
                <p14:cNvPr id="71" name="墨迹 70">
                  <a:extLst>
                    <a:ext uri="{FF2B5EF4-FFF2-40B4-BE49-F238E27FC236}">
                      <a16:creationId xmlns:a16="http://schemas.microsoft.com/office/drawing/2014/main" id="{01EAB771-B402-4AD6-8B75-4F3CA96DA914}"/>
                    </a:ext>
                  </a:extLst>
                </p14:cNvPr>
                <p14:cNvContentPartPr/>
                <p14:nvPr/>
              </p14:nvContentPartPr>
              <p14:xfrm>
                <a:off x="2438287" y="2175254"/>
                <a:ext cx="1100521" cy="519839"/>
              </p14:xfrm>
            </p:contentPart>
          </mc:Choice>
          <mc:Fallback xmlns="">
            <p:pic>
              <p:nvPicPr>
                <p:cNvPr id="71" name="墨迹 70">
                  <a:extLst>
                    <a:ext uri="{FF2B5EF4-FFF2-40B4-BE49-F238E27FC236}">
                      <a16:creationId xmlns:a16="http://schemas.microsoft.com/office/drawing/2014/main" id="{01EAB771-B402-4AD6-8B75-4F3CA96DA914}"/>
                    </a:ext>
                  </a:extLst>
                </p:cNvPr>
                <p:cNvPicPr/>
                <p:nvPr/>
              </p:nvPicPr>
              <p:blipFill>
                <a:blip r:embed="rId5"/>
                <a:stretch>
                  <a:fillRect/>
                </a:stretch>
              </p:blipFill>
              <p:spPr>
                <a:xfrm>
                  <a:off x="2319550" y="2063082"/>
                  <a:ext cx="1337316" cy="74354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2" name="墨迹 71">
                  <a:extLst>
                    <a:ext uri="{FF2B5EF4-FFF2-40B4-BE49-F238E27FC236}">
                      <a16:creationId xmlns:a16="http://schemas.microsoft.com/office/drawing/2014/main" id="{14390459-7941-4DDA-B89C-A026AD21E73C}"/>
                    </a:ext>
                  </a:extLst>
                </p14:cNvPr>
                <p14:cNvContentPartPr/>
                <p14:nvPr/>
              </p14:nvContentPartPr>
              <p14:xfrm>
                <a:off x="7556844" y="1899269"/>
                <a:ext cx="1164961" cy="809279"/>
              </p14:xfrm>
            </p:contentPart>
          </mc:Choice>
          <mc:Fallback xmlns="">
            <p:pic>
              <p:nvPicPr>
                <p:cNvPr id="72" name="墨迹 71">
                  <a:extLst>
                    <a:ext uri="{FF2B5EF4-FFF2-40B4-BE49-F238E27FC236}">
                      <a16:creationId xmlns:a16="http://schemas.microsoft.com/office/drawing/2014/main" id="{14390459-7941-4DDA-B89C-A026AD21E73C}"/>
                    </a:ext>
                  </a:extLst>
                </p:cNvPr>
                <p:cNvPicPr/>
                <p:nvPr/>
              </p:nvPicPr>
              <p:blipFill>
                <a:blip r:embed="rId7"/>
                <a:stretch>
                  <a:fillRect/>
                </a:stretch>
              </p:blipFill>
              <p:spPr>
                <a:xfrm>
                  <a:off x="7438109" y="1787047"/>
                  <a:ext cx="1401753" cy="1033081"/>
                </a:xfrm>
                <a:prstGeom prst="rect">
                  <a:avLst/>
                </a:prstGeom>
              </p:spPr>
            </p:pic>
          </mc:Fallback>
        </mc:AlternateContent>
      </p:grpSp>
      <p:sp>
        <p:nvSpPr>
          <p:cNvPr id="14" name="文本框 13">
            <a:extLst>
              <a:ext uri="{FF2B5EF4-FFF2-40B4-BE49-F238E27FC236}">
                <a16:creationId xmlns:a16="http://schemas.microsoft.com/office/drawing/2014/main" id="{68240C1B-3E37-4934-890C-3850E8CC3FD9}"/>
              </a:ext>
            </a:extLst>
          </p:cNvPr>
          <p:cNvSpPr txBox="1"/>
          <p:nvPr/>
        </p:nvSpPr>
        <p:spPr>
          <a:xfrm flipH="1">
            <a:off x="427246" y="4341950"/>
            <a:ext cx="2556804" cy="338554"/>
          </a:xfrm>
          <a:prstGeom prst="rect">
            <a:avLst/>
          </a:prstGeom>
          <a:noFill/>
        </p:spPr>
        <p:txBody>
          <a:bodyPr wrap="square" rtlCol="0">
            <a:spAutoFit/>
          </a:bodyPr>
          <a:lstStyle/>
          <a:p>
            <a:r>
              <a:rPr lang="en-US" altLang="zh-CN" sz="1600" b="1" dirty="0">
                <a:solidFill>
                  <a:srgbClr val="FFC000"/>
                </a:solidFill>
                <a:latin typeface="Consolas" panose="020B0609020204030204" pitchFamily="49" charset="0"/>
                <a:cs typeface="Consolas" panose="020B0609020204030204" pitchFamily="49" charset="0"/>
              </a:rPr>
              <a:t>00110101…</a:t>
            </a:r>
            <a:endParaRPr lang="zh-CN" altLang="en-US" sz="1600" b="1" dirty="0">
              <a:solidFill>
                <a:srgbClr val="FFC000"/>
              </a:solidFill>
              <a:latin typeface="Consolas" panose="020B0609020204030204" pitchFamily="49" charset="0"/>
              <a:cs typeface="Consolas" panose="020B0609020204030204" pitchFamily="49" charset="0"/>
            </a:endParaRPr>
          </a:p>
        </p:txBody>
      </p:sp>
      <p:pic>
        <p:nvPicPr>
          <p:cNvPr id="16" name="图片 15">
            <a:extLst>
              <a:ext uri="{FF2B5EF4-FFF2-40B4-BE49-F238E27FC236}">
                <a16:creationId xmlns:a16="http://schemas.microsoft.com/office/drawing/2014/main" id="{B7E76374-9A67-4F2E-A8A6-31F4F1027486}"/>
              </a:ext>
            </a:extLst>
          </p:cNvPr>
          <p:cNvPicPr>
            <a:picLocks noChangeAspect="1"/>
          </p:cNvPicPr>
          <p:nvPr/>
        </p:nvPicPr>
        <p:blipFill>
          <a:blip r:embed="rId8"/>
          <a:stretch>
            <a:fillRect/>
          </a:stretch>
        </p:blipFill>
        <p:spPr>
          <a:xfrm>
            <a:off x="2668130" y="1273254"/>
            <a:ext cx="3859270" cy="3602935"/>
          </a:xfrm>
          <a:prstGeom prst="rect">
            <a:avLst/>
          </a:prstGeom>
        </p:spPr>
      </p:pic>
      <p:sp>
        <p:nvSpPr>
          <p:cNvPr id="89" name="文本框 88">
            <a:extLst>
              <a:ext uri="{FF2B5EF4-FFF2-40B4-BE49-F238E27FC236}">
                <a16:creationId xmlns:a16="http://schemas.microsoft.com/office/drawing/2014/main" id="{77F81F8C-B56C-4CD8-937E-86BFB30B74D2}"/>
              </a:ext>
            </a:extLst>
          </p:cNvPr>
          <p:cNvSpPr txBox="1"/>
          <p:nvPr/>
        </p:nvSpPr>
        <p:spPr>
          <a:xfrm>
            <a:off x="7557630" y="4737336"/>
            <a:ext cx="5378450" cy="307777"/>
          </a:xfrm>
          <a:prstGeom prst="rect">
            <a:avLst/>
          </a:prstGeom>
          <a:noFill/>
        </p:spPr>
        <p:txBody>
          <a:bodyPr wrap="square">
            <a:spAutoFit/>
          </a:bodyPr>
          <a:lstStyle/>
          <a:p>
            <a:r>
              <a:rPr lang="zh-CN" altLang="en-US" sz="14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a:t>
            </a:r>
            <a:r>
              <a:rPr lang="zh-CN" altLang="zh-CN" dirty="0">
                <a:solidFill>
                  <a:schemeClr val="accent6"/>
                </a:solidFill>
                <a:latin typeface="SimHei" panose="02010609060101010101" pitchFamily="49" charset="-122"/>
                <a:ea typeface="SimHei" panose="02010609060101010101" pitchFamily="49" charset="-122"/>
              </a:rPr>
              <a:t>张伟</a:t>
            </a:r>
            <a:r>
              <a:rPr lang="zh-CN" altLang="en-US" dirty="0">
                <a:solidFill>
                  <a:schemeClr val="accent6"/>
                </a:solidFill>
                <a:latin typeface="SimHei" panose="02010609060101010101" pitchFamily="49" charset="-122"/>
                <a:ea typeface="SimHei" panose="02010609060101010101" pitchFamily="49" charset="-122"/>
              </a:rPr>
              <a:t>，</a:t>
            </a:r>
            <a:r>
              <a:rPr lang="en-US" altLang="zh-CN" sz="14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2012</a:t>
            </a:r>
            <a:r>
              <a:rPr lang="zh-CN" altLang="en-US" sz="14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a:t>
            </a:r>
            <a:endParaRPr lang="zh-CN" altLang="en-US" dirty="0">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randombar(horizontal)">
                                      <p:cBhvr>
                                        <p:cTn id="1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A32947-99C4-41EE-B51A-43E79F339610}"/>
              </a:ext>
            </a:extLst>
          </p:cNvPr>
          <p:cNvPicPr>
            <a:picLocks noChangeAspect="1"/>
          </p:cNvPicPr>
          <p:nvPr/>
        </p:nvPicPr>
        <p:blipFill>
          <a:blip r:embed="rId2"/>
          <a:stretch>
            <a:fillRect/>
          </a:stretch>
        </p:blipFill>
        <p:spPr>
          <a:xfrm>
            <a:off x="289877" y="1120775"/>
            <a:ext cx="8708376" cy="2901949"/>
          </a:xfrm>
          <a:prstGeom prst="rect">
            <a:avLst/>
          </a:prstGeom>
        </p:spPr>
      </p:pic>
      <p:sp>
        <p:nvSpPr>
          <p:cNvPr id="5" name="矩形 4">
            <a:extLst>
              <a:ext uri="{FF2B5EF4-FFF2-40B4-BE49-F238E27FC236}">
                <a16:creationId xmlns:a16="http://schemas.microsoft.com/office/drawing/2014/main" id="{AB7A9998-BA08-4983-81B5-44433A8BDEB1}"/>
              </a:ext>
            </a:extLst>
          </p:cNvPr>
          <p:cNvSpPr/>
          <p:nvPr/>
        </p:nvSpPr>
        <p:spPr>
          <a:xfrm>
            <a:off x="506969" y="2487960"/>
            <a:ext cx="8347153" cy="2552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E9500321-F2FE-43B3-96A6-1BE05B98C206}"/>
              </a:ext>
            </a:extLst>
          </p:cNvPr>
          <p:cNvSpPr txBox="1"/>
          <p:nvPr/>
        </p:nvSpPr>
        <p:spPr>
          <a:xfrm>
            <a:off x="7557630" y="4737336"/>
            <a:ext cx="5378450" cy="307777"/>
          </a:xfrm>
          <a:prstGeom prst="rect">
            <a:avLst/>
          </a:prstGeom>
          <a:noFill/>
        </p:spPr>
        <p:txBody>
          <a:bodyPr wrap="square">
            <a:spAutoFit/>
          </a:bodyPr>
          <a:lstStyle/>
          <a:p>
            <a:r>
              <a:rPr lang="zh-CN" altLang="en-US" sz="1400" kern="0" dirty="0">
                <a:solidFill>
                  <a:schemeClr val="accent6"/>
                </a:solidFill>
                <a:effectLst/>
                <a:latin typeface="微软雅黑" panose="020B0503020204020204" pitchFamily="34" charset="-122"/>
                <a:ea typeface="微软雅黑" panose="020B0503020204020204" pitchFamily="34" charset="-122"/>
                <a:cs typeface="宋体" panose="02010600030101010101" pitchFamily="2" charset="-122"/>
              </a:rPr>
              <a:t>（</a:t>
            </a:r>
            <a:r>
              <a:rPr lang="zh-CN" altLang="zh-CN" dirty="0">
                <a:solidFill>
                  <a:schemeClr val="accent6"/>
                </a:solidFill>
                <a:latin typeface="微软雅黑" panose="020B0503020204020204" pitchFamily="34" charset="-122"/>
                <a:ea typeface="微软雅黑" panose="020B0503020204020204" pitchFamily="34" charset="-122"/>
              </a:rPr>
              <a:t>张伟</a:t>
            </a:r>
            <a:r>
              <a:rPr lang="zh-CN" altLang="en-US" dirty="0">
                <a:solidFill>
                  <a:schemeClr val="accent6"/>
                </a:solidFill>
                <a:latin typeface="微软雅黑" panose="020B0503020204020204" pitchFamily="34" charset="-122"/>
                <a:ea typeface="微软雅黑" panose="020B0503020204020204" pitchFamily="34" charset="-122"/>
              </a:rPr>
              <a:t>，</a:t>
            </a:r>
            <a:r>
              <a:rPr lang="en-US" altLang="zh-CN" sz="1400" kern="0" dirty="0">
                <a:solidFill>
                  <a:schemeClr val="accent6"/>
                </a:solidFill>
                <a:effectLst/>
                <a:latin typeface="微软雅黑" panose="020B0503020204020204" pitchFamily="34" charset="-122"/>
                <a:ea typeface="微软雅黑" panose="020B0503020204020204" pitchFamily="34" charset="-122"/>
                <a:cs typeface="宋体" panose="02010600030101010101" pitchFamily="2" charset="-122"/>
              </a:rPr>
              <a:t>2012</a:t>
            </a:r>
            <a:r>
              <a:rPr lang="zh-CN" altLang="en-US" sz="1400" kern="0" dirty="0">
                <a:solidFill>
                  <a:schemeClr val="accent6"/>
                </a:solidFill>
                <a:effectLst/>
                <a:latin typeface="微软雅黑" panose="020B0503020204020204" pitchFamily="34" charset="-122"/>
                <a:ea typeface="微软雅黑" panose="020B0503020204020204" pitchFamily="34" charset="-122"/>
                <a:cs typeface="宋体" panose="02010600030101010101" pitchFamily="2" charset="-122"/>
              </a:rPr>
              <a:t>）</a:t>
            </a:r>
            <a:endParaRPr lang="zh-CN" altLang="en-US" dirty="0"/>
          </a:p>
        </p:txBody>
      </p:sp>
    </p:spTree>
    <p:extLst>
      <p:ext uri="{BB962C8B-B14F-4D97-AF65-F5344CB8AC3E}">
        <p14:creationId xmlns:p14="http://schemas.microsoft.com/office/powerpoint/2010/main" val="569083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6" name="图片 5">
            <a:extLst>
              <a:ext uri="{FF2B5EF4-FFF2-40B4-BE49-F238E27FC236}">
                <a16:creationId xmlns:a16="http://schemas.microsoft.com/office/drawing/2014/main" id="{549A554B-F5ED-4F79-A3DC-89327CDC243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85244" y="1489506"/>
            <a:ext cx="7773512" cy="1837349"/>
          </a:xfrm>
          <a:prstGeom prst="rect">
            <a:avLst/>
          </a:prstGeom>
        </p:spPr>
      </p:pic>
      <p:sp>
        <p:nvSpPr>
          <p:cNvPr id="482" name="Google Shape;482;p37"/>
          <p:cNvSpPr txBox="1">
            <a:spLocks noGrp="1"/>
          </p:cNvSpPr>
          <p:nvPr>
            <p:ph type="title"/>
          </p:nvPr>
        </p:nvSpPr>
        <p:spPr>
          <a:xfrm>
            <a:off x="362897" y="211015"/>
            <a:ext cx="5832297" cy="8602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1" dirty="0"/>
              <a:t>02   </a:t>
            </a:r>
            <a:r>
              <a:rPr lang="zh-CN" altLang="en-US" b="1" dirty="0">
                <a:latin typeface="SimHei" panose="02010609060101010101" pitchFamily="49" charset="-122"/>
                <a:ea typeface="SimHei" panose="02010609060101010101" pitchFamily="49" charset="-122"/>
              </a:rPr>
              <a:t>时间序列算法</a:t>
            </a:r>
            <a:r>
              <a:rPr lang="en-US" altLang="zh-CN" sz="3200" dirty="0">
                <a:latin typeface="Consolas" panose="020B0609020204030204" pitchFamily="49" charset="0"/>
                <a:cs typeface="Consolas" panose="020B0609020204030204" pitchFamily="49" charset="0"/>
              </a:rPr>
              <a:t>(ARIMA)+</a:t>
            </a:r>
            <a:r>
              <a:rPr lang="en-US" altLang="zh-CN" sz="3200" b="1" dirty="0">
                <a:latin typeface="Consolas" panose="020B0609020204030204" pitchFamily="49" charset="0"/>
                <a:cs typeface="Consolas" panose="020B0609020204030204" pitchFamily="49" charset="0"/>
              </a:rPr>
              <a:t>SVM</a:t>
            </a:r>
            <a:endParaRPr lang="en-GB" altLang="zh-CN" sz="3200" b="1" dirty="0">
              <a:latin typeface="Consolas" panose="020B0609020204030204" pitchFamily="49" charset="0"/>
              <a:cs typeface="Consolas" panose="020B0609020204030204" pitchFamily="49" charset="0"/>
            </a:endParaRPr>
          </a:p>
        </p:txBody>
      </p:sp>
      <p:sp>
        <p:nvSpPr>
          <p:cNvPr id="3" name="文本占位符 2">
            <a:extLst>
              <a:ext uri="{FF2B5EF4-FFF2-40B4-BE49-F238E27FC236}">
                <a16:creationId xmlns:a16="http://schemas.microsoft.com/office/drawing/2014/main" id="{5EC51131-321C-48A6-85CD-1183E0A29CB6}"/>
              </a:ext>
            </a:extLst>
          </p:cNvPr>
          <p:cNvSpPr>
            <a:spLocks noGrp="1"/>
          </p:cNvSpPr>
          <p:nvPr>
            <p:ph type="body" idx="1"/>
          </p:nvPr>
        </p:nvSpPr>
        <p:spPr>
          <a:xfrm>
            <a:off x="4572000" y="3231247"/>
            <a:ext cx="1210733" cy="412750"/>
          </a:xfrm>
          <a:solidFill>
            <a:schemeClr val="tx1"/>
          </a:solidFill>
        </p:spPr>
        <p:txBody>
          <a:bodyPr/>
          <a:lstStyle/>
          <a:p>
            <a:pPr marL="127000" indent="0">
              <a:buNone/>
            </a:pPr>
            <a:r>
              <a:rPr lang="zh-CN" altLang="zh-CN" b="1" dirty="0">
                <a:solidFill>
                  <a:srgbClr val="244A89"/>
                </a:solidFill>
              </a:rPr>
              <a:t>线性</a:t>
            </a:r>
            <a:r>
              <a:rPr lang="zh-CN" altLang="en-US" b="1" dirty="0">
                <a:solidFill>
                  <a:srgbClr val="244A89"/>
                </a:solidFill>
              </a:rPr>
              <a:t>部分</a:t>
            </a:r>
          </a:p>
        </p:txBody>
      </p:sp>
      <p:sp>
        <p:nvSpPr>
          <p:cNvPr id="7" name="文本占位符 2">
            <a:extLst>
              <a:ext uri="{FF2B5EF4-FFF2-40B4-BE49-F238E27FC236}">
                <a16:creationId xmlns:a16="http://schemas.microsoft.com/office/drawing/2014/main" id="{FA9CA2D4-0A37-43FA-8585-064EF9E2BD9C}"/>
              </a:ext>
            </a:extLst>
          </p:cNvPr>
          <p:cNvSpPr txBox="1">
            <a:spLocks/>
          </p:cNvSpPr>
          <p:nvPr/>
        </p:nvSpPr>
        <p:spPr>
          <a:xfrm>
            <a:off x="4493154" y="1071309"/>
            <a:ext cx="1368424" cy="725638"/>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FFFFFF"/>
              </a:buClr>
              <a:buSzPts val="1600"/>
              <a:buFont typeface="Red Hat Text"/>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rgbClr val="FFFFFF"/>
              </a:buClr>
              <a:buSzPts val="1600"/>
              <a:buFont typeface="Red Hat Text"/>
              <a:buChar char="○"/>
              <a:defRPr sz="12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rgbClr val="FFFFFF"/>
              </a:buClr>
              <a:buSzPts val="1600"/>
              <a:buFont typeface="Red Hat Text"/>
              <a:buChar char="■"/>
              <a:defRPr sz="12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rgbClr val="FFFFFF"/>
              </a:buClr>
              <a:buSzPts val="1600"/>
              <a:buFont typeface="Red Hat Text"/>
              <a:buChar char="●"/>
              <a:defRPr sz="12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rgbClr val="FFFFFF"/>
              </a:buClr>
              <a:buSzPts val="1600"/>
              <a:buFont typeface="Red Hat Text"/>
              <a:buChar char="○"/>
              <a:defRPr sz="12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rgbClr val="FFFFFF"/>
              </a:buClr>
              <a:buSzPts val="1600"/>
              <a:buFont typeface="Red Hat Text"/>
              <a:buChar char="■"/>
              <a:defRPr sz="12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rgbClr val="FFFFFF"/>
              </a:buClr>
              <a:buSzPts val="1600"/>
              <a:buFont typeface="Red Hat Text"/>
              <a:buChar char="●"/>
              <a:defRPr sz="12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rgbClr val="FFFFFF"/>
              </a:buClr>
              <a:buSzPts val="1600"/>
              <a:buFont typeface="Red Hat Text"/>
              <a:buChar char="○"/>
              <a:defRPr sz="12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rgbClr val="FFFFFF"/>
              </a:buClr>
              <a:buSzPts val="1600"/>
              <a:buFont typeface="Red Hat Text"/>
              <a:buChar char="■"/>
              <a:defRPr sz="1200" b="0" i="0" u="none" strike="noStrike" cap="none">
                <a:solidFill>
                  <a:schemeClr val="dk1"/>
                </a:solidFill>
                <a:latin typeface="Inter"/>
                <a:ea typeface="Inter"/>
                <a:cs typeface="Inter"/>
                <a:sym typeface="Inter"/>
              </a:defRPr>
            </a:lvl9pPr>
          </a:lstStyle>
          <a:p>
            <a:pPr marL="127000" indent="0">
              <a:buFont typeface="Red Hat Text"/>
              <a:buNone/>
            </a:pPr>
            <a:r>
              <a:rPr lang="zh-CN" altLang="zh-CN" b="1" dirty="0">
                <a:solidFill>
                  <a:srgbClr val="244A89"/>
                </a:solidFill>
              </a:rPr>
              <a:t>非线性部分</a:t>
            </a:r>
            <a:endParaRPr lang="en-US" altLang="zh-CN" b="1" dirty="0">
              <a:solidFill>
                <a:srgbClr val="244A89"/>
              </a:solidFill>
            </a:endParaRPr>
          </a:p>
          <a:p>
            <a:pPr marL="127000" indent="0">
              <a:buFont typeface="Red Hat Text"/>
              <a:buNone/>
            </a:pPr>
            <a:endParaRPr lang="zh-CN" altLang="en-US" b="1" dirty="0">
              <a:solidFill>
                <a:srgbClr val="244A89"/>
              </a:solidFill>
            </a:endParaRPr>
          </a:p>
        </p:txBody>
      </p:sp>
      <p:sp>
        <p:nvSpPr>
          <p:cNvPr id="8" name="文本框 7">
            <a:extLst>
              <a:ext uri="{FF2B5EF4-FFF2-40B4-BE49-F238E27FC236}">
                <a16:creationId xmlns:a16="http://schemas.microsoft.com/office/drawing/2014/main" id="{EE6B777D-B396-4E4A-A055-C931F631F2A0}"/>
              </a:ext>
            </a:extLst>
          </p:cNvPr>
          <p:cNvSpPr txBox="1"/>
          <p:nvPr/>
        </p:nvSpPr>
        <p:spPr>
          <a:xfrm>
            <a:off x="7523763" y="4693459"/>
            <a:ext cx="5378450" cy="307777"/>
          </a:xfrm>
          <a:prstGeom prst="rect">
            <a:avLst/>
          </a:prstGeom>
          <a:noFill/>
        </p:spPr>
        <p:txBody>
          <a:bodyPr wrap="square">
            <a:spAutoFit/>
          </a:bodyPr>
          <a:lstStyle/>
          <a:p>
            <a:r>
              <a:rPr lang="zh-CN" altLang="en-US" sz="1400" kern="0" dirty="0">
                <a:solidFill>
                  <a:schemeClr val="accent6"/>
                </a:solidFill>
                <a:effectLst/>
                <a:latin typeface="微软雅黑" panose="020B0503020204020204" pitchFamily="34" charset="-122"/>
                <a:ea typeface="微软雅黑" panose="020B0503020204020204" pitchFamily="34" charset="-122"/>
                <a:cs typeface="宋体" panose="02010600030101010101" pitchFamily="2" charset="-122"/>
              </a:rPr>
              <a:t>（</a:t>
            </a:r>
            <a:r>
              <a:rPr lang="zh-CN" altLang="zh-CN" dirty="0">
                <a:solidFill>
                  <a:schemeClr val="accent6"/>
                </a:solidFill>
                <a:latin typeface="微软雅黑" panose="020B0503020204020204" pitchFamily="34" charset="-122"/>
                <a:ea typeface="微软雅黑" panose="020B0503020204020204" pitchFamily="34" charset="-122"/>
              </a:rPr>
              <a:t>程昌品</a:t>
            </a:r>
            <a:r>
              <a:rPr lang="zh-CN" altLang="en-US" dirty="0">
                <a:solidFill>
                  <a:schemeClr val="accent6"/>
                </a:solidFill>
                <a:latin typeface="微软雅黑" panose="020B0503020204020204" pitchFamily="34" charset="-122"/>
                <a:ea typeface="微软雅黑" panose="020B0503020204020204" pitchFamily="34" charset="-122"/>
              </a:rPr>
              <a:t>，</a:t>
            </a:r>
            <a:r>
              <a:rPr lang="en-US" altLang="zh-CN" sz="1400" kern="0" dirty="0">
                <a:solidFill>
                  <a:schemeClr val="accent6"/>
                </a:solidFill>
                <a:effectLst/>
                <a:latin typeface="微软雅黑" panose="020B0503020204020204" pitchFamily="34" charset="-122"/>
                <a:ea typeface="微软雅黑" panose="020B0503020204020204" pitchFamily="34" charset="-122"/>
                <a:cs typeface="宋体" panose="02010600030101010101" pitchFamily="2" charset="-122"/>
              </a:rPr>
              <a:t>2012</a:t>
            </a:r>
            <a:r>
              <a:rPr lang="zh-CN" altLang="en-US" sz="1400" kern="0" dirty="0">
                <a:solidFill>
                  <a:schemeClr val="accent6"/>
                </a:solidFill>
                <a:effectLst/>
                <a:latin typeface="微软雅黑" panose="020B0503020204020204" pitchFamily="34" charset="-122"/>
                <a:ea typeface="微软雅黑" panose="020B0503020204020204" pitchFamily="34" charset="-122"/>
                <a:cs typeface="宋体" panose="02010600030101010101" pitchFamily="2" charset="-122"/>
              </a:rPr>
              <a:t>）</a:t>
            </a:r>
            <a:endParaRPr lang="zh-CN" altLang="en-US" dirty="0"/>
          </a:p>
        </p:txBody>
      </p:sp>
      <p:grpSp>
        <p:nvGrpSpPr>
          <p:cNvPr id="9" name="组合 8">
            <a:extLst>
              <a:ext uri="{FF2B5EF4-FFF2-40B4-BE49-F238E27FC236}">
                <a16:creationId xmlns:a16="http://schemas.microsoft.com/office/drawing/2014/main" id="{898E5F04-FA12-4EAB-A396-0903E869C37B}"/>
              </a:ext>
            </a:extLst>
          </p:cNvPr>
          <p:cNvGrpSpPr/>
          <p:nvPr/>
        </p:nvGrpSpPr>
        <p:grpSpPr>
          <a:xfrm>
            <a:off x="362897" y="3857900"/>
            <a:ext cx="4754511" cy="1127294"/>
            <a:chOff x="89862" y="1614354"/>
            <a:chExt cx="8964276" cy="2008714"/>
          </a:xfrm>
        </p:grpSpPr>
        <p:pic>
          <p:nvPicPr>
            <p:cNvPr id="10" name="图片 9">
              <a:extLst>
                <a:ext uri="{FF2B5EF4-FFF2-40B4-BE49-F238E27FC236}">
                  <a16:creationId xmlns:a16="http://schemas.microsoft.com/office/drawing/2014/main" id="{C91F40E5-7BE9-46DE-ACA2-08C6CD1CBBDB}"/>
                </a:ext>
              </a:extLst>
            </p:cNvPr>
            <p:cNvPicPr>
              <a:picLocks noChangeAspect="1"/>
            </p:cNvPicPr>
            <p:nvPr/>
          </p:nvPicPr>
          <p:blipFill>
            <a:blip r:embed="rId5"/>
            <a:stretch>
              <a:fillRect/>
            </a:stretch>
          </p:blipFill>
          <p:spPr>
            <a:xfrm>
              <a:off x="89862" y="1614354"/>
              <a:ext cx="8964276" cy="1914792"/>
            </a:xfrm>
            <a:prstGeom prst="rect">
              <a:avLst/>
            </a:prstGeom>
          </p:spPr>
        </p:pic>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CD95AC3C-39B2-49C1-8534-EE0BD35D3E82}"/>
                    </a:ext>
                  </a:extLst>
                </p14:cNvPr>
                <p14:cNvContentPartPr/>
                <p14:nvPr/>
              </p14:nvContentPartPr>
              <p14:xfrm>
                <a:off x="3036910" y="3103228"/>
                <a:ext cx="1100521" cy="519840"/>
              </p14:xfrm>
            </p:contentPart>
          </mc:Choice>
          <mc:Fallback xmlns="">
            <p:pic>
              <p:nvPicPr>
                <p:cNvPr id="11" name="墨迹 10">
                  <a:extLst>
                    <a:ext uri="{FF2B5EF4-FFF2-40B4-BE49-F238E27FC236}">
                      <a16:creationId xmlns:a16="http://schemas.microsoft.com/office/drawing/2014/main" id="{CD95AC3C-39B2-49C1-8534-EE0BD35D3E82}"/>
                    </a:ext>
                  </a:extLst>
                </p:cNvPr>
                <p:cNvPicPr/>
                <p:nvPr/>
              </p:nvPicPr>
              <p:blipFill>
                <a:blip r:embed="rId7"/>
                <a:stretch>
                  <a:fillRect/>
                </a:stretch>
              </p:blipFill>
              <p:spPr>
                <a:xfrm>
                  <a:off x="2918173" y="2991055"/>
                  <a:ext cx="1337316" cy="743544"/>
                </a:xfrm>
                <a:prstGeom prst="rect">
                  <a:avLst/>
                </a:prstGeom>
              </p:spPr>
            </p:pic>
          </mc:Fallback>
        </mc:AlternateContent>
      </p:grpSp>
    </p:spTree>
    <p:extLst>
      <p:ext uri="{BB962C8B-B14F-4D97-AF65-F5344CB8AC3E}">
        <p14:creationId xmlns:p14="http://schemas.microsoft.com/office/powerpoint/2010/main" val="269342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444058" y="1071308"/>
            <a:ext cx="7704383" cy="13289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A3816A"/>
              </a:buClr>
              <a:buSzPts val="1100"/>
              <a:buFont typeface="Arial" charset="0"/>
              <a:buNone/>
            </a:pPr>
            <a:r>
              <a:rPr lang="zh-CN" altLang="en-US" dirty="0">
                <a:latin typeface="SimHei" panose="02010609060101010101" pitchFamily="49" charset="-122"/>
                <a:ea typeface="SimHei" panose="02010609060101010101" pitchFamily="49" charset="-122"/>
              </a:rPr>
              <a:t>    有效</a:t>
            </a:r>
            <a:r>
              <a:rPr lang="zh-CN" altLang="en-US" sz="1800" b="1" dirty="0">
                <a:effectLst>
                  <a:outerShdw blurRad="38100" dist="38100" dir="2700000" algn="tl">
                    <a:srgbClr val="000000">
                      <a:alpha val="43137"/>
                    </a:srgbClr>
                  </a:outerShdw>
                </a:effectLst>
                <a:latin typeface="SimHei" panose="02010609060101010101" pitchFamily="49" charset="-122"/>
                <a:ea typeface="SimHei" panose="02010609060101010101" pitchFamily="49" charset="-122"/>
              </a:rPr>
              <a:t>利用</a:t>
            </a:r>
            <a:r>
              <a:rPr lang="zh-CN" altLang="en-US" dirty="0">
                <a:latin typeface="SimHei" panose="02010609060101010101" pitchFamily="49" charset="-122"/>
                <a:ea typeface="SimHei" panose="02010609060101010101" pitchFamily="49" charset="-122"/>
              </a:rPr>
              <a:t>与</a:t>
            </a:r>
            <a:r>
              <a:rPr lang="zh-CN" altLang="zh-CN" dirty="0">
                <a:latin typeface="SimHei" panose="02010609060101010101" pitchFamily="49" charset="-122"/>
                <a:ea typeface="SimHei" panose="02010609060101010101" pitchFamily="49" charset="-122"/>
              </a:rPr>
              <a:t>目标股票</a:t>
            </a:r>
            <a:r>
              <a:rPr lang="zh-CN" altLang="en-US" sz="1800" b="1" dirty="0">
                <a:effectLst>
                  <a:outerShdw blurRad="38100" dist="38100" dir="2700000" algn="tl">
                    <a:srgbClr val="000000">
                      <a:alpha val="43137"/>
                    </a:srgbClr>
                  </a:outerShdw>
                </a:effectLst>
                <a:latin typeface="SimHei" panose="02010609060101010101" pitchFamily="49" charset="-122"/>
                <a:ea typeface="SimHei" panose="02010609060101010101" pitchFamily="49" charset="-122"/>
              </a:rPr>
              <a:t>走势</a:t>
            </a:r>
            <a:r>
              <a:rPr lang="zh-CN" altLang="zh-CN" sz="1800" b="1" dirty="0">
                <a:effectLst>
                  <a:outerShdw blurRad="38100" dist="38100" dir="2700000" algn="tl">
                    <a:srgbClr val="000000">
                      <a:alpha val="43137"/>
                    </a:srgbClr>
                  </a:outerShdw>
                </a:effectLst>
                <a:latin typeface="SimHei" panose="02010609060101010101" pitchFamily="49" charset="-122"/>
                <a:ea typeface="SimHei" panose="02010609060101010101" pitchFamily="49" charset="-122"/>
              </a:rPr>
              <a:t>相似的其他股票</a:t>
            </a:r>
            <a:r>
              <a:rPr lang="zh-CN" altLang="en-US" dirty="0">
                <a:latin typeface="SimHei" panose="02010609060101010101" pitchFamily="49" charset="-122"/>
                <a:ea typeface="SimHei" panose="02010609060101010101" pitchFamily="49" charset="-122"/>
              </a:rPr>
              <a:t>，以</a:t>
            </a:r>
            <a:r>
              <a:rPr lang="en-US" altLang="zh-CN" sz="2000" b="1" dirty="0">
                <a:solidFill>
                  <a:schemeClr val="accent6"/>
                </a:solidFill>
                <a:latin typeface="SimHei" panose="02010609060101010101" pitchFamily="49" charset="-122"/>
                <a:ea typeface="SimHei" panose="02010609060101010101" pitchFamily="49" charset="-122"/>
              </a:rPr>
              <a:t>AP</a:t>
            </a:r>
            <a:r>
              <a:rPr lang="zh-CN" altLang="en-US" sz="1800" b="1" dirty="0">
                <a:solidFill>
                  <a:schemeClr val="accent6"/>
                </a:solidFill>
                <a:latin typeface="SimHei" panose="02010609060101010101" pitchFamily="49" charset="-122"/>
                <a:ea typeface="SimHei" panose="02010609060101010101" pitchFamily="49" charset="-122"/>
              </a:rPr>
              <a:t>算法训练成聚类矩阵簇</a:t>
            </a:r>
            <a:r>
              <a:rPr lang="zh-CN" altLang="en-US" dirty="0">
                <a:latin typeface="SimHei" panose="02010609060101010101" pitchFamily="49" charset="-122"/>
                <a:ea typeface="SimHei" panose="02010609060101010101" pitchFamily="49" charset="-122"/>
              </a:rPr>
              <a:t>，据此训练</a:t>
            </a:r>
            <a:r>
              <a:rPr lang="en-US" altLang="zh-CN" dirty="0">
                <a:latin typeface="SimHei" panose="02010609060101010101" pitchFamily="49" charset="-122"/>
                <a:ea typeface="SimHei" panose="02010609060101010101" pitchFamily="49" charset="-122"/>
              </a:rPr>
              <a:t>SVM</a:t>
            </a:r>
            <a:r>
              <a:rPr lang="zh-CN" altLang="en-US" dirty="0">
                <a:latin typeface="SimHei" panose="02010609060101010101" pitchFamily="49" charset="-122"/>
                <a:ea typeface="SimHei" panose="02010609060101010101" pitchFamily="49" charset="-122"/>
              </a:rPr>
              <a:t>。</a:t>
            </a:r>
            <a:endParaRPr lang="en-US" altLang="zh-CN" dirty="0">
              <a:latin typeface="SimHei" panose="02010609060101010101" pitchFamily="49" charset="-122"/>
              <a:ea typeface="SimHei" panose="02010609060101010101" pitchFamily="49" charset="-122"/>
            </a:endParaRPr>
          </a:p>
          <a:p>
            <a:pPr marL="0" lvl="0" indent="0" algn="l" rtl="0">
              <a:spcBef>
                <a:spcPts val="0"/>
              </a:spcBef>
              <a:spcAft>
                <a:spcPts val="0"/>
              </a:spcAft>
              <a:buClr>
                <a:srgbClr val="A3816A"/>
              </a:buClr>
              <a:buSzPts val="1100"/>
              <a:buFont typeface="Arial" charset="0"/>
              <a:buNone/>
            </a:pPr>
            <a:endParaRPr lang="en-US" altLang="zh-CN" dirty="0">
              <a:latin typeface="SimHei" panose="02010609060101010101" pitchFamily="49" charset="-122"/>
              <a:ea typeface="SimHei" panose="02010609060101010101" pitchFamily="49" charset="-122"/>
            </a:endParaRPr>
          </a:p>
        </p:txBody>
      </p:sp>
      <p:sp>
        <p:nvSpPr>
          <p:cNvPr id="482" name="Google Shape;482;p37"/>
          <p:cNvSpPr txBox="1">
            <a:spLocks noGrp="1"/>
          </p:cNvSpPr>
          <p:nvPr>
            <p:ph type="title"/>
          </p:nvPr>
        </p:nvSpPr>
        <p:spPr>
          <a:xfrm>
            <a:off x="259908" y="187080"/>
            <a:ext cx="4463402" cy="8602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3200" b="1" dirty="0"/>
              <a:t>03   </a:t>
            </a:r>
            <a:r>
              <a:rPr lang="zh-CN" altLang="en-US" sz="3200" b="1" dirty="0">
                <a:latin typeface="SimHei" panose="02010609060101010101" pitchFamily="49" charset="-122"/>
                <a:ea typeface="SimHei" panose="02010609060101010101" pitchFamily="49" charset="-122"/>
              </a:rPr>
              <a:t>近邻传播</a:t>
            </a:r>
            <a:r>
              <a:rPr lang="en-US" altLang="zh-CN" sz="3200" dirty="0">
                <a:latin typeface="Consolas" panose="020B0609020204030204" pitchFamily="49" charset="0"/>
                <a:cs typeface="Consolas" panose="020B0609020204030204" pitchFamily="49" charset="0"/>
              </a:rPr>
              <a:t>(AP)+</a:t>
            </a:r>
            <a:r>
              <a:rPr lang="en-US" altLang="zh-CN" sz="3200" b="1" dirty="0">
                <a:latin typeface="Consolas" panose="020B0609020204030204" pitchFamily="49" charset="0"/>
                <a:cs typeface="Consolas" panose="020B0609020204030204" pitchFamily="49" charset="0"/>
              </a:rPr>
              <a:t>SVM</a:t>
            </a:r>
            <a:endParaRPr lang="en-GB" altLang="zh-CN" sz="3200" b="1" dirty="0">
              <a:latin typeface="Consolas" panose="020B0609020204030204" pitchFamily="49" charset="0"/>
              <a:cs typeface="Consolas" panose="020B0609020204030204" pitchFamily="49" charset="0"/>
            </a:endParaRPr>
          </a:p>
        </p:txBody>
      </p:sp>
      <p:sp>
        <p:nvSpPr>
          <p:cNvPr id="294" name="文本框 293">
            <a:extLst>
              <a:ext uri="{FF2B5EF4-FFF2-40B4-BE49-F238E27FC236}">
                <a16:creationId xmlns:a16="http://schemas.microsoft.com/office/drawing/2014/main" id="{F4A974D0-DE82-4CEF-96E7-3B7DB02BB338}"/>
              </a:ext>
            </a:extLst>
          </p:cNvPr>
          <p:cNvSpPr txBox="1"/>
          <p:nvPr/>
        </p:nvSpPr>
        <p:spPr>
          <a:xfrm>
            <a:off x="7169113" y="4785440"/>
            <a:ext cx="2240009" cy="307777"/>
          </a:xfrm>
          <a:prstGeom prst="rect">
            <a:avLst/>
          </a:prstGeom>
          <a:noFill/>
        </p:spPr>
        <p:txBody>
          <a:bodyPr wrap="square">
            <a:spAutoFit/>
          </a:bodyPr>
          <a:lstStyle/>
          <a:p>
            <a:r>
              <a:rPr lang="zh-CN" altLang="en-US" sz="14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（胡迪，黄巍，</a:t>
            </a:r>
            <a:r>
              <a:rPr lang="en-US" altLang="zh-CN" sz="14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2019</a:t>
            </a:r>
            <a:r>
              <a:rPr lang="zh-CN" altLang="en-US" sz="1400" kern="0" dirty="0">
                <a:solidFill>
                  <a:schemeClr val="accent6"/>
                </a:solidFill>
                <a:effectLst/>
                <a:latin typeface="SimHei" panose="02010609060101010101" pitchFamily="49" charset="-122"/>
                <a:ea typeface="SimHei" panose="02010609060101010101" pitchFamily="49" charset="-122"/>
                <a:cs typeface="宋体" panose="02010600030101010101" pitchFamily="2" charset="-122"/>
              </a:rPr>
              <a:t>）</a:t>
            </a:r>
            <a:endParaRPr lang="zh-CN" altLang="en-US" dirty="0">
              <a:latin typeface="SimHei" panose="02010609060101010101" pitchFamily="49" charset="-122"/>
              <a:ea typeface="SimHei" panose="02010609060101010101" pitchFamily="49" charset="-122"/>
            </a:endParaRPr>
          </a:p>
        </p:txBody>
      </p:sp>
      <p:grpSp>
        <p:nvGrpSpPr>
          <p:cNvPr id="2" name="组合 1">
            <a:extLst>
              <a:ext uri="{FF2B5EF4-FFF2-40B4-BE49-F238E27FC236}">
                <a16:creationId xmlns:a16="http://schemas.microsoft.com/office/drawing/2014/main" id="{AD1CC200-789F-4319-8D4F-526E4024D0F8}"/>
              </a:ext>
            </a:extLst>
          </p:cNvPr>
          <p:cNvGrpSpPr/>
          <p:nvPr/>
        </p:nvGrpSpPr>
        <p:grpSpPr>
          <a:xfrm>
            <a:off x="996100" y="2223768"/>
            <a:ext cx="1784700" cy="405900"/>
            <a:chOff x="6546000" y="3268788"/>
            <a:chExt cx="1784700" cy="405900"/>
          </a:xfrm>
        </p:grpSpPr>
        <p:sp>
          <p:nvSpPr>
            <p:cNvPr id="325" name="Google Shape;2075;p53">
              <a:extLst>
                <a:ext uri="{FF2B5EF4-FFF2-40B4-BE49-F238E27FC236}">
                  <a16:creationId xmlns:a16="http://schemas.microsoft.com/office/drawing/2014/main" id="{D83161C3-AF01-402A-9DFC-35E5F5B57687}"/>
                </a:ext>
              </a:extLst>
            </p:cNvPr>
            <p:cNvSpPr/>
            <p:nvPr/>
          </p:nvSpPr>
          <p:spPr>
            <a:xfrm>
              <a:off x="6546000" y="3268788"/>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6" name="Google Shape;2076;p53">
              <a:extLst>
                <a:ext uri="{FF2B5EF4-FFF2-40B4-BE49-F238E27FC236}">
                  <a16:creationId xmlns:a16="http://schemas.microsoft.com/office/drawing/2014/main" id="{1D6A27AB-A6E5-46A9-9DD8-7A0C05AD827D}"/>
                </a:ext>
              </a:extLst>
            </p:cNvPr>
            <p:cNvSpPr txBox="1">
              <a:spLocks/>
            </p:cNvSpPr>
            <p:nvPr/>
          </p:nvSpPr>
          <p:spPr>
            <a:xfrm>
              <a:off x="6583200" y="3329550"/>
              <a:ext cx="1710300" cy="28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lgn="ctr">
                <a:lnSpc>
                  <a:spcPct val="150000"/>
                </a:lnSpc>
                <a:buFont typeface="Inter"/>
                <a:buNone/>
              </a:pPr>
              <a:r>
                <a:rPr lang="zh-CN" altLang="en-US" sz="2000" b="1" dirty="0">
                  <a:latin typeface="SimHei" panose="02010609060101010101" pitchFamily="49" charset="-122"/>
                  <a:ea typeface="SimHei" panose="02010609060101010101" pitchFamily="49" charset="-122"/>
                  <a:cs typeface="Bungee"/>
                  <a:sym typeface="Bungee"/>
                </a:rPr>
                <a:t>特征选择</a:t>
              </a:r>
            </a:p>
          </p:txBody>
        </p:sp>
      </p:grpSp>
      <p:grpSp>
        <p:nvGrpSpPr>
          <p:cNvPr id="328" name="组合 327">
            <a:extLst>
              <a:ext uri="{FF2B5EF4-FFF2-40B4-BE49-F238E27FC236}">
                <a16:creationId xmlns:a16="http://schemas.microsoft.com/office/drawing/2014/main" id="{137E6A8B-A2A7-47B7-858C-1D813CD1CE44}"/>
              </a:ext>
            </a:extLst>
          </p:cNvPr>
          <p:cNvGrpSpPr/>
          <p:nvPr/>
        </p:nvGrpSpPr>
        <p:grpSpPr>
          <a:xfrm>
            <a:off x="3518848" y="2221283"/>
            <a:ext cx="1784700" cy="405900"/>
            <a:chOff x="6546000" y="3268788"/>
            <a:chExt cx="1784700" cy="405900"/>
          </a:xfrm>
        </p:grpSpPr>
        <p:sp>
          <p:nvSpPr>
            <p:cNvPr id="329" name="Google Shape;2075;p53">
              <a:extLst>
                <a:ext uri="{FF2B5EF4-FFF2-40B4-BE49-F238E27FC236}">
                  <a16:creationId xmlns:a16="http://schemas.microsoft.com/office/drawing/2014/main" id="{C4A943B9-1F42-4D03-8F85-91D893919E37}"/>
                </a:ext>
              </a:extLst>
            </p:cNvPr>
            <p:cNvSpPr/>
            <p:nvPr/>
          </p:nvSpPr>
          <p:spPr>
            <a:xfrm>
              <a:off x="6546000" y="3268788"/>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0" name="Google Shape;2076;p53">
              <a:extLst>
                <a:ext uri="{FF2B5EF4-FFF2-40B4-BE49-F238E27FC236}">
                  <a16:creationId xmlns:a16="http://schemas.microsoft.com/office/drawing/2014/main" id="{4603291D-0EA5-474F-8B00-0737C4DEDC82}"/>
                </a:ext>
              </a:extLst>
            </p:cNvPr>
            <p:cNvSpPr txBox="1">
              <a:spLocks/>
            </p:cNvSpPr>
            <p:nvPr/>
          </p:nvSpPr>
          <p:spPr>
            <a:xfrm>
              <a:off x="6583200" y="3329550"/>
              <a:ext cx="1710300" cy="28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lgn="ctr">
                <a:lnSpc>
                  <a:spcPct val="150000"/>
                </a:lnSpc>
                <a:buFont typeface="Inter"/>
                <a:buNone/>
              </a:pPr>
              <a:r>
                <a:rPr lang="zh-CN" altLang="en-US" sz="2000" b="1" dirty="0">
                  <a:latin typeface="SimHei" panose="02010609060101010101" pitchFamily="49" charset="-122"/>
                  <a:ea typeface="SimHei" panose="02010609060101010101" pitchFamily="49" charset="-122"/>
                  <a:cs typeface="Bungee"/>
                  <a:sym typeface="Bungee"/>
                </a:rPr>
                <a:t>相似矩阵簇</a:t>
              </a:r>
            </a:p>
          </p:txBody>
        </p:sp>
      </p:grpSp>
      <p:grpSp>
        <p:nvGrpSpPr>
          <p:cNvPr id="331" name="组合 330">
            <a:extLst>
              <a:ext uri="{FF2B5EF4-FFF2-40B4-BE49-F238E27FC236}">
                <a16:creationId xmlns:a16="http://schemas.microsoft.com/office/drawing/2014/main" id="{118F9F48-2CF4-47A7-AD65-39E86C60CEA2}"/>
              </a:ext>
            </a:extLst>
          </p:cNvPr>
          <p:cNvGrpSpPr/>
          <p:nvPr/>
        </p:nvGrpSpPr>
        <p:grpSpPr>
          <a:xfrm>
            <a:off x="6040298" y="2223768"/>
            <a:ext cx="1784700" cy="405900"/>
            <a:chOff x="6546000" y="3268788"/>
            <a:chExt cx="1784700" cy="405900"/>
          </a:xfrm>
        </p:grpSpPr>
        <p:sp>
          <p:nvSpPr>
            <p:cNvPr id="332" name="Google Shape;2075;p53">
              <a:extLst>
                <a:ext uri="{FF2B5EF4-FFF2-40B4-BE49-F238E27FC236}">
                  <a16:creationId xmlns:a16="http://schemas.microsoft.com/office/drawing/2014/main" id="{B86C860F-3E6A-4046-860E-A10866D42246}"/>
                </a:ext>
              </a:extLst>
            </p:cNvPr>
            <p:cNvSpPr/>
            <p:nvPr/>
          </p:nvSpPr>
          <p:spPr>
            <a:xfrm>
              <a:off x="6546000" y="3268788"/>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3" name="Google Shape;2076;p53">
              <a:extLst>
                <a:ext uri="{FF2B5EF4-FFF2-40B4-BE49-F238E27FC236}">
                  <a16:creationId xmlns:a16="http://schemas.microsoft.com/office/drawing/2014/main" id="{5F10B511-FD5D-4D5F-89EC-B2FEE4538225}"/>
                </a:ext>
              </a:extLst>
            </p:cNvPr>
            <p:cNvSpPr txBox="1">
              <a:spLocks/>
            </p:cNvSpPr>
            <p:nvPr/>
          </p:nvSpPr>
          <p:spPr>
            <a:xfrm>
              <a:off x="6583200" y="3329550"/>
              <a:ext cx="1710300" cy="28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lgn="ctr">
                <a:lnSpc>
                  <a:spcPct val="150000"/>
                </a:lnSpc>
                <a:buFont typeface="Inter"/>
                <a:buNone/>
              </a:pPr>
              <a:r>
                <a:rPr lang="zh-CN" altLang="en-US" sz="2000" b="1" dirty="0">
                  <a:latin typeface="SimHei" panose="02010609060101010101" pitchFamily="49" charset="-122"/>
                  <a:ea typeface="SimHei" panose="02010609060101010101" pitchFamily="49" charset="-122"/>
                  <a:cs typeface="Bungee"/>
                  <a:sym typeface="Bungee"/>
                </a:rPr>
                <a:t>训练</a:t>
              </a:r>
              <a:r>
                <a:rPr lang="en-US" altLang="zh-CN" sz="2000" b="1" dirty="0">
                  <a:latin typeface="SimHei" panose="02010609060101010101" pitchFamily="49" charset="-122"/>
                  <a:ea typeface="SimHei" panose="02010609060101010101" pitchFamily="49" charset="-122"/>
                  <a:cs typeface="Bungee"/>
                  <a:sym typeface="Bungee"/>
                </a:rPr>
                <a:t>SVM</a:t>
              </a:r>
              <a:endParaRPr lang="zh-CN" altLang="en-US" sz="2000" b="1" dirty="0">
                <a:latin typeface="SimHei" panose="02010609060101010101" pitchFamily="49" charset="-122"/>
                <a:ea typeface="SimHei" panose="02010609060101010101" pitchFamily="49" charset="-122"/>
                <a:cs typeface="Bungee"/>
                <a:sym typeface="Bungee"/>
              </a:endParaRPr>
            </a:p>
          </p:txBody>
        </p:sp>
      </p:grpSp>
      <p:grpSp>
        <p:nvGrpSpPr>
          <p:cNvPr id="334" name="组合 333">
            <a:extLst>
              <a:ext uri="{FF2B5EF4-FFF2-40B4-BE49-F238E27FC236}">
                <a16:creationId xmlns:a16="http://schemas.microsoft.com/office/drawing/2014/main" id="{14DF51F5-F301-4614-93FE-D603012AB509}"/>
              </a:ext>
            </a:extLst>
          </p:cNvPr>
          <p:cNvGrpSpPr/>
          <p:nvPr/>
        </p:nvGrpSpPr>
        <p:grpSpPr>
          <a:xfrm>
            <a:off x="362897" y="3857900"/>
            <a:ext cx="4896201" cy="1204115"/>
            <a:chOff x="89862" y="1614354"/>
            <a:chExt cx="9231422" cy="2145601"/>
          </a:xfrm>
        </p:grpSpPr>
        <p:pic>
          <p:nvPicPr>
            <p:cNvPr id="335" name="图片 334">
              <a:extLst>
                <a:ext uri="{FF2B5EF4-FFF2-40B4-BE49-F238E27FC236}">
                  <a16:creationId xmlns:a16="http://schemas.microsoft.com/office/drawing/2014/main" id="{434C2935-255A-4789-A9E4-26170C54BD21}"/>
                </a:ext>
              </a:extLst>
            </p:cNvPr>
            <p:cNvPicPr>
              <a:picLocks noChangeAspect="1"/>
            </p:cNvPicPr>
            <p:nvPr/>
          </p:nvPicPr>
          <p:blipFill>
            <a:blip r:embed="rId3"/>
            <a:stretch>
              <a:fillRect/>
            </a:stretch>
          </p:blipFill>
          <p:spPr>
            <a:xfrm>
              <a:off x="89862" y="1614354"/>
              <a:ext cx="8964276" cy="1914792"/>
            </a:xfrm>
            <a:prstGeom prst="rect">
              <a:avLst/>
            </a:prstGeom>
          </p:spPr>
        </p:pic>
        <mc:AlternateContent xmlns:mc="http://schemas.openxmlformats.org/markup-compatibility/2006" xmlns:p14="http://schemas.microsoft.com/office/powerpoint/2010/main">
          <mc:Choice Requires="p14">
            <p:contentPart p14:bwMode="auto" r:id="rId4">
              <p14:nvContentPartPr>
                <p14:cNvPr id="336" name="墨迹 335">
                  <a:extLst>
                    <a:ext uri="{FF2B5EF4-FFF2-40B4-BE49-F238E27FC236}">
                      <a16:creationId xmlns:a16="http://schemas.microsoft.com/office/drawing/2014/main" id="{4A8CDADC-FABA-4DF6-B0C0-DDDFA029B7AF}"/>
                    </a:ext>
                  </a:extLst>
                </p14:cNvPr>
                <p14:cNvContentPartPr/>
                <p14:nvPr/>
              </p14:nvContentPartPr>
              <p14:xfrm>
                <a:off x="8220763" y="3240115"/>
                <a:ext cx="1100521" cy="519840"/>
              </p14:xfrm>
            </p:contentPart>
          </mc:Choice>
          <mc:Fallback xmlns="">
            <p:pic>
              <p:nvPicPr>
                <p:cNvPr id="336" name="墨迹 335">
                  <a:extLst>
                    <a:ext uri="{FF2B5EF4-FFF2-40B4-BE49-F238E27FC236}">
                      <a16:creationId xmlns:a16="http://schemas.microsoft.com/office/drawing/2014/main" id="{4A8CDADC-FABA-4DF6-B0C0-DDDFA029B7AF}"/>
                    </a:ext>
                  </a:extLst>
                </p:cNvPr>
                <p:cNvPicPr/>
                <p:nvPr/>
              </p:nvPicPr>
              <p:blipFill>
                <a:blip r:embed="rId5"/>
                <a:stretch>
                  <a:fillRect/>
                </a:stretch>
              </p:blipFill>
              <p:spPr>
                <a:xfrm>
                  <a:off x="8102026" y="3127942"/>
                  <a:ext cx="1337316" cy="743544"/>
                </a:xfrm>
                <a:prstGeom prst="rect">
                  <a:avLst/>
                </a:prstGeom>
              </p:spPr>
            </p:pic>
          </mc:Fallback>
        </mc:AlternateContent>
      </p:grpSp>
      <p:sp>
        <p:nvSpPr>
          <p:cNvPr id="339" name="Google Shape;2068;p53">
            <a:extLst>
              <a:ext uri="{FF2B5EF4-FFF2-40B4-BE49-F238E27FC236}">
                <a16:creationId xmlns:a16="http://schemas.microsoft.com/office/drawing/2014/main" id="{9BA5D023-3D00-44BA-A9A1-3BA00CD1B4CB}"/>
              </a:ext>
            </a:extLst>
          </p:cNvPr>
          <p:cNvSpPr txBox="1">
            <a:spLocks/>
          </p:cNvSpPr>
          <p:nvPr/>
        </p:nvSpPr>
        <p:spPr>
          <a:xfrm>
            <a:off x="939161" y="2568930"/>
            <a:ext cx="2343188" cy="65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r>
              <a:rPr lang="zh-CN" altLang="en-US" dirty="0">
                <a:latin typeface="SimHei" panose="02010609060101010101" pitchFamily="49" charset="-122"/>
                <a:ea typeface="SimHei" panose="02010609060101010101" pitchFamily="49" charset="-122"/>
              </a:rPr>
              <a:t>相关系数</a:t>
            </a:r>
            <a:endParaRPr lang="zh-CN" altLang="zh-CN" dirty="0">
              <a:latin typeface="SimHei" panose="02010609060101010101" pitchFamily="49" charset="-122"/>
              <a:ea typeface="SimHei" panose="02010609060101010101" pitchFamily="49" charset="-122"/>
            </a:endParaRPr>
          </a:p>
        </p:txBody>
      </p:sp>
      <p:cxnSp>
        <p:nvCxnSpPr>
          <p:cNvPr id="340" name="Google Shape;2119;p53">
            <a:extLst>
              <a:ext uri="{FF2B5EF4-FFF2-40B4-BE49-F238E27FC236}">
                <a16:creationId xmlns:a16="http://schemas.microsoft.com/office/drawing/2014/main" id="{3C9F0EC1-0B42-43AE-BAB2-F5BCCFB32B27}"/>
              </a:ext>
            </a:extLst>
          </p:cNvPr>
          <p:cNvCxnSpPr>
            <a:cxnSpLocks/>
          </p:cNvCxnSpPr>
          <p:nvPr/>
        </p:nvCxnSpPr>
        <p:spPr>
          <a:xfrm flipV="1">
            <a:off x="2811414" y="2413490"/>
            <a:ext cx="699052" cy="12"/>
          </a:xfrm>
          <a:prstGeom prst="straightConnector1">
            <a:avLst/>
          </a:prstGeom>
          <a:noFill/>
          <a:ln w="9525" cap="flat" cmpd="sng">
            <a:solidFill>
              <a:schemeClr val="accent6"/>
            </a:solidFill>
            <a:prstDash val="dot"/>
            <a:round/>
            <a:headEnd type="none" w="med" len="med"/>
            <a:tailEnd type="oval" w="med" len="med"/>
          </a:ln>
          <a:effectLst>
            <a:outerShdw blurRad="71438" algn="bl" rotWithShape="0">
              <a:schemeClr val="accent6"/>
            </a:outerShdw>
          </a:effectLst>
        </p:spPr>
      </p:cxnSp>
      <p:cxnSp>
        <p:nvCxnSpPr>
          <p:cNvPr id="343" name="Google Shape;2119;p53">
            <a:extLst>
              <a:ext uri="{FF2B5EF4-FFF2-40B4-BE49-F238E27FC236}">
                <a16:creationId xmlns:a16="http://schemas.microsoft.com/office/drawing/2014/main" id="{5A10188C-361B-43EA-B825-EAD50C38472B}"/>
              </a:ext>
            </a:extLst>
          </p:cNvPr>
          <p:cNvCxnSpPr>
            <a:cxnSpLocks/>
            <a:stCxn id="330" idx="3"/>
            <a:endCxn id="332" idx="1"/>
          </p:cNvCxnSpPr>
          <p:nvPr/>
        </p:nvCxnSpPr>
        <p:spPr>
          <a:xfrm>
            <a:off x="5266348" y="2424245"/>
            <a:ext cx="773950" cy="2473"/>
          </a:xfrm>
          <a:prstGeom prst="straightConnector1">
            <a:avLst/>
          </a:prstGeom>
          <a:noFill/>
          <a:ln w="9525" cap="flat" cmpd="sng">
            <a:solidFill>
              <a:schemeClr val="accent6"/>
            </a:solidFill>
            <a:prstDash val="dot"/>
            <a:round/>
            <a:headEnd type="none" w="med" len="med"/>
            <a:tailEnd type="oval" w="med" len="med"/>
          </a:ln>
          <a:effectLst>
            <a:outerShdw blurRad="71438" algn="bl" rotWithShape="0">
              <a:schemeClr val="accent6"/>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randombar(horizontal)">
                                      <p:cBhvr>
                                        <p:cTn id="7"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462772" y="1329702"/>
            <a:ext cx="4407419" cy="3179400"/>
          </a:xfrm>
          <a:prstGeom prst="rect">
            <a:avLst/>
          </a:prstGeom>
        </p:spPr>
        <p:txBody>
          <a:bodyPr spcFirstLastPara="1" wrap="square" lIns="91425" tIns="91425" rIns="91425" bIns="91425" anchor="ctr" anchorCtr="0">
            <a:noAutofit/>
          </a:bodyPr>
          <a:lstStyle/>
          <a:p>
            <a:pPr marL="0" lvl="0" indent="0">
              <a:buClr>
                <a:srgbClr val="A3816A"/>
              </a:buClr>
              <a:buSzPts val="1100"/>
              <a:buNone/>
            </a:pPr>
            <a:r>
              <a:rPr lang="zh-CN" altLang="en-US" sz="1800" dirty="0">
                <a:latin typeface="SimHei" panose="02010609060101010101" pitchFamily="49" charset="-122"/>
                <a:ea typeface="SimHei" panose="02010609060101010101" pitchFamily="49" charset="-122"/>
              </a:rPr>
              <a:t>    股票市场是投机者和投资者双 双活跃的地方，是一个国家或地区</a:t>
            </a:r>
            <a:r>
              <a:rPr lang="zh-CN" altLang="en-US" sz="1800" dirty="0">
                <a:solidFill>
                  <a:srgbClr val="FFC000"/>
                </a:solidFill>
                <a:latin typeface="SimHei" panose="02010609060101010101" pitchFamily="49" charset="-122"/>
                <a:ea typeface="SimHei" panose="02010609060101010101" pitchFamily="49" charset="-122"/>
              </a:rPr>
              <a:t>经济和金融活动的寒暑表</a:t>
            </a:r>
            <a:r>
              <a:rPr lang="zh-CN" altLang="en-US" sz="1800" dirty="0">
                <a:latin typeface="SimHei" panose="02010609060101010101" pitchFamily="49" charset="-122"/>
                <a:ea typeface="SimHei" panose="02010609060101010101" pitchFamily="49" charset="-122"/>
              </a:rPr>
              <a:t>，股票市场的不良现象可以导致股灾等各种危害的产生。</a:t>
            </a:r>
            <a:endParaRPr lang="en-US" altLang="zh-CN" sz="1800" dirty="0">
              <a:latin typeface="SimHei" panose="02010609060101010101" pitchFamily="49" charset="-122"/>
              <a:ea typeface="SimHei" panose="02010609060101010101" pitchFamily="49" charset="-122"/>
            </a:endParaRPr>
          </a:p>
          <a:p>
            <a:pPr marL="0" lvl="0" indent="0">
              <a:buClr>
                <a:srgbClr val="A3816A"/>
              </a:buClr>
              <a:buSzPts val="1100"/>
              <a:buNone/>
            </a:pPr>
            <a:r>
              <a:rPr lang="zh-CN" altLang="en-US" sz="1800" dirty="0">
                <a:latin typeface="SimHei" panose="02010609060101010101" pitchFamily="49" charset="-122"/>
                <a:ea typeface="SimHei" panose="02010609060101010101" pitchFamily="49" charset="-122"/>
              </a:rPr>
              <a:t>    股票市场的结构和交易活动比发行市场更为复杂，其作用和影响力也更大。</a:t>
            </a:r>
            <a:endParaRPr sz="1800" dirty="0">
              <a:latin typeface="SimHei" panose="02010609060101010101" pitchFamily="49" charset="-122"/>
              <a:ea typeface="SimHei" panose="02010609060101010101" pitchFamily="49" charset="-122"/>
            </a:endParaRPr>
          </a:p>
        </p:txBody>
      </p:sp>
      <p:sp>
        <p:nvSpPr>
          <p:cNvPr id="482" name="Google Shape;482;p37"/>
          <p:cNvSpPr txBox="1">
            <a:spLocks noGrp="1"/>
          </p:cNvSpPr>
          <p:nvPr>
            <p:ph type="title"/>
          </p:nvPr>
        </p:nvSpPr>
        <p:spPr>
          <a:xfrm>
            <a:off x="720000" y="3873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SimHei" panose="02010609060101010101" pitchFamily="49" charset="-122"/>
                <a:ea typeface="SimHei" panose="02010609060101010101" pitchFamily="49" charset="-122"/>
              </a:rPr>
              <a:t>股市</a:t>
            </a:r>
            <a:endParaRPr dirty="0">
              <a:latin typeface="SimHei" panose="02010609060101010101" pitchFamily="49" charset="-122"/>
              <a:ea typeface="SimHei" panose="02010609060101010101" pitchFamily="49" charset="-122"/>
            </a:endParaRPr>
          </a:p>
        </p:txBody>
      </p:sp>
      <p:grpSp>
        <p:nvGrpSpPr>
          <p:cNvPr id="998" name="Google Shape;3412;p64">
            <a:extLst>
              <a:ext uri="{FF2B5EF4-FFF2-40B4-BE49-F238E27FC236}">
                <a16:creationId xmlns:a16="http://schemas.microsoft.com/office/drawing/2014/main" id="{2EE4D67C-D080-794B-8A34-A411808797C6}"/>
              </a:ext>
            </a:extLst>
          </p:cNvPr>
          <p:cNvGrpSpPr/>
          <p:nvPr/>
        </p:nvGrpSpPr>
        <p:grpSpPr>
          <a:xfrm>
            <a:off x="5078544" y="1623833"/>
            <a:ext cx="3345456" cy="2502893"/>
            <a:chOff x="4442300" y="1822050"/>
            <a:chExt cx="2969075" cy="2059875"/>
          </a:xfrm>
        </p:grpSpPr>
        <p:sp>
          <p:nvSpPr>
            <p:cNvPr id="999" name="Google Shape;3413;p64">
              <a:extLst>
                <a:ext uri="{FF2B5EF4-FFF2-40B4-BE49-F238E27FC236}">
                  <a16:creationId xmlns:a16="http://schemas.microsoft.com/office/drawing/2014/main" id="{DEB5A1D0-E22C-DD4C-A914-0C7A34B95167}"/>
                </a:ext>
              </a:extLst>
            </p:cNvPr>
            <p:cNvSpPr/>
            <p:nvPr/>
          </p:nvSpPr>
          <p:spPr>
            <a:xfrm>
              <a:off x="5613625" y="2219050"/>
              <a:ext cx="302700" cy="401275"/>
            </a:xfrm>
            <a:custGeom>
              <a:avLst/>
              <a:gdLst/>
              <a:ahLst/>
              <a:cxnLst/>
              <a:rect l="l" t="t" r="r" b="b"/>
              <a:pathLst>
                <a:path w="12108" h="16051" extrusionOk="0">
                  <a:moveTo>
                    <a:pt x="0" y="0"/>
                  </a:moveTo>
                  <a:lnTo>
                    <a:pt x="0" y="16050"/>
                  </a:lnTo>
                  <a:lnTo>
                    <a:pt x="12107" y="16050"/>
                  </a:lnTo>
                  <a:lnTo>
                    <a:pt x="12107"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3414;p64">
              <a:extLst>
                <a:ext uri="{FF2B5EF4-FFF2-40B4-BE49-F238E27FC236}">
                  <a16:creationId xmlns:a16="http://schemas.microsoft.com/office/drawing/2014/main" id="{1328ED27-2FAC-F442-B095-4C3E1379E5FF}"/>
                </a:ext>
              </a:extLst>
            </p:cNvPr>
            <p:cNvSpPr/>
            <p:nvPr/>
          </p:nvSpPr>
          <p:spPr>
            <a:xfrm>
              <a:off x="5647925" y="2287650"/>
              <a:ext cx="59625" cy="4000"/>
            </a:xfrm>
            <a:custGeom>
              <a:avLst/>
              <a:gdLst/>
              <a:ahLst/>
              <a:cxnLst/>
              <a:rect l="l" t="t" r="r" b="b"/>
              <a:pathLst>
                <a:path w="2385" h="160" extrusionOk="0">
                  <a:moveTo>
                    <a:pt x="0" y="1"/>
                  </a:moveTo>
                  <a:lnTo>
                    <a:pt x="0" y="159"/>
                  </a:lnTo>
                  <a:lnTo>
                    <a:pt x="2385" y="159"/>
                  </a:lnTo>
                  <a:lnTo>
                    <a:pt x="2385"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3415;p64">
              <a:extLst>
                <a:ext uri="{FF2B5EF4-FFF2-40B4-BE49-F238E27FC236}">
                  <a16:creationId xmlns:a16="http://schemas.microsoft.com/office/drawing/2014/main" id="{53CEAA00-E94A-B748-A514-888E4C59583E}"/>
                </a:ext>
              </a:extLst>
            </p:cNvPr>
            <p:cNvSpPr/>
            <p:nvPr/>
          </p:nvSpPr>
          <p:spPr>
            <a:xfrm>
              <a:off x="5647925" y="2346900"/>
              <a:ext cx="222875" cy="3975"/>
            </a:xfrm>
            <a:custGeom>
              <a:avLst/>
              <a:gdLst/>
              <a:ahLst/>
              <a:cxnLst/>
              <a:rect l="l" t="t" r="r" b="b"/>
              <a:pathLst>
                <a:path w="8915" h="159" extrusionOk="0">
                  <a:moveTo>
                    <a:pt x="0" y="0"/>
                  </a:moveTo>
                  <a:lnTo>
                    <a:pt x="0" y="159"/>
                  </a:lnTo>
                  <a:lnTo>
                    <a:pt x="8915" y="159"/>
                  </a:lnTo>
                  <a:lnTo>
                    <a:pt x="8915"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3416;p64">
              <a:extLst>
                <a:ext uri="{FF2B5EF4-FFF2-40B4-BE49-F238E27FC236}">
                  <a16:creationId xmlns:a16="http://schemas.microsoft.com/office/drawing/2014/main" id="{C6181267-733A-274D-9247-71F671A9F2A9}"/>
                </a:ext>
              </a:extLst>
            </p:cNvPr>
            <p:cNvSpPr/>
            <p:nvPr/>
          </p:nvSpPr>
          <p:spPr>
            <a:xfrm>
              <a:off x="5647925" y="2406125"/>
              <a:ext cx="222875" cy="3975"/>
            </a:xfrm>
            <a:custGeom>
              <a:avLst/>
              <a:gdLst/>
              <a:ahLst/>
              <a:cxnLst/>
              <a:rect l="l" t="t" r="r" b="b"/>
              <a:pathLst>
                <a:path w="8915" h="159" extrusionOk="0">
                  <a:moveTo>
                    <a:pt x="0" y="1"/>
                  </a:moveTo>
                  <a:lnTo>
                    <a:pt x="0" y="159"/>
                  </a:lnTo>
                  <a:lnTo>
                    <a:pt x="8915" y="159"/>
                  </a:lnTo>
                  <a:lnTo>
                    <a:pt x="8915"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3417;p64">
              <a:extLst>
                <a:ext uri="{FF2B5EF4-FFF2-40B4-BE49-F238E27FC236}">
                  <a16:creationId xmlns:a16="http://schemas.microsoft.com/office/drawing/2014/main" id="{154FFFB2-ACF4-9445-92DC-98CA55E1F321}"/>
                </a:ext>
              </a:extLst>
            </p:cNvPr>
            <p:cNvSpPr/>
            <p:nvPr/>
          </p:nvSpPr>
          <p:spPr>
            <a:xfrm>
              <a:off x="5647925" y="2465350"/>
              <a:ext cx="222875" cy="4000"/>
            </a:xfrm>
            <a:custGeom>
              <a:avLst/>
              <a:gdLst/>
              <a:ahLst/>
              <a:cxnLst/>
              <a:rect l="l" t="t" r="r" b="b"/>
              <a:pathLst>
                <a:path w="8915" h="160" extrusionOk="0">
                  <a:moveTo>
                    <a:pt x="0" y="1"/>
                  </a:moveTo>
                  <a:lnTo>
                    <a:pt x="0" y="159"/>
                  </a:lnTo>
                  <a:lnTo>
                    <a:pt x="8915" y="159"/>
                  </a:lnTo>
                  <a:lnTo>
                    <a:pt x="8915"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3418;p64">
              <a:extLst>
                <a:ext uri="{FF2B5EF4-FFF2-40B4-BE49-F238E27FC236}">
                  <a16:creationId xmlns:a16="http://schemas.microsoft.com/office/drawing/2014/main" id="{46225F6C-F3D5-0646-AD1C-E626F02B51CD}"/>
                </a:ext>
              </a:extLst>
            </p:cNvPr>
            <p:cNvSpPr/>
            <p:nvPr/>
          </p:nvSpPr>
          <p:spPr>
            <a:xfrm>
              <a:off x="5647925" y="2524600"/>
              <a:ext cx="222875" cy="3975"/>
            </a:xfrm>
            <a:custGeom>
              <a:avLst/>
              <a:gdLst/>
              <a:ahLst/>
              <a:cxnLst/>
              <a:rect l="l" t="t" r="r" b="b"/>
              <a:pathLst>
                <a:path w="8915" h="159" extrusionOk="0">
                  <a:moveTo>
                    <a:pt x="0" y="0"/>
                  </a:moveTo>
                  <a:lnTo>
                    <a:pt x="0" y="159"/>
                  </a:lnTo>
                  <a:lnTo>
                    <a:pt x="8915" y="159"/>
                  </a:lnTo>
                  <a:lnTo>
                    <a:pt x="8915"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3419;p64">
              <a:extLst>
                <a:ext uri="{FF2B5EF4-FFF2-40B4-BE49-F238E27FC236}">
                  <a16:creationId xmlns:a16="http://schemas.microsoft.com/office/drawing/2014/main" id="{6D299EF5-D1D4-BB47-BE33-E57640AB6480}"/>
                </a:ext>
              </a:extLst>
            </p:cNvPr>
            <p:cNvSpPr/>
            <p:nvPr/>
          </p:nvSpPr>
          <p:spPr>
            <a:xfrm>
              <a:off x="4596200" y="2140050"/>
              <a:ext cx="139050" cy="335075"/>
            </a:xfrm>
            <a:custGeom>
              <a:avLst/>
              <a:gdLst/>
              <a:ahLst/>
              <a:cxnLst/>
              <a:rect l="l" t="t" r="r" b="b"/>
              <a:pathLst>
                <a:path w="5562" h="13403" extrusionOk="0">
                  <a:moveTo>
                    <a:pt x="2845" y="1"/>
                  </a:moveTo>
                  <a:cubicBezTo>
                    <a:pt x="828" y="1"/>
                    <a:pt x="0" y="3056"/>
                    <a:pt x="28" y="5934"/>
                  </a:cubicBezTo>
                  <a:cubicBezTo>
                    <a:pt x="43" y="8982"/>
                    <a:pt x="2079" y="13402"/>
                    <a:pt x="2079" y="13402"/>
                  </a:cubicBezTo>
                  <a:cubicBezTo>
                    <a:pt x="2079" y="13402"/>
                    <a:pt x="3755" y="8303"/>
                    <a:pt x="4435" y="6381"/>
                  </a:cubicBezTo>
                  <a:cubicBezTo>
                    <a:pt x="5113" y="4460"/>
                    <a:pt x="5561" y="487"/>
                    <a:pt x="3250" y="39"/>
                  </a:cubicBezTo>
                  <a:cubicBezTo>
                    <a:pt x="3110" y="13"/>
                    <a:pt x="2975" y="1"/>
                    <a:pt x="2845"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3420;p64">
              <a:extLst>
                <a:ext uri="{FF2B5EF4-FFF2-40B4-BE49-F238E27FC236}">
                  <a16:creationId xmlns:a16="http://schemas.microsoft.com/office/drawing/2014/main" id="{86C481EA-9F7C-4F4C-9247-555DF61EE5DB}"/>
                </a:ext>
              </a:extLst>
            </p:cNvPr>
            <p:cNvSpPr/>
            <p:nvPr/>
          </p:nvSpPr>
          <p:spPr>
            <a:xfrm>
              <a:off x="4442300" y="2459100"/>
              <a:ext cx="195775" cy="220450"/>
            </a:xfrm>
            <a:custGeom>
              <a:avLst/>
              <a:gdLst/>
              <a:ahLst/>
              <a:cxnLst/>
              <a:rect l="l" t="t" r="r" b="b"/>
              <a:pathLst>
                <a:path w="7831" h="8818" extrusionOk="0">
                  <a:moveTo>
                    <a:pt x="3531" y="0"/>
                  </a:moveTo>
                  <a:cubicBezTo>
                    <a:pt x="3384" y="0"/>
                    <a:pt x="3233" y="25"/>
                    <a:pt x="3078" y="78"/>
                  </a:cubicBezTo>
                  <a:cubicBezTo>
                    <a:pt x="0" y="1118"/>
                    <a:pt x="2918" y="7966"/>
                    <a:pt x="7831" y="8818"/>
                  </a:cubicBezTo>
                  <a:cubicBezTo>
                    <a:pt x="7831" y="8818"/>
                    <a:pt x="6307" y="0"/>
                    <a:pt x="3531"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3421;p64">
              <a:extLst>
                <a:ext uri="{FF2B5EF4-FFF2-40B4-BE49-F238E27FC236}">
                  <a16:creationId xmlns:a16="http://schemas.microsoft.com/office/drawing/2014/main" id="{91D8539C-8FA8-2F4B-A2C7-8BF9040859D3}"/>
                </a:ext>
              </a:extLst>
            </p:cNvPr>
            <p:cNvSpPr/>
            <p:nvPr/>
          </p:nvSpPr>
          <p:spPr>
            <a:xfrm>
              <a:off x="4669500" y="2385200"/>
              <a:ext cx="149550" cy="212000"/>
            </a:xfrm>
            <a:custGeom>
              <a:avLst/>
              <a:gdLst/>
              <a:ahLst/>
              <a:cxnLst/>
              <a:rect l="l" t="t" r="r" b="b"/>
              <a:pathLst>
                <a:path w="5982" h="8480" extrusionOk="0">
                  <a:moveTo>
                    <a:pt x="3981" y="0"/>
                  </a:moveTo>
                  <a:cubicBezTo>
                    <a:pt x="3245" y="0"/>
                    <a:pt x="2300" y="625"/>
                    <a:pt x="1474" y="2253"/>
                  </a:cubicBezTo>
                  <a:cubicBezTo>
                    <a:pt x="0" y="5157"/>
                    <a:pt x="274" y="8480"/>
                    <a:pt x="274" y="8480"/>
                  </a:cubicBezTo>
                  <a:cubicBezTo>
                    <a:pt x="1401" y="6602"/>
                    <a:pt x="5981" y="3857"/>
                    <a:pt x="5172" y="967"/>
                  </a:cubicBezTo>
                  <a:cubicBezTo>
                    <a:pt x="5007" y="383"/>
                    <a:pt x="4558" y="0"/>
                    <a:pt x="3981"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3422;p64">
              <a:extLst>
                <a:ext uri="{FF2B5EF4-FFF2-40B4-BE49-F238E27FC236}">
                  <a16:creationId xmlns:a16="http://schemas.microsoft.com/office/drawing/2014/main" id="{755D690E-0777-064B-B7E2-0A223A291A2C}"/>
                </a:ext>
              </a:extLst>
            </p:cNvPr>
            <p:cNvSpPr/>
            <p:nvPr/>
          </p:nvSpPr>
          <p:spPr>
            <a:xfrm>
              <a:off x="4693675" y="2549700"/>
              <a:ext cx="174125" cy="250475"/>
            </a:xfrm>
            <a:custGeom>
              <a:avLst/>
              <a:gdLst/>
              <a:ahLst/>
              <a:cxnLst/>
              <a:rect l="l" t="t" r="r" b="b"/>
              <a:pathLst>
                <a:path w="6965" h="10019" extrusionOk="0">
                  <a:moveTo>
                    <a:pt x="4624" y="1"/>
                  </a:moveTo>
                  <a:cubicBezTo>
                    <a:pt x="3275" y="1"/>
                    <a:pt x="1738" y="1273"/>
                    <a:pt x="1027" y="3677"/>
                  </a:cubicBezTo>
                  <a:cubicBezTo>
                    <a:pt x="0" y="7158"/>
                    <a:pt x="116" y="10019"/>
                    <a:pt x="116" y="10019"/>
                  </a:cubicBezTo>
                  <a:cubicBezTo>
                    <a:pt x="116" y="10019"/>
                    <a:pt x="1503" y="8589"/>
                    <a:pt x="3541" y="7145"/>
                  </a:cubicBezTo>
                  <a:cubicBezTo>
                    <a:pt x="5968" y="5425"/>
                    <a:pt x="6964" y="1640"/>
                    <a:pt x="6213" y="759"/>
                  </a:cubicBezTo>
                  <a:cubicBezTo>
                    <a:pt x="5779" y="249"/>
                    <a:pt x="5220" y="1"/>
                    <a:pt x="4624"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3423;p64">
              <a:extLst>
                <a:ext uri="{FF2B5EF4-FFF2-40B4-BE49-F238E27FC236}">
                  <a16:creationId xmlns:a16="http://schemas.microsoft.com/office/drawing/2014/main" id="{C2382181-9D48-D44A-A0AE-1B0460BDAF01}"/>
                </a:ext>
              </a:extLst>
            </p:cNvPr>
            <p:cNvSpPr/>
            <p:nvPr/>
          </p:nvSpPr>
          <p:spPr>
            <a:xfrm>
              <a:off x="4495250" y="2711500"/>
              <a:ext cx="182550" cy="153050"/>
            </a:xfrm>
            <a:custGeom>
              <a:avLst/>
              <a:gdLst/>
              <a:ahLst/>
              <a:cxnLst/>
              <a:rect l="l" t="t" r="r" b="b"/>
              <a:pathLst>
                <a:path w="7302" h="6122" extrusionOk="0">
                  <a:moveTo>
                    <a:pt x="1646" y="0"/>
                  </a:moveTo>
                  <a:cubicBezTo>
                    <a:pt x="298" y="0"/>
                    <a:pt x="1" y="1391"/>
                    <a:pt x="498" y="2825"/>
                  </a:cubicBezTo>
                  <a:cubicBezTo>
                    <a:pt x="1084" y="4544"/>
                    <a:pt x="3294" y="6121"/>
                    <a:pt x="6689" y="6121"/>
                  </a:cubicBezTo>
                  <a:cubicBezTo>
                    <a:pt x="6889" y="6121"/>
                    <a:pt x="7094" y="6116"/>
                    <a:pt x="7302" y="6105"/>
                  </a:cubicBezTo>
                  <a:cubicBezTo>
                    <a:pt x="7302" y="6105"/>
                    <a:pt x="5525" y="1495"/>
                    <a:pt x="3025" y="355"/>
                  </a:cubicBezTo>
                  <a:cubicBezTo>
                    <a:pt x="2480" y="109"/>
                    <a:pt x="2022" y="0"/>
                    <a:pt x="1646"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3424;p64">
              <a:extLst>
                <a:ext uri="{FF2B5EF4-FFF2-40B4-BE49-F238E27FC236}">
                  <a16:creationId xmlns:a16="http://schemas.microsoft.com/office/drawing/2014/main" id="{EE4988A5-FBFB-FB4F-9A71-172C4E3237FF}"/>
                </a:ext>
              </a:extLst>
            </p:cNvPr>
            <p:cNvSpPr/>
            <p:nvPr/>
          </p:nvSpPr>
          <p:spPr>
            <a:xfrm>
              <a:off x="4592550" y="2147525"/>
              <a:ext cx="128600" cy="813400"/>
            </a:xfrm>
            <a:custGeom>
              <a:avLst/>
              <a:gdLst/>
              <a:ahLst/>
              <a:cxnLst/>
              <a:rect l="l" t="t" r="r" b="b"/>
              <a:pathLst>
                <a:path w="5144" h="32536" extrusionOk="0">
                  <a:moveTo>
                    <a:pt x="3078" y="0"/>
                  </a:moveTo>
                  <a:cubicBezTo>
                    <a:pt x="3049" y="145"/>
                    <a:pt x="0" y="15141"/>
                    <a:pt x="4970" y="32536"/>
                  </a:cubicBezTo>
                  <a:lnTo>
                    <a:pt x="5143" y="32478"/>
                  </a:lnTo>
                  <a:cubicBezTo>
                    <a:pt x="202" y="15141"/>
                    <a:pt x="3236" y="188"/>
                    <a:pt x="3265" y="29"/>
                  </a:cubicBezTo>
                  <a:lnTo>
                    <a:pt x="3078"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3425;p64">
              <a:extLst>
                <a:ext uri="{FF2B5EF4-FFF2-40B4-BE49-F238E27FC236}">
                  <a16:creationId xmlns:a16="http://schemas.microsoft.com/office/drawing/2014/main" id="{0C9B9430-D17D-424E-8F1B-6379B264E84F}"/>
                </a:ext>
              </a:extLst>
            </p:cNvPr>
            <p:cNvSpPr/>
            <p:nvPr/>
          </p:nvSpPr>
          <p:spPr>
            <a:xfrm>
              <a:off x="4685375" y="2582375"/>
              <a:ext cx="119225" cy="250325"/>
            </a:xfrm>
            <a:custGeom>
              <a:avLst/>
              <a:gdLst/>
              <a:ahLst/>
              <a:cxnLst/>
              <a:rect l="l" t="t" r="r" b="b"/>
              <a:pathLst>
                <a:path w="4769" h="10013" extrusionOk="0">
                  <a:moveTo>
                    <a:pt x="4624" y="1"/>
                  </a:moveTo>
                  <a:cubicBezTo>
                    <a:pt x="4479" y="145"/>
                    <a:pt x="881" y="5953"/>
                    <a:pt x="1" y="9969"/>
                  </a:cubicBezTo>
                  <a:lnTo>
                    <a:pt x="174" y="10012"/>
                  </a:lnTo>
                  <a:cubicBezTo>
                    <a:pt x="1055" y="6054"/>
                    <a:pt x="4551" y="390"/>
                    <a:pt x="4768" y="130"/>
                  </a:cubicBezTo>
                  <a:lnTo>
                    <a:pt x="4696" y="73"/>
                  </a:lnTo>
                  <a:lnTo>
                    <a:pt x="4624"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3426;p64">
              <a:extLst>
                <a:ext uri="{FF2B5EF4-FFF2-40B4-BE49-F238E27FC236}">
                  <a16:creationId xmlns:a16="http://schemas.microsoft.com/office/drawing/2014/main" id="{4BD9E348-62F4-514C-9214-DAB1DC0D2BA8}"/>
                </a:ext>
              </a:extLst>
            </p:cNvPr>
            <p:cNvSpPr/>
            <p:nvPr/>
          </p:nvSpPr>
          <p:spPr>
            <a:xfrm>
              <a:off x="4527900" y="2739475"/>
              <a:ext cx="170125" cy="137275"/>
            </a:xfrm>
            <a:custGeom>
              <a:avLst/>
              <a:gdLst/>
              <a:ahLst/>
              <a:cxnLst/>
              <a:rect l="l" t="t" r="r" b="b"/>
              <a:pathLst>
                <a:path w="6805" h="5491" extrusionOk="0">
                  <a:moveTo>
                    <a:pt x="174" y="1"/>
                  </a:moveTo>
                  <a:lnTo>
                    <a:pt x="1" y="88"/>
                  </a:lnTo>
                  <a:cubicBezTo>
                    <a:pt x="43" y="189"/>
                    <a:pt x="1315" y="2630"/>
                    <a:pt x="6718" y="5491"/>
                  </a:cubicBezTo>
                  <a:lnTo>
                    <a:pt x="6805" y="5332"/>
                  </a:lnTo>
                  <a:cubicBezTo>
                    <a:pt x="1459" y="2501"/>
                    <a:pt x="188" y="16"/>
                    <a:pt x="174"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3427;p64">
              <a:extLst>
                <a:ext uri="{FF2B5EF4-FFF2-40B4-BE49-F238E27FC236}">
                  <a16:creationId xmlns:a16="http://schemas.microsoft.com/office/drawing/2014/main" id="{27481C9A-ED5C-F642-A665-DC06322B0EF0}"/>
                </a:ext>
              </a:extLst>
            </p:cNvPr>
            <p:cNvSpPr/>
            <p:nvPr/>
          </p:nvSpPr>
          <p:spPr>
            <a:xfrm>
              <a:off x="4511300" y="2489200"/>
              <a:ext cx="153875" cy="205525"/>
            </a:xfrm>
            <a:custGeom>
              <a:avLst/>
              <a:gdLst/>
              <a:ahLst/>
              <a:cxnLst/>
              <a:rect l="l" t="t" r="r" b="b"/>
              <a:pathLst>
                <a:path w="6155" h="8221" extrusionOk="0">
                  <a:moveTo>
                    <a:pt x="187" y="1"/>
                  </a:moveTo>
                  <a:lnTo>
                    <a:pt x="0" y="29"/>
                  </a:lnTo>
                  <a:cubicBezTo>
                    <a:pt x="361" y="2428"/>
                    <a:pt x="1387" y="5533"/>
                    <a:pt x="6068" y="8220"/>
                  </a:cubicBezTo>
                  <a:lnTo>
                    <a:pt x="6155" y="8047"/>
                  </a:lnTo>
                  <a:cubicBezTo>
                    <a:pt x="1545" y="5404"/>
                    <a:pt x="549" y="2355"/>
                    <a:pt x="187"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3428;p64">
              <a:extLst>
                <a:ext uri="{FF2B5EF4-FFF2-40B4-BE49-F238E27FC236}">
                  <a16:creationId xmlns:a16="http://schemas.microsoft.com/office/drawing/2014/main" id="{E6745FC3-9118-C447-99FA-4BEAF5944A48}"/>
                </a:ext>
              </a:extLst>
            </p:cNvPr>
            <p:cNvSpPr/>
            <p:nvPr/>
          </p:nvSpPr>
          <p:spPr>
            <a:xfrm>
              <a:off x="4657200" y="2402150"/>
              <a:ext cx="117775" cy="253950"/>
            </a:xfrm>
            <a:custGeom>
              <a:avLst/>
              <a:gdLst/>
              <a:ahLst/>
              <a:cxnLst/>
              <a:rect l="l" t="t" r="r" b="b"/>
              <a:pathLst>
                <a:path w="4711" h="10158" extrusionOk="0">
                  <a:moveTo>
                    <a:pt x="4580" y="0"/>
                  </a:moveTo>
                  <a:cubicBezTo>
                    <a:pt x="4551" y="29"/>
                    <a:pt x="3873" y="795"/>
                    <a:pt x="2962" y="2427"/>
                  </a:cubicBezTo>
                  <a:cubicBezTo>
                    <a:pt x="2124" y="3945"/>
                    <a:pt x="939" y="6488"/>
                    <a:pt x="1" y="10099"/>
                  </a:cubicBezTo>
                  <a:lnTo>
                    <a:pt x="188" y="10157"/>
                  </a:lnTo>
                  <a:cubicBezTo>
                    <a:pt x="1966" y="3280"/>
                    <a:pt x="4696" y="160"/>
                    <a:pt x="4711" y="131"/>
                  </a:cubicBezTo>
                  <a:lnTo>
                    <a:pt x="4580"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3429;p64">
              <a:extLst>
                <a:ext uri="{FF2B5EF4-FFF2-40B4-BE49-F238E27FC236}">
                  <a16:creationId xmlns:a16="http://schemas.microsoft.com/office/drawing/2014/main" id="{F1BDEBD0-B35A-5B4C-BB36-31FFD08D7188}"/>
                </a:ext>
              </a:extLst>
            </p:cNvPr>
            <p:cNvSpPr/>
            <p:nvPr/>
          </p:nvSpPr>
          <p:spPr>
            <a:xfrm>
              <a:off x="7265300" y="2682075"/>
              <a:ext cx="83825" cy="210225"/>
            </a:xfrm>
            <a:custGeom>
              <a:avLst/>
              <a:gdLst/>
              <a:ahLst/>
              <a:cxnLst/>
              <a:rect l="l" t="t" r="r" b="b"/>
              <a:pathLst>
                <a:path w="3353" h="8409" extrusionOk="0">
                  <a:moveTo>
                    <a:pt x="1676" y="0"/>
                  </a:moveTo>
                  <a:cubicBezTo>
                    <a:pt x="189" y="0"/>
                    <a:pt x="1" y="2514"/>
                    <a:pt x="189" y="3785"/>
                  </a:cubicBezTo>
                  <a:cubicBezTo>
                    <a:pt x="376" y="5042"/>
                    <a:pt x="825" y="8409"/>
                    <a:pt x="825" y="8409"/>
                  </a:cubicBezTo>
                  <a:cubicBezTo>
                    <a:pt x="825" y="8409"/>
                    <a:pt x="2601" y="5909"/>
                    <a:pt x="2977" y="4017"/>
                  </a:cubicBezTo>
                  <a:cubicBezTo>
                    <a:pt x="3352" y="2123"/>
                    <a:pt x="3165" y="0"/>
                    <a:pt x="1676"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3430;p64">
              <a:extLst>
                <a:ext uri="{FF2B5EF4-FFF2-40B4-BE49-F238E27FC236}">
                  <a16:creationId xmlns:a16="http://schemas.microsoft.com/office/drawing/2014/main" id="{A1623263-535A-2043-BEC9-E560F772E094}"/>
                </a:ext>
              </a:extLst>
            </p:cNvPr>
            <p:cNvSpPr/>
            <p:nvPr/>
          </p:nvSpPr>
          <p:spPr>
            <a:xfrm>
              <a:off x="7267850" y="2895850"/>
              <a:ext cx="143525" cy="124325"/>
            </a:xfrm>
            <a:custGeom>
              <a:avLst/>
              <a:gdLst/>
              <a:ahLst/>
              <a:cxnLst/>
              <a:rect l="l" t="t" r="r" b="b"/>
              <a:pathLst>
                <a:path w="5741" h="4973" extrusionOk="0">
                  <a:moveTo>
                    <a:pt x="3543" y="0"/>
                  </a:moveTo>
                  <a:cubicBezTo>
                    <a:pt x="1862" y="0"/>
                    <a:pt x="0" y="4972"/>
                    <a:pt x="0" y="4972"/>
                  </a:cubicBezTo>
                  <a:cubicBezTo>
                    <a:pt x="17" y="4972"/>
                    <a:pt x="35" y="4972"/>
                    <a:pt x="52" y="4972"/>
                  </a:cubicBezTo>
                  <a:cubicBezTo>
                    <a:pt x="3163" y="4972"/>
                    <a:pt x="5741" y="1123"/>
                    <a:pt x="3973" y="118"/>
                  </a:cubicBezTo>
                  <a:cubicBezTo>
                    <a:pt x="3832" y="37"/>
                    <a:pt x="3688" y="0"/>
                    <a:pt x="3543"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3431;p64">
              <a:extLst>
                <a:ext uri="{FF2B5EF4-FFF2-40B4-BE49-F238E27FC236}">
                  <a16:creationId xmlns:a16="http://schemas.microsoft.com/office/drawing/2014/main" id="{7C750697-3284-1742-BD1E-EEB99F61DBEB}"/>
                </a:ext>
              </a:extLst>
            </p:cNvPr>
            <p:cNvSpPr/>
            <p:nvPr/>
          </p:nvSpPr>
          <p:spPr>
            <a:xfrm>
              <a:off x="7179350" y="2821850"/>
              <a:ext cx="88525" cy="142675"/>
            </a:xfrm>
            <a:custGeom>
              <a:avLst/>
              <a:gdLst/>
              <a:ahLst/>
              <a:cxnLst/>
              <a:rect l="l" t="t" r="r" b="b"/>
              <a:pathLst>
                <a:path w="3541" h="5707" extrusionOk="0">
                  <a:moveTo>
                    <a:pt x="1550" y="1"/>
                  </a:moveTo>
                  <a:cubicBezTo>
                    <a:pt x="1250" y="1"/>
                    <a:pt x="987" y="180"/>
                    <a:pt x="838" y="477"/>
                  </a:cubicBezTo>
                  <a:cubicBezTo>
                    <a:pt x="0" y="2167"/>
                    <a:pt x="2500" y="4407"/>
                    <a:pt x="2976" y="5707"/>
                  </a:cubicBezTo>
                  <a:cubicBezTo>
                    <a:pt x="2976" y="5707"/>
                    <a:pt x="3540" y="3669"/>
                    <a:pt x="2976" y="1705"/>
                  </a:cubicBezTo>
                  <a:cubicBezTo>
                    <a:pt x="2627" y="478"/>
                    <a:pt x="2040" y="1"/>
                    <a:pt x="1550"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432;p64">
              <a:extLst>
                <a:ext uri="{FF2B5EF4-FFF2-40B4-BE49-F238E27FC236}">
                  <a16:creationId xmlns:a16="http://schemas.microsoft.com/office/drawing/2014/main" id="{53D1E70B-2B17-624B-A1C1-BF39C38130AE}"/>
                </a:ext>
              </a:extLst>
            </p:cNvPr>
            <p:cNvSpPr/>
            <p:nvPr/>
          </p:nvSpPr>
          <p:spPr>
            <a:xfrm>
              <a:off x="7182225" y="2686750"/>
              <a:ext cx="132600" cy="498100"/>
            </a:xfrm>
            <a:custGeom>
              <a:avLst/>
              <a:gdLst/>
              <a:ahLst/>
              <a:cxnLst/>
              <a:rect l="l" t="t" r="r" b="b"/>
              <a:pathLst>
                <a:path w="5304" h="19924" extrusionOk="0">
                  <a:moveTo>
                    <a:pt x="5014" y="1"/>
                  </a:moveTo>
                  <a:cubicBezTo>
                    <a:pt x="5014" y="102"/>
                    <a:pt x="5115" y="9709"/>
                    <a:pt x="1" y="19837"/>
                  </a:cubicBezTo>
                  <a:lnTo>
                    <a:pt x="174" y="19924"/>
                  </a:lnTo>
                  <a:cubicBezTo>
                    <a:pt x="5303" y="9753"/>
                    <a:pt x="5202" y="102"/>
                    <a:pt x="520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3433;p64">
              <a:extLst>
                <a:ext uri="{FF2B5EF4-FFF2-40B4-BE49-F238E27FC236}">
                  <a16:creationId xmlns:a16="http://schemas.microsoft.com/office/drawing/2014/main" id="{0CD48481-921D-7046-86F0-77C3B12353C7}"/>
                </a:ext>
              </a:extLst>
            </p:cNvPr>
            <p:cNvSpPr/>
            <p:nvPr/>
          </p:nvSpPr>
          <p:spPr>
            <a:xfrm>
              <a:off x="7249400" y="2916125"/>
              <a:ext cx="119950" cy="110875"/>
            </a:xfrm>
            <a:custGeom>
              <a:avLst/>
              <a:gdLst/>
              <a:ahLst/>
              <a:cxnLst/>
              <a:rect l="l" t="t" r="r" b="b"/>
              <a:pathLst>
                <a:path w="4798" h="4435" extrusionOk="0">
                  <a:moveTo>
                    <a:pt x="4624" y="0"/>
                  </a:moveTo>
                  <a:cubicBezTo>
                    <a:pt x="4133" y="1416"/>
                    <a:pt x="3150" y="3178"/>
                    <a:pt x="1" y="4261"/>
                  </a:cubicBezTo>
                  <a:lnTo>
                    <a:pt x="59" y="4435"/>
                  </a:lnTo>
                  <a:cubicBezTo>
                    <a:pt x="3295" y="3323"/>
                    <a:pt x="4292" y="1516"/>
                    <a:pt x="4797" y="72"/>
                  </a:cubicBezTo>
                  <a:lnTo>
                    <a:pt x="462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3434;p64">
              <a:extLst>
                <a:ext uri="{FF2B5EF4-FFF2-40B4-BE49-F238E27FC236}">
                  <a16:creationId xmlns:a16="http://schemas.microsoft.com/office/drawing/2014/main" id="{1EDFA3ED-3CEE-A24E-B678-2E4CFE199905}"/>
                </a:ext>
              </a:extLst>
            </p:cNvPr>
            <p:cNvSpPr/>
            <p:nvPr/>
          </p:nvSpPr>
          <p:spPr>
            <a:xfrm>
              <a:off x="7214725" y="2831950"/>
              <a:ext cx="44825" cy="170500"/>
            </a:xfrm>
            <a:custGeom>
              <a:avLst/>
              <a:gdLst/>
              <a:ahLst/>
              <a:cxnLst/>
              <a:rect l="l" t="t" r="r" b="b"/>
              <a:pathLst>
                <a:path w="1793" h="6820" extrusionOk="0">
                  <a:moveTo>
                    <a:pt x="160" y="0"/>
                  </a:moveTo>
                  <a:lnTo>
                    <a:pt x="1" y="102"/>
                  </a:lnTo>
                  <a:cubicBezTo>
                    <a:pt x="16" y="116"/>
                    <a:pt x="1330" y="2370"/>
                    <a:pt x="1605" y="6819"/>
                  </a:cubicBezTo>
                  <a:lnTo>
                    <a:pt x="1792" y="6805"/>
                  </a:lnTo>
                  <a:cubicBezTo>
                    <a:pt x="1518" y="2312"/>
                    <a:pt x="174" y="15"/>
                    <a:pt x="160"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3435;p64">
              <a:extLst>
                <a:ext uri="{FF2B5EF4-FFF2-40B4-BE49-F238E27FC236}">
                  <a16:creationId xmlns:a16="http://schemas.microsoft.com/office/drawing/2014/main" id="{F47C8009-6ACF-AC4B-96F2-23DB84A9FD3B}"/>
                </a:ext>
              </a:extLst>
            </p:cNvPr>
            <p:cNvSpPr/>
            <p:nvPr/>
          </p:nvSpPr>
          <p:spPr>
            <a:xfrm>
              <a:off x="6683225" y="2313650"/>
              <a:ext cx="571650" cy="197700"/>
            </a:xfrm>
            <a:custGeom>
              <a:avLst/>
              <a:gdLst/>
              <a:ahLst/>
              <a:cxnLst/>
              <a:rect l="l" t="t" r="r" b="b"/>
              <a:pathLst>
                <a:path w="22866" h="7908" extrusionOk="0">
                  <a:moveTo>
                    <a:pt x="12078" y="0"/>
                  </a:moveTo>
                  <a:cubicBezTo>
                    <a:pt x="12062" y="0"/>
                    <a:pt x="12046" y="1"/>
                    <a:pt x="12030" y="1"/>
                  </a:cubicBezTo>
                  <a:cubicBezTo>
                    <a:pt x="10074" y="57"/>
                    <a:pt x="8891" y="4372"/>
                    <a:pt x="7840" y="4372"/>
                  </a:cubicBezTo>
                  <a:cubicBezTo>
                    <a:pt x="7796" y="4372"/>
                    <a:pt x="7753" y="4365"/>
                    <a:pt x="7709" y="4349"/>
                  </a:cubicBezTo>
                  <a:cubicBezTo>
                    <a:pt x="7387" y="4232"/>
                    <a:pt x="6974" y="4164"/>
                    <a:pt x="6549" y="4164"/>
                  </a:cubicBezTo>
                  <a:cubicBezTo>
                    <a:pt x="5562" y="4164"/>
                    <a:pt x="4505" y="4527"/>
                    <a:pt x="4344" y="5476"/>
                  </a:cubicBezTo>
                  <a:cubicBezTo>
                    <a:pt x="4126" y="6834"/>
                    <a:pt x="183" y="6156"/>
                    <a:pt x="67" y="7225"/>
                  </a:cubicBezTo>
                  <a:cubicBezTo>
                    <a:pt x="0" y="7774"/>
                    <a:pt x="1023" y="7907"/>
                    <a:pt x="2444" y="7907"/>
                  </a:cubicBezTo>
                  <a:cubicBezTo>
                    <a:pt x="3789" y="7907"/>
                    <a:pt x="5490" y="7788"/>
                    <a:pt x="6958" y="7788"/>
                  </a:cubicBezTo>
                  <a:lnTo>
                    <a:pt x="19484" y="7788"/>
                  </a:lnTo>
                  <a:cubicBezTo>
                    <a:pt x="19998" y="7788"/>
                    <a:pt x="20492" y="7804"/>
                    <a:pt x="20933" y="7804"/>
                  </a:cubicBezTo>
                  <a:cubicBezTo>
                    <a:pt x="21943" y="7804"/>
                    <a:pt x="22679" y="7720"/>
                    <a:pt x="22750" y="7167"/>
                  </a:cubicBezTo>
                  <a:cubicBezTo>
                    <a:pt x="22865" y="6372"/>
                    <a:pt x="21665" y="6213"/>
                    <a:pt x="21160" y="5534"/>
                  </a:cubicBezTo>
                  <a:cubicBezTo>
                    <a:pt x="20669" y="4855"/>
                    <a:pt x="20828" y="2486"/>
                    <a:pt x="18747" y="2486"/>
                  </a:cubicBezTo>
                  <a:cubicBezTo>
                    <a:pt x="16827" y="2486"/>
                    <a:pt x="16217" y="3895"/>
                    <a:pt x="15506" y="3895"/>
                  </a:cubicBezTo>
                  <a:cubicBezTo>
                    <a:pt x="15441" y="3895"/>
                    <a:pt x="15376" y="3883"/>
                    <a:pt x="15309" y="3858"/>
                  </a:cubicBezTo>
                  <a:cubicBezTo>
                    <a:pt x="14521" y="3558"/>
                    <a:pt x="14073" y="0"/>
                    <a:pt x="12078"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3436;p64">
              <a:extLst>
                <a:ext uri="{FF2B5EF4-FFF2-40B4-BE49-F238E27FC236}">
                  <a16:creationId xmlns:a16="http://schemas.microsoft.com/office/drawing/2014/main" id="{91A58ABF-F83F-8640-A299-620D4994E142}"/>
                </a:ext>
              </a:extLst>
            </p:cNvPr>
            <p:cNvSpPr/>
            <p:nvPr/>
          </p:nvSpPr>
          <p:spPr>
            <a:xfrm>
              <a:off x="6569325" y="2583100"/>
              <a:ext cx="326150" cy="500250"/>
            </a:xfrm>
            <a:custGeom>
              <a:avLst/>
              <a:gdLst/>
              <a:ahLst/>
              <a:cxnLst/>
              <a:rect l="l" t="t" r="r" b="b"/>
              <a:pathLst>
                <a:path w="13046" h="20010" extrusionOk="0">
                  <a:moveTo>
                    <a:pt x="5620" y="1"/>
                  </a:moveTo>
                  <a:cubicBezTo>
                    <a:pt x="5446" y="1"/>
                    <a:pt x="5302" y="59"/>
                    <a:pt x="5186" y="174"/>
                  </a:cubicBezTo>
                  <a:cubicBezTo>
                    <a:pt x="5071" y="290"/>
                    <a:pt x="4999" y="434"/>
                    <a:pt x="4999" y="593"/>
                  </a:cubicBezTo>
                  <a:lnTo>
                    <a:pt x="4999" y="2110"/>
                  </a:lnTo>
                  <a:cubicBezTo>
                    <a:pt x="4348" y="2226"/>
                    <a:pt x="3728" y="2413"/>
                    <a:pt x="3179" y="2673"/>
                  </a:cubicBezTo>
                  <a:cubicBezTo>
                    <a:pt x="2615" y="2933"/>
                    <a:pt x="2138" y="3266"/>
                    <a:pt x="1748" y="3655"/>
                  </a:cubicBezTo>
                  <a:cubicBezTo>
                    <a:pt x="1343" y="4046"/>
                    <a:pt x="1025" y="4493"/>
                    <a:pt x="809" y="4984"/>
                  </a:cubicBezTo>
                  <a:cubicBezTo>
                    <a:pt x="578" y="5462"/>
                    <a:pt x="462" y="5996"/>
                    <a:pt x="462" y="6574"/>
                  </a:cubicBezTo>
                  <a:cubicBezTo>
                    <a:pt x="462" y="7238"/>
                    <a:pt x="563" y="7816"/>
                    <a:pt x="736" y="8307"/>
                  </a:cubicBezTo>
                  <a:cubicBezTo>
                    <a:pt x="925" y="8785"/>
                    <a:pt x="1199" y="9203"/>
                    <a:pt x="1560" y="9550"/>
                  </a:cubicBezTo>
                  <a:cubicBezTo>
                    <a:pt x="1936" y="9912"/>
                    <a:pt x="2398" y="10214"/>
                    <a:pt x="2961" y="10461"/>
                  </a:cubicBezTo>
                  <a:cubicBezTo>
                    <a:pt x="3525" y="10706"/>
                    <a:pt x="4190" y="10908"/>
                    <a:pt x="4941" y="11096"/>
                  </a:cubicBezTo>
                  <a:cubicBezTo>
                    <a:pt x="5764" y="11298"/>
                    <a:pt x="6501" y="11472"/>
                    <a:pt x="7122" y="11601"/>
                  </a:cubicBezTo>
                  <a:cubicBezTo>
                    <a:pt x="7758" y="11732"/>
                    <a:pt x="8293" y="11876"/>
                    <a:pt x="8711" y="12021"/>
                  </a:cubicBezTo>
                  <a:cubicBezTo>
                    <a:pt x="9145" y="12179"/>
                    <a:pt x="9463" y="12353"/>
                    <a:pt x="9680" y="12555"/>
                  </a:cubicBezTo>
                  <a:cubicBezTo>
                    <a:pt x="9882" y="12772"/>
                    <a:pt x="9998" y="13032"/>
                    <a:pt x="9998" y="13364"/>
                  </a:cubicBezTo>
                  <a:cubicBezTo>
                    <a:pt x="9998" y="13697"/>
                    <a:pt x="9896" y="13986"/>
                    <a:pt x="9694" y="14217"/>
                  </a:cubicBezTo>
                  <a:cubicBezTo>
                    <a:pt x="9506" y="14448"/>
                    <a:pt x="9246" y="14635"/>
                    <a:pt x="8929" y="14795"/>
                  </a:cubicBezTo>
                  <a:cubicBezTo>
                    <a:pt x="8611" y="14953"/>
                    <a:pt x="8249" y="15055"/>
                    <a:pt x="7831" y="15126"/>
                  </a:cubicBezTo>
                  <a:cubicBezTo>
                    <a:pt x="7397" y="15199"/>
                    <a:pt x="6964" y="15228"/>
                    <a:pt x="6515" y="15228"/>
                  </a:cubicBezTo>
                  <a:cubicBezTo>
                    <a:pt x="5937" y="15228"/>
                    <a:pt x="5461" y="15170"/>
                    <a:pt x="5086" y="15084"/>
                  </a:cubicBezTo>
                  <a:cubicBezTo>
                    <a:pt x="4695" y="14982"/>
                    <a:pt x="4377" y="14866"/>
                    <a:pt x="4117" y="14708"/>
                  </a:cubicBezTo>
                  <a:cubicBezTo>
                    <a:pt x="3872" y="14564"/>
                    <a:pt x="3670" y="14390"/>
                    <a:pt x="3510" y="14202"/>
                  </a:cubicBezTo>
                  <a:cubicBezTo>
                    <a:pt x="3366" y="14015"/>
                    <a:pt x="3236" y="13812"/>
                    <a:pt x="3135" y="13624"/>
                  </a:cubicBezTo>
                  <a:cubicBezTo>
                    <a:pt x="3034" y="13451"/>
                    <a:pt x="2932" y="13306"/>
                    <a:pt x="2788" y="13219"/>
                  </a:cubicBezTo>
                  <a:cubicBezTo>
                    <a:pt x="2658" y="13133"/>
                    <a:pt x="2456" y="13090"/>
                    <a:pt x="2210" y="13090"/>
                  </a:cubicBezTo>
                  <a:lnTo>
                    <a:pt x="621" y="13090"/>
                  </a:lnTo>
                  <a:cubicBezTo>
                    <a:pt x="462" y="13090"/>
                    <a:pt x="318" y="13148"/>
                    <a:pt x="187" y="13263"/>
                  </a:cubicBezTo>
                  <a:cubicBezTo>
                    <a:pt x="58" y="13364"/>
                    <a:pt x="0" y="13508"/>
                    <a:pt x="14" y="13697"/>
                  </a:cubicBezTo>
                  <a:cubicBezTo>
                    <a:pt x="43" y="14260"/>
                    <a:pt x="202" y="14766"/>
                    <a:pt x="462" y="15242"/>
                  </a:cubicBezTo>
                  <a:cubicBezTo>
                    <a:pt x="736" y="15704"/>
                    <a:pt x="1098" y="16109"/>
                    <a:pt x="1545" y="16471"/>
                  </a:cubicBezTo>
                  <a:cubicBezTo>
                    <a:pt x="1979" y="16831"/>
                    <a:pt x="2499" y="17120"/>
                    <a:pt x="3092" y="17366"/>
                  </a:cubicBezTo>
                  <a:cubicBezTo>
                    <a:pt x="3684" y="17611"/>
                    <a:pt x="4319" y="17785"/>
                    <a:pt x="4999" y="17886"/>
                  </a:cubicBezTo>
                  <a:lnTo>
                    <a:pt x="4999" y="19403"/>
                  </a:lnTo>
                  <a:cubicBezTo>
                    <a:pt x="4999" y="19562"/>
                    <a:pt x="5071" y="19707"/>
                    <a:pt x="5186" y="19822"/>
                  </a:cubicBezTo>
                  <a:cubicBezTo>
                    <a:pt x="5302" y="19938"/>
                    <a:pt x="5446" y="20010"/>
                    <a:pt x="5620" y="20010"/>
                  </a:cubicBezTo>
                  <a:lnTo>
                    <a:pt x="7440" y="20010"/>
                  </a:lnTo>
                  <a:cubicBezTo>
                    <a:pt x="7613" y="20010"/>
                    <a:pt x="7744" y="19938"/>
                    <a:pt x="7873" y="19822"/>
                  </a:cubicBezTo>
                  <a:cubicBezTo>
                    <a:pt x="7989" y="19707"/>
                    <a:pt x="8047" y="19562"/>
                    <a:pt x="8047" y="19403"/>
                  </a:cubicBezTo>
                  <a:lnTo>
                    <a:pt x="8047" y="17886"/>
                  </a:lnTo>
                  <a:cubicBezTo>
                    <a:pt x="8827" y="17785"/>
                    <a:pt x="9535" y="17597"/>
                    <a:pt x="10156" y="17337"/>
                  </a:cubicBezTo>
                  <a:cubicBezTo>
                    <a:pt x="10763" y="17077"/>
                    <a:pt x="11298" y="16731"/>
                    <a:pt x="11716" y="16340"/>
                  </a:cubicBezTo>
                  <a:cubicBezTo>
                    <a:pt x="12150" y="15935"/>
                    <a:pt x="12483" y="15488"/>
                    <a:pt x="12699" y="14982"/>
                  </a:cubicBezTo>
                  <a:cubicBezTo>
                    <a:pt x="12930" y="14477"/>
                    <a:pt x="13045" y="13942"/>
                    <a:pt x="13045" y="13364"/>
                  </a:cubicBezTo>
                  <a:cubicBezTo>
                    <a:pt x="13045" y="12757"/>
                    <a:pt x="12959" y="12208"/>
                    <a:pt x="12785" y="11732"/>
                  </a:cubicBezTo>
                  <a:cubicBezTo>
                    <a:pt x="12612" y="11255"/>
                    <a:pt x="12323" y="10836"/>
                    <a:pt x="11919" y="10474"/>
                  </a:cubicBezTo>
                  <a:cubicBezTo>
                    <a:pt x="11529" y="10114"/>
                    <a:pt x="11009" y="9810"/>
                    <a:pt x="10387" y="9550"/>
                  </a:cubicBezTo>
                  <a:cubicBezTo>
                    <a:pt x="9767" y="9290"/>
                    <a:pt x="9000" y="9059"/>
                    <a:pt x="8091" y="8871"/>
                  </a:cubicBezTo>
                  <a:cubicBezTo>
                    <a:pt x="7267" y="8683"/>
                    <a:pt x="6559" y="8538"/>
                    <a:pt x="5981" y="8394"/>
                  </a:cubicBezTo>
                  <a:cubicBezTo>
                    <a:pt x="5403" y="8265"/>
                    <a:pt x="4926" y="8120"/>
                    <a:pt x="4565" y="7961"/>
                  </a:cubicBezTo>
                  <a:cubicBezTo>
                    <a:pt x="4190" y="7816"/>
                    <a:pt x="3930" y="7629"/>
                    <a:pt x="3756" y="7412"/>
                  </a:cubicBezTo>
                  <a:cubicBezTo>
                    <a:pt x="3597" y="7195"/>
                    <a:pt x="3510" y="6920"/>
                    <a:pt x="3510" y="6574"/>
                  </a:cubicBezTo>
                  <a:cubicBezTo>
                    <a:pt x="3510" y="6300"/>
                    <a:pt x="3583" y="6040"/>
                    <a:pt x="3741" y="5822"/>
                  </a:cubicBezTo>
                  <a:cubicBezTo>
                    <a:pt x="3886" y="5606"/>
                    <a:pt x="4103" y="5418"/>
                    <a:pt x="4363" y="5260"/>
                  </a:cubicBezTo>
                  <a:cubicBezTo>
                    <a:pt x="4623" y="5100"/>
                    <a:pt x="4926" y="4984"/>
                    <a:pt x="5288" y="4898"/>
                  </a:cubicBezTo>
                  <a:cubicBezTo>
                    <a:pt x="5635" y="4826"/>
                    <a:pt x="6010" y="4782"/>
                    <a:pt x="6400" y="4782"/>
                  </a:cubicBezTo>
                  <a:cubicBezTo>
                    <a:pt x="7310" y="4782"/>
                    <a:pt x="7989" y="4913"/>
                    <a:pt x="8451" y="5187"/>
                  </a:cubicBezTo>
                  <a:cubicBezTo>
                    <a:pt x="8900" y="5462"/>
                    <a:pt x="9246" y="5780"/>
                    <a:pt x="9478" y="6155"/>
                  </a:cubicBezTo>
                  <a:cubicBezTo>
                    <a:pt x="9578" y="6314"/>
                    <a:pt x="9694" y="6444"/>
                    <a:pt x="9824" y="6545"/>
                  </a:cubicBezTo>
                  <a:cubicBezTo>
                    <a:pt x="9954" y="6646"/>
                    <a:pt x="10142" y="6689"/>
                    <a:pt x="10402" y="6689"/>
                  </a:cubicBezTo>
                  <a:lnTo>
                    <a:pt x="11976" y="6689"/>
                  </a:lnTo>
                  <a:cubicBezTo>
                    <a:pt x="12150" y="6689"/>
                    <a:pt x="12294" y="6631"/>
                    <a:pt x="12425" y="6516"/>
                  </a:cubicBezTo>
                  <a:cubicBezTo>
                    <a:pt x="12554" y="6415"/>
                    <a:pt x="12598" y="6271"/>
                    <a:pt x="12583" y="6082"/>
                  </a:cubicBezTo>
                  <a:cubicBezTo>
                    <a:pt x="12554" y="5736"/>
                    <a:pt x="12439" y="5346"/>
                    <a:pt x="12251" y="4942"/>
                  </a:cubicBezTo>
                  <a:cubicBezTo>
                    <a:pt x="12049" y="4537"/>
                    <a:pt x="11774" y="4147"/>
                    <a:pt x="11398" y="3771"/>
                  </a:cubicBezTo>
                  <a:cubicBezTo>
                    <a:pt x="11023" y="3410"/>
                    <a:pt x="10547" y="3077"/>
                    <a:pt x="9998" y="2789"/>
                  </a:cubicBezTo>
                  <a:cubicBezTo>
                    <a:pt x="9434" y="2500"/>
                    <a:pt x="8784" y="2283"/>
                    <a:pt x="8047" y="2153"/>
                  </a:cubicBezTo>
                  <a:lnTo>
                    <a:pt x="8047" y="593"/>
                  </a:lnTo>
                  <a:cubicBezTo>
                    <a:pt x="8047" y="434"/>
                    <a:pt x="7989" y="290"/>
                    <a:pt x="7873" y="174"/>
                  </a:cubicBezTo>
                  <a:cubicBezTo>
                    <a:pt x="7744" y="59"/>
                    <a:pt x="7613" y="1"/>
                    <a:pt x="744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3437;p64">
              <a:extLst>
                <a:ext uri="{FF2B5EF4-FFF2-40B4-BE49-F238E27FC236}">
                  <a16:creationId xmlns:a16="http://schemas.microsoft.com/office/drawing/2014/main" id="{D8521BB5-1209-524D-9F3A-9446B62BAC3D}"/>
                </a:ext>
              </a:extLst>
            </p:cNvPr>
            <p:cNvSpPr/>
            <p:nvPr/>
          </p:nvSpPr>
          <p:spPr>
            <a:xfrm>
              <a:off x="6389450" y="2749925"/>
              <a:ext cx="1007350" cy="927575"/>
            </a:xfrm>
            <a:custGeom>
              <a:avLst/>
              <a:gdLst/>
              <a:ahLst/>
              <a:cxnLst/>
              <a:rect l="l" t="t" r="r" b="b"/>
              <a:pathLst>
                <a:path w="40294" h="37103" extrusionOk="0">
                  <a:moveTo>
                    <a:pt x="28597" y="0"/>
                  </a:moveTo>
                  <a:cubicBezTo>
                    <a:pt x="22603" y="0"/>
                    <a:pt x="20039" y="14481"/>
                    <a:pt x="17915" y="17035"/>
                  </a:cubicBezTo>
                  <a:cubicBezTo>
                    <a:pt x="17376" y="17683"/>
                    <a:pt x="16775" y="17890"/>
                    <a:pt x="16140" y="17890"/>
                  </a:cubicBezTo>
                  <a:cubicBezTo>
                    <a:pt x="15020" y="17890"/>
                    <a:pt x="13794" y="17245"/>
                    <a:pt x="12621" y="17245"/>
                  </a:cubicBezTo>
                  <a:cubicBezTo>
                    <a:pt x="11821" y="17245"/>
                    <a:pt x="11046" y="17545"/>
                    <a:pt x="10345" y="18553"/>
                  </a:cubicBezTo>
                  <a:cubicBezTo>
                    <a:pt x="8146" y="21713"/>
                    <a:pt x="8614" y="31606"/>
                    <a:pt x="6712" y="31606"/>
                  </a:cubicBezTo>
                  <a:cubicBezTo>
                    <a:pt x="6614" y="31606"/>
                    <a:pt x="6511" y="31580"/>
                    <a:pt x="6400" y="31526"/>
                  </a:cubicBezTo>
                  <a:cubicBezTo>
                    <a:pt x="5983" y="31324"/>
                    <a:pt x="5580" y="31234"/>
                    <a:pt x="5193" y="31234"/>
                  </a:cubicBezTo>
                  <a:cubicBezTo>
                    <a:pt x="2070" y="31234"/>
                    <a:pt x="0" y="37103"/>
                    <a:pt x="0" y="37103"/>
                  </a:cubicBezTo>
                  <a:lnTo>
                    <a:pt x="35930" y="37103"/>
                  </a:lnTo>
                  <a:cubicBezTo>
                    <a:pt x="35930" y="37103"/>
                    <a:pt x="37895" y="36828"/>
                    <a:pt x="36783" y="34776"/>
                  </a:cubicBezTo>
                  <a:cubicBezTo>
                    <a:pt x="35670" y="32725"/>
                    <a:pt x="35063" y="32725"/>
                    <a:pt x="36437" y="28362"/>
                  </a:cubicBezTo>
                  <a:cubicBezTo>
                    <a:pt x="37808" y="23985"/>
                    <a:pt x="40293" y="15923"/>
                    <a:pt x="38329" y="15490"/>
                  </a:cubicBezTo>
                  <a:cubicBezTo>
                    <a:pt x="38264" y="15476"/>
                    <a:pt x="38199" y="15469"/>
                    <a:pt x="38134" y="15469"/>
                  </a:cubicBezTo>
                  <a:cubicBezTo>
                    <a:pt x="36210" y="15469"/>
                    <a:pt x="34130" y="21277"/>
                    <a:pt x="31727" y="21514"/>
                  </a:cubicBezTo>
                  <a:cubicBezTo>
                    <a:pt x="31713" y="21515"/>
                    <a:pt x="31699" y="21516"/>
                    <a:pt x="31685" y="21516"/>
                  </a:cubicBezTo>
                  <a:cubicBezTo>
                    <a:pt x="29304" y="21516"/>
                    <a:pt x="34769" y="189"/>
                    <a:pt x="28722" y="2"/>
                  </a:cubicBezTo>
                  <a:cubicBezTo>
                    <a:pt x="28680" y="1"/>
                    <a:pt x="28639" y="0"/>
                    <a:pt x="28597"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438;p64">
              <a:extLst>
                <a:ext uri="{FF2B5EF4-FFF2-40B4-BE49-F238E27FC236}">
                  <a16:creationId xmlns:a16="http://schemas.microsoft.com/office/drawing/2014/main" id="{469CFD78-9D65-9141-BCBE-093BD65DDD45}"/>
                </a:ext>
              </a:extLst>
            </p:cNvPr>
            <p:cNvSpPr/>
            <p:nvPr/>
          </p:nvSpPr>
          <p:spPr>
            <a:xfrm>
              <a:off x="6860050" y="2749600"/>
              <a:ext cx="249625" cy="928625"/>
            </a:xfrm>
            <a:custGeom>
              <a:avLst/>
              <a:gdLst/>
              <a:ahLst/>
              <a:cxnLst/>
              <a:rect l="l" t="t" r="r" b="b"/>
              <a:pathLst>
                <a:path w="9985" h="37145" extrusionOk="0">
                  <a:moveTo>
                    <a:pt x="9811" y="0"/>
                  </a:moveTo>
                  <a:cubicBezTo>
                    <a:pt x="9811" y="58"/>
                    <a:pt x="8785" y="6083"/>
                    <a:pt x="7066" y="13625"/>
                  </a:cubicBezTo>
                  <a:cubicBezTo>
                    <a:pt x="5477" y="20588"/>
                    <a:pt x="2963" y="30311"/>
                    <a:pt x="1" y="37087"/>
                  </a:cubicBezTo>
                  <a:lnTo>
                    <a:pt x="145" y="37145"/>
                  </a:lnTo>
                  <a:cubicBezTo>
                    <a:pt x="3121" y="30368"/>
                    <a:pt x="5635" y="20631"/>
                    <a:pt x="7224" y="13667"/>
                  </a:cubicBezTo>
                  <a:cubicBezTo>
                    <a:pt x="8944" y="6112"/>
                    <a:pt x="9969" y="87"/>
                    <a:pt x="9984" y="29"/>
                  </a:cubicBezTo>
                  <a:lnTo>
                    <a:pt x="9811"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439;p64">
              <a:extLst>
                <a:ext uri="{FF2B5EF4-FFF2-40B4-BE49-F238E27FC236}">
                  <a16:creationId xmlns:a16="http://schemas.microsoft.com/office/drawing/2014/main" id="{9A6B0B59-FA14-924F-B31D-FDFE0B1C35E0}"/>
                </a:ext>
              </a:extLst>
            </p:cNvPr>
            <p:cNvSpPr/>
            <p:nvPr/>
          </p:nvSpPr>
          <p:spPr>
            <a:xfrm>
              <a:off x="7031975" y="3136425"/>
              <a:ext cx="317525" cy="542525"/>
            </a:xfrm>
            <a:custGeom>
              <a:avLst/>
              <a:gdLst/>
              <a:ahLst/>
              <a:cxnLst/>
              <a:rect l="l" t="t" r="r" b="b"/>
              <a:pathLst>
                <a:path w="12701" h="21701" extrusionOk="0">
                  <a:moveTo>
                    <a:pt x="12556" y="1"/>
                  </a:moveTo>
                  <a:cubicBezTo>
                    <a:pt x="12498" y="145"/>
                    <a:pt x="6733" y="14895"/>
                    <a:pt x="1" y="21585"/>
                  </a:cubicBezTo>
                  <a:lnTo>
                    <a:pt x="116" y="21701"/>
                  </a:lnTo>
                  <a:cubicBezTo>
                    <a:pt x="6864" y="14997"/>
                    <a:pt x="12643" y="217"/>
                    <a:pt x="12700" y="59"/>
                  </a:cubicBezTo>
                  <a:lnTo>
                    <a:pt x="12556"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440;p64">
              <a:extLst>
                <a:ext uri="{FF2B5EF4-FFF2-40B4-BE49-F238E27FC236}">
                  <a16:creationId xmlns:a16="http://schemas.microsoft.com/office/drawing/2014/main" id="{F0408BAA-CFDF-4F4D-8A38-D126265B9763}"/>
                </a:ext>
              </a:extLst>
            </p:cNvPr>
            <p:cNvSpPr/>
            <p:nvPr/>
          </p:nvSpPr>
          <p:spPr>
            <a:xfrm>
              <a:off x="6678025" y="3185175"/>
              <a:ext cx="93925" cy="492325"/>
            </a:xfrm>
            <a:custGeom>
              <a:avLst/>
              <a:gdLst/>
              <a:ahLst/>
              <a:cxnLst/>
              <a:rect l="l" t="t" r="r" b="b"/>
              <a:pathLst>
                <a:path w="3757" h="19693" extrusionOk="0">
                  <a:moveTo>
                    <a:pt x="160" y="1"/>
                  </a:moveTo>
                  <a:lnTo>
                    <a:pt x="0" y="58"/>
                  </a:lnTo>
                  <a:cubicBezTo>
                    <a:pt x="29" y="145"/>
                    <a:pt x="3583" y="10027"/>
                    <a:pt x="3468" y="19693"/>
                  </a:cubicBezTo>
                  <a:lnTo>
                    <a:pt x="3627" y="19693"/>
                  </a:lnTo>
                  <a:cubicBezTo>
                    <a:pt x="3756" y="9998"/>
                    <a:pt x="189" y="102"/>
                    <a:pt x="160"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441;p64">
              <a:extLst>
                <a:ext uri="{FF2B5EF4-FFF2-40B4-BE49-F238E27FC236}">
                  <a16:creationId xmlns:a16="http://schemas.microsoft.com/office/drawing/2014/main" id="{AA4A3567-55DE-0841-8D19-7D28C7236AA4}"/>
                </a:ext>
              </a:extLst>
            </p:cNvPr>
            <p:cNvSpPr/>
            <p:nvPr/>
          </p:nvSpPr>
          <p:spPr>
            <a:xfrm>
              <a:off x="6447950" y="3569125"/>
              <a:ext cx="67200" cy="109825"/>
            </a:xfrm>
            <a:custGeom>
              <a:avLst/>
              <a:gdLst/>
              <a:ahLst/>
              <a:cxnLst/>
              <a:rect l="l" t="t" r="r" b="b"/>
              <a:pathLst>
                <a:path w="2688" h="4393" extrusionOk="0">
                  <a:moveTo>
                    <a:pt x="159" y="1"/>
                  </a:moveTo>
                  <a:lnTo>
                    <a:pt x="1" y="58"/>
                  </a:lnTo>
                  <a:cubicBezTo>
                    <a:pt x="15" y="72"/>
                    <a:pt x="897" y="2470"/>
                    <a:pt x="2572" y="4393"/>
                  </a:cubicBezTo>
                  <a:lnTo>
                    <a:pt x="2688" y="4291"/>
                  </a:lnTo>
                  <a:cubicBezTo>
                    <a:pt x="1041" y="2384"/>
                    <a:pt x="174" y="29"/>
                    <a:pt x="159"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442;p64">
              <a:extLst>
                <a:ext uri="{FF2B5EF4-FFF2-40B4-BE49-F238E27FC236}">
                  <a16:creationId xmlns:a16="http://schemas.microsoft.com/office/drawing/2014/main" id="{62FE2EFD-780B-854D-8394-23905CC0DA51}"/>
                </a:ext>
              </a:extLst>
            </p:cNvPr>
            <p:cNvSpPr/>
            <p:nvPr/>
          </p:nvSpPr>
          <p:spPr>
            <a:xfrm>
              <a:off x="6630725" y="3243700"/>
              <a:ext cx="83800" cy="54200"/>
            </a:xfrm>
            <a:custGeom>
              <a:avLst/>
              <a:gdLst/>
              <a:ahLst/>
              <a:cxnLst/>
              <a:rect l="l" t="t" r="r" b="b"/>
              <a:pathLst>
                <a:path w="3352" h="2168" extrusionOk="0">
                  <a:moveTo>
                    <a:pt x="101" y="0"/>
                  </a:moveTo>
                  <a:lnTo>
                    <a:pt x="0" y="131"/>
                  </a:lnTo>
                  <a:cubicBezTo>
                    <a:pt x="14" y="131"/>
                    <a:pt x="968" y="853"/>
                    <a:pt x="3265" y="2167"/>
                  </a:cubicBezTo>
                  <a:lnTo>
                    <a:pt x="3352" y="2023"/>
                  </a:lnTo>
                  <a:cubicBezTo>
                    <a:pt x="1069" y="709"/>
                    <a:pt x="116" y="0"/>
                    <a:pt x="101"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443;p64">
              <a:extLst>
                <a:ext uri="{FF2B5EF4-FFF2-40B4-BE49-F238E27FC236}">
                  <a16:creationId xmlns:a16="http://schemas.microsoft.com/office/drawing/2014/main" id="{5926D3C5-8F3E-F74F-9DAD-4ED7EF031528}"/>
                </a:ext>
              </a:extLst>
            </p:cNvPr>
            <p:cNvSpPr/>
            <p:nvPr/>
          </p:nvSpPr>
          <p:spPr>
            <a:xfrm>
              <a:off x="6606150" y="3348425"/>
              <a:ext cx="151000" cy="162925"/>
            </a:xfrm>
            <a:custGeom>
              <a:avLst/>
              <a:gdLst/>
              <a:ahLst/>
              <a:cxnLst/>
              <a:rect l="l" t="t" r="r" b="b"/>
              <a:pathLst>
                <a:path w="6040" h="6517" extrusionOk="0">
                  <a:moveTo>
                    <a:pt x="145" y="1"/>
                  </a:moveTo>
                  <a:lnTo>
                    <a:pt x="1" y="87"/>
                  </a:lnTo>
                  <a:cubicBezTo>
                    <a:pt x="30" y="131"/>
                    <a:pt x="2399" y="3801"/>
                    <a:pt x="5953" y="6517"/>
                  </a:cubicBezTo>
                  <a:lnTo>
                    <a:pt x="6040" y="6386"/>
                  </a:lnTo>
                  <a:cubicBezTo>
                    <a:pt x="2528" y="3685"/>
                    <a:pt x="159" y="45"/>
                    <a:pt x="145"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444;p64">
              <a:extLst>
                <a:ext uri="{FF2B5EF4-FFF2-40B4-BE49-F238E27FC236}">
                  <a16:creationId xmlns:a16="http://schemas.microsoft.com/office/drawing/2014/main" id="{AA8EC717-A6C3-8448-87CE-532F0D01C0CA}"/>
                </a:ext>
              </a:extLst>
            </p:cNvPr>
            <p:cNvSpPr/>
            <p:nvPr/>
          </p:nvSpPr>
          <p:spPr>
            <a:xfrm>
              <a:off x="6843100" y="3143650"/>
              <a:ext cx="67925" cy="413950"/>
            </a:xfrm>
            <a:custGeom>
              <a:avLst/>
              <a:gdLst/>
              <a:ahLst/>
              <a:cxnLst/>
              <a:rect l="l" t="t" r="r" b="b"/>
              <a:pathLst>
                <a:path w="2717" h="16558" extrusionOk="0">
                  <a:moveTo>
                    <a:pt x="434" y="1"/>
                  </a:moveTo>
                  <a:lnTo>
                    <a:pt x="434" y="1"/>
                  </a:lnTo>
                  <a:cubicBezTo>
                    <a:pt x="419" y="101"/>
                    <a:pt x="0" y="10474"/>
                    <a:pt x="2572" y="16557"/>
                  </a:cubicBezTo>
                  <a:lnTo>
                    <a:pt x="2716" y="16499"/>
                  </a:lnTo>
                  <a:cubicBezTo>
                    <a:pt x="159" y="10446"/>
                    <a:pt x="592" y="116"/>
                    <a:pt x="592" y="15"/>
                  </a:cubicBezTo>
                  <a:lnTo>
                    <a:pt x="434"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445;p64">
              <a:extLst>
                <a:ext uri="{FF2B5EF4-FFF2-40B4-BE49-F238E27FC236}">
                  <a16:creationId xmlns:a16="http://schemas.microsoft.com/office/drawing/2014/main" id="{04882A4E-4266-EA49-96E8-C03110BE2DD0}"/>
                </a:ext>
              </a:extLst>
            </p:cNvPr>
            <p:cNvSpPr/>
            <p:nvPr/>
          </p:nvSpPr>
          <p:spPr>
            <a:xfrm>
              <a:off x="6942775" y="2905275"/>
              <a:ext cx="47325" cy="391550"/>
            </a:xfrm>
            <a:custGeom>
              <a:avLst/>
              <a:gdLst/>
              <a:ahLst/>
              <a:cxnLst/>
              <a:rect l="l" t="t" r="r" b="b"/>
              <a:pathLst>
                <a:path w="1893" h="15662" extrusionOk="0">
                  <a:moveTo>
                    <a:pt x="188" y="1"/>
                  </a:moveTo>
                  <a:cubicBezTo>
                    <a:pt x="188" y="30"/>
                    <a:pt x="101" y="2846"/>
                    <a:pt x="246" y="6169"/>
                  </a:cubicBezTo>
                  <a:cubicBezTo>
                    <a:pt x="376" y="9232"/>
                    <a:pt x="752" y="13379"/>
                    <a:pt x="1748" y="15661"/>
                  </a:cubicBezTo>
                  <a:lnTo>
                    <a:pt x="1893" y="15604"/>
                  </a:lnTo>
                  <a:cubicBezTo>
                    <a:pt x="1" y="11254"/>
                    <a:pt x="347" y="116"/>
                    <a:pt x="347"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446;p64">
              <a:extLst>
                <a:ext uri="{FF2B5EF4-FFF2-40B4-BE49-F238E27FC236}">
                  <a16:creationId xmlns:a16="http://schemas.microsoft.com/office/drawing/2014/main" id="{6BAD0FE5-BC8E-3143-95C6-0F25B0943CB8}"/>
                </a:ext>
              </a:extLst>
            </p:cNvPr>
            <p:cNvSpPr/>
            <p:nvPr/>
          </p:nvSpPr>
          <p:spPr>
            <a:xfrm>
              <a:off x="6946025" y="3156650"/>
              <a:ext cx="224675" cy="285000"/>
            </a:xfrm>
            <a:custGeom>
              <a:avLst/>
              <a:gdLst/>
              <a:ahLst/>
              <a:cxnLst/>
              <a:rect l="l" t="t" r="r" b="b"/>
              <a:pathLst>
                <a:path w="8987" h="11400" extrusionOk="0">
                  <a:moveTo>
                    <a:pt x="8842" y="1"/>
                  </a:moveTo>
                  <a:cubicBezTo>
                    <a:pt x="8799" y="88"/>
                    <a:pt x="5014" y="7745"/>
                    <a:pt x="0" y="11270"/>
                  </a:cubicBezTo>
                  <a:lnTo>
                    <a:pt x="102" y="11399"/>
                  </a:lnTo>
                  <a:cubicBezTo>
                    <a:pt x="5143" y="7860"/>
                    <a:pt x="8944" y="159"/>
                    <a:pt x="8986" y="73"/>
                  </a:cubicBezTo>
                  <a:lnTo>
                    <a:pt x="8842"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447;p64">
              <a:extLst>
                <a:ext uri="{FF2B5EF4-FFF2-40B4-BE49-F238E27FC236}">
                  <a16:creationId xmlns:a16="http://schemas.microsoft.com/office/drawing/2014/main" id="{C26C9AAA-5319-BE4C-A4CA-430135E85E23}"/>
                </a:ext>
              </a:extLst>
            </p:cNvPr>
            <p:cNvSpPr/>
            <p:nvPr/>
          </p:nvSpPr>
          <p:spPr>
            <a:xfrm>
              <a:off x="7041025" y="2940300"/>
              <a:ext cx="142325" cy="135475"/>
            </a:xfrm>
            <a:custGeom>
              <a:avLst/>
              <a:gdLst/>
              <a:ahLst/>
              <a:cxnLst/>
              <a:rect l="l" t="t" r="r" b="b"/>
              <a:pathLst>
                <a:path w="5693" h="5419" extrusionOk="0">
                  <a:moveTo>
                    <a:pt x="5577" y="0"/>
                  </a:moveTo>
                  <a:cubicBezTo>
                    <a:pt x="5533" y="29"/>
                    <a:pt x="2441" y="3092"/>
                    <a:pt x="0" y="5288"/>
                  </a:cubicBezTo>
                  <a:lnTo>
                    <a:pt x="101" y="5419"/>
                  </a:lnTo>
                  <a:cubicBezTo>
                    <a:pt x="2557" y="3208"/>
                    <a:pt x="5649" y="145"/>
                    <a:pt x="5693" y="116"/>
                  </a:cubicBezTo>
                  <a:lnTo>
                    <a:pt x="5577"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448;p64">
              <a:extLst>
                <a:ext uri="{FF2B5EF4-FFF2-40B4-BE49-F238E27FC236}">
                  <a16:creationId xmlns:a16="http://schemas.microsoft.com/office/drawing/2014/main" id="{88CD00E3-4F21-CB40-93C2-6339F8CCAC6A}"/>
                </a:ext>
              </a:extLst>
            </p:cNvPr>
            <p:cNvSpPr/>
            <p:nvPr/>
          </p:nvSpPr>
          <p:spPr>
            <a:xfrm>
              <a:off x="7031625" y="2778875"/>
              <a:ext cx="41200" cy="163275"/>
            </a:xfrm>
            <a:custGeom>
              <a:avLst/>
              <a:gdLst/>
              <a:ahLst/>
              <a:cxnLst/>
              <a:rect l="l" t="t" r="r" b="b"/>
              <a:pathLst>
                <a:path w="1648" h="6531" extrusionOk="0">
                  <a:moveTo>
                    <a:pt x="159" y="0"/>
                  </a:moveTo>
                  <a:lnTo>
                    <a:pt x="1" y="43"/>
                  </a:lnTo>
                  <a:lnTo>
                    <a:pt x="1488" y="6530"/>
                  </a:lnTo>
                  <a:lnTo>
                    <a:pt x="1648" y="6501"/>
                  </a:lnTo>
                  <a:lnTo>
                    <a:pt x="159"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449;p64">
              <a:extLst>
                <a:ext uri="{FF2B5EF4-FFF2-40B4-BE49-F238E27FC236}">
                  <a16:creationId xmlns:a16="http://schemas.microsoft.com/office/drawing/2014/main" id="{D01FD323-28AE-D141-B417-1A9761CA4CA0}"/>
                </a:ext>
              </a:extLst>
            </p:cNvPr>
            <p:cNvSpPr/>
            <p:nvPr/>
          </p:nvSpPr>
          <p:spPr>
            <a:xfrm>
              <a:off x="7250500" y="3252350"/>
              <a:ext cx="108000" cy="99000"/>
            </a:xfrm>
            <a:custGeom>
              <a:avLst/>
              <a:gdLst/>
              <a:ahLst/>
              <a:cxnLst/>
              <a:rect l="l" t="t" r="r" b="b"/>
              <a:pathLst>
                <a:path w="4320" h="3960" extrusionOk="0">
                  <a:moveTo>
                    <a:pt x="4191" y="1"/>
                  </a:moveTo>
                  <a:cubicBezTo>
                    <a:pt x="4176" y="16"/>
                    <a:pt x="2255" y="2283"/>
                    <a:pt x="1" y="3815"/>
                  </a:cubicBezTo>
                  <a:lnTo>
                    <a:pt x="87" y="3959"/>
                  </a:lnTo>
                  <a:cubicBezTo>
                    <a:pt x="2370" y="2399"/>
                    <a:pt x="4291" y="131"/>
                    <a:pt x="4320" y="103"/>
                  </a:cubicBezTo>
                  <a:lnTo>
                    <a:pt x="4191"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450;p64">
              <a:extLst>
                <a:ext uri="{FF2B5EF4-FFF2-40B4-BE49-F238E27FC236}">
                  <a16:creationId xmlns:a16="http://schemas.microsoft.com/office/drawing/2014/main" id="{51CE0A5C-D63E-714B-BAE8-03F81D097FE8}"/>
                </a:ext>
              </a:extLst>
            </p:cNvPr>
            <p:cNvSpPr/>
            <p:nvPr/>
          </p:nvSpPr>
          <p:spPr>
            <a:xfrm>
              <a:off x="7091200" y="3457500"/>
              <a:ext cx="210625" cy="155000"/>
            </a:xfrm>
            <a:custGeom>
              <a:avLst/>
              <a:gdLst/>
              <a:ahLst/>
              <a:cxnLst/>
              <a:rect l="l" t="t" r="r" b="b"/>
              <a:pathLst>
                <a:path w="8425" h="6200" extrusionOk="0">
                  <a:moveTo>
                    <a:pt x="8309" y="1"/>
                  </a:moveTo>
                  <a:cubicBezTo>
                    <a:pt x="8265" y="45"/>
                    <a:pt x="3699" y="4350"/>
                    <a:pt x="1" y="6055"/>
                  </a:cubicBezTo>
                  <a:lnTo>
                    <a:pt x="74" y="6199"/>
                  </a:lnTo>
                  <a:cubicBezTo>
                    <a:pt x="3786" y="4479"/>
                    <a:pt x="8380" y="160"/>
                    <a:pt x="8424" y="116"/>
                  </a:cubicBezTo>
                  <a:lnTo>
                    <a:pt x="8309"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451;p64">
              <a:extLst>
                <a:ext uri="{FF2B5EF4-FFF2-40B4-BE49-F238E27FC236}">
                  <a16:creationId xmlns:a16="http://schemas.microsoft.com/office/drawing/2014/main" id="{CF3D2C3B-7B5A-8D45-89DF-9AD8596B9B85}"/>
                </a:ext>
              </a:extLst>
            </p:cNvPr>
            <p:cNvSpPr/>
            <p:nvPr/>
          </p:nvSpPr>
          <p:spPr>
            <a:xfrm>
              <a:off x="6307450" y="3675325"/>
              <a:ext cx="1070575" cy="4350"/>
            </a:xfrm>
            <a:custGeom>
              <a:avLst/>
              <a:gdLst/>
              <a:ahLst/>
              <a:cxnLst/>
              <a:rect l="l" t="t" r="r" b="b"/>
              <a:pathLst>
                <a:path w="42823" h="174" extrusionOk="0">
                  <a:moveTo>
                    <a:pt x="0" y="0"/>
                  </a:moveTo>
                  <a:lnTo>
                    <a:pt x="0" y="173"/>
                  </a:lnTo>
                  <a:lnTo>
                    <a:pt x="42822" y="173"/>
                  </a:lnTo>
                  <a:lnTo>
                    <a:pt x="42822"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452;p64">
              <a:extLst>
                <a:ext uri="{FF2B5EF4-FFF2-40B4-BE49-F238E27FC236}">
                  <a16:creationId xmlns:a16="http://schemas.microsoft.com/office/drawing/2014/main" id="{AD250F00-7619-F94D-A987-4609B68537B6}"/>
                </a:ext>
              </a:extLst>
            </p:cNvPr>
            <p:cNvSpPr/>
            <p:nvPr/>
          </p:nvSpPr>
          <p:spPr>
            <a:xfrm>
              <a:off x="4475525" y="3013250"/>
              <a:ext cx="366625" cy="366650"/>
            </a:xfrm>
            <a:custGeom>
              <a:avLst/>
              <a:gdLst/>
              <a:ahLst/>
              <a:cxnLst/>
              <a:rect l="l" t="t" r="r" b="b"/>
              <a:pathLst>
                <a:path w="14665" h="14666" extrusionOk="0">
                  <a:moveTo>
                    <a:pt x="7326" y="4610"/>
                  </a:moveTo>
                  <a:cubicBezTo>
                    <a:pt x="8828" y="4610"/>
                    <a:pt x="10056" y="5837"/>
                    <a:pt x="10056" y="7340"/>
                  </a:cubicBezTo>
                  <a:cubicBezTo>
                    <a:pt x="10056" y="8842"/>
                    <a:pt x="8828" y="10056"/>
                    <a:pt x="7326" y="10056"/>
                  </a:cubicBezTo>
                  <a:cubicBezTo>
                    <a:pt x="5823" y="10056"/>
                    <a:pt x="4610" y="8842"/>
                    <a:pt x="4610" y="7340"/>
                  </a:cubicBezTo>
                  <a:cubicBezTo>
                    <a:pt x="4610" y="5837"/>
                    <a:pt x="5823" y="4610"/>
                    <a:pt x="7326" y="4610"/>
                  </a:cubicBezTo>
                  <a:close/>
                  <a:moveTo>
                    <a:pt x="5779" y="1"/>
                  </a:moveTo>
                  <a:lnTo>
                    <a:pt x="5881" y="1966"/>
                  </a:lnTo>
                  <a:cubicBezTo>
                    <a:pt x="5419" y="2096"/>
                    <a:pt x="4970" y="2283"/>
                    <a:pt x="4566" y="2515"/>
                  </a:cubicBezTo>
                  <a:lnTo>
                    <a:pt x="3251" y="1056"/>
                  </a:lnTo>
                  <a:lnTo>
                    <a:pt x="1040" y="3252"/>
                  </a:lnTo>
                  <a:lnTo>
                    <a:pt x="2514" y="4566"/>
                  </a:lnTo>
                  <a:cubicBezTo>
                    <a:pt x="2269" y="4971"/>
                    <a:pt x="2096" y="5419"/>
                    <a:pt x="1965" y="5881"/>
                  </a:cubicBezTo>
                  <a:lnTo>
                    <a:pt x="0" y="5780"/>
                  </a:lnTo>
                  <a:lnTo>
                    <a:pt x="0" y="8886"/>
                  </a:lnTo>
                  <a:lnTo>
                    <a:pt x="1965" y="8785"/>
                  </a:lnTo>
                  <a:cubicBezTo>
                    <a:pt x="2096" y="9247"/>
                    <a:pt x="2269" y="9695"/>
                    <a:pt x="2514" y="10100"/>
                  </a:cubicBezTo>
                  <a:lnTo>
                    <a:pt x="1040" y="11414"/>
                  </a:lnTo>
                  <a:lnTo>
                    <a:pt x="3251" y="13625"/>
                  </a:lnTo>
                  <a:lnTo>
                    <a:pt x="4566" y="12151"/>
                  </a:lnTo>
                  <a:cubicBezTo>
                    <a:pt x="4970" y="12396"/>
                    <a:pt x="5419" y="12570"/>
                    <a:pt x="5881" y="12700"/>
                  </a:cubicBezTo>
                  <a:lnTo>
                    <a:pt x="5779" y="14665"/>
                  </a:lnTo>
                  <a:lnTo>
                    <a:pt x="8886" y="14665"/>
                  </a:lnTo>
                  <a:lnTo>
                    <a:pt x="8784" y="12700"/>
                  </a:lnTo>
                  <a:cubicBezTo>
                    <a:pt x="9247" y="12570"/>
                    <a:pt x="9695" y="12396"/>
                    <a:pt x="10100" y="12151"/>
                  </a:cubicBezTo>
                  <a:lnTo>
                    <a:pt x="11414" y="13625"/>
                  </a:lnTo>
                  <a:lnTo>
                    <a:pt x="13610" y="11414"/>
                  </a:lnTo>
                  <a:lnTo>
                    <a:pt x="12151" y="10100"/>
                  </a:lnTo>
                  <a:cubicBezTo>
                    <a:pt x="12382" y="9695"/>
                    <a:pt x="12569" y="9247"/>
                    <a:pt x="12700" y="8785"/>
                  </a:cubicBezTo>
                  <a:lnTo>
                    <a:pt x="14665" y="8886"/>
                  </a:lnTo>
                  <a:lnTo>
                    <a:pt x="14665" y="5780"/>
                  </a:lnTo>
                  <a:lnTo>
                    <a:pt x="12700" y="5881"/>
                  </a:lnTo>
                  <a:cubicBezTo>
                    <a:pt x="12569" y="5419"/>
                    <a:pt x="12382" y="4971"/>
                    <a:pt x="12151" y="4566"/>
                  </a:cubicBezTo>
                  <a:lnTo>
                    <a:pt x="13610" y="3252"/>
                  </a:lnTo>
                  <a:lnTo>
                    <a:pt x="11414" y="1056"/>
                  </a:lnTo>
                  <a:lnTo>
                    <a:pt x="10100" y="2515"/>
                  </a:lnTo>
                  <a:cubicBezTo>
                    <a:pt x="9695" y="2283"/>
                    <a:pt x="9247" y="2096"/>
                    <a:pt x="8784" y="1966"/>
                  </a:cubicBezTo>
                  <a:lnTo>
                    <a:pt x="8886"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453;p64">
              <a:extLst>
                <a:ext uri="{FF2B5EF4-FFF2-40B4-BE49-F238E27FC236}">
                  <a16:creationId xmlns:a16="http://schemas.microsoft.com/office/drawing/2014/main" id="{C94CE007-22F4-3F4E-B89C-2C78B9750EFF}"/>
                </a:ext>
              </a:extLst>
            </p:cNvPr>
            <p:cNvSpPr/>
            <p:nvPr/>
          </p:nvSpPr>
          <p:spPr>
            <a:xfrm>
              <a:off x="5054500" y="2470775"/>
              <a:ext cx="417900" cy="417925"/>
            </a:xfrm>
            <a:custGeom>
              <a:avLst/>
              <a:gdLst/>
              <a:ahLst/>
              <a:cxnLst/>
              <a:rect l="l" t="t" r="r" b="b"/>
              <a:pathLst>
                <a:path w="16716" h="16717" extrusionOk="0">
                  <a:moveTo>
                    <a:pt x="8352" y="5259"/>
                  </a:moveTo>
                  <a:cubicBezTo>
                    <a:pt x="10070" y="5259"/>
                    <a:pt x="11457" y="6646"/>
                    <a:pt x="11457" y="8351"/>
                  </a:cubicBezTo>
                  <a:cubicBezTo>
                    <a:pt x="11457" y="10070"/>
                    <a:pt x="10070" y="11457"/>
                    <a:pt x="8352" y="11457"/>
                  </a:cubicBezTo>
                  <a:cubicBezTo>
                    <a:pt x="6647" y="11457"/>
                    <a:pt x="5260" y="10070"/>
                    <a:pt x="5260" y="8351"/>
                  </a:cubicBezTo>
                  <a:cubicBezTo>
                    <a:pt x="5260" y="6646"/>
                    <a:pt x="6647" y="5259"/>
                    <a:pt x="8352" y="5259"/>
                  </a:cubicBezTo>
                  <a:close/>
                  <a:moveTo>
                    <a:pt x="6589" y="0"/>
                  </a:moveTo>
                  <a:lnTo>
                    <a:pt x="6705" y="2240"/>
                  </a:lnTo>
                  <a:cubicBezTo>
                    <a:pt x="6169" y="2384"/>
                    <a:pt x="5664" y="2587"/>
                    <a:pt x="5202" y="2861"/>
                  </a:cubicBezTo>
                  <a:lnTo>
                    <a:pt x="3699" y="1185"/>
                  </a:lnTo>
                  <a:lnTo>
                    <a:pt x="1186" y="3699"/>
                  </a:lnTo>
                  <a:lnTo>
                    <a:pt x="2862" y="5201"/>
                  </a:lnTo>
                  <a:cubicBezTo>
                    <a:pt x="2586" y="5663"/>
                    <a:pt x="2384" y="6170"/>
                    <a:pt x="2240" y="6704"/>
                  </a:cubicBezTo>
                  <a:lnTo>
                    <a:pt x="1" y="6588"/>
                  </a:lnTo>
                  <a:lnTo>
                    <a:pt x="1" y="10128"/>
                  </a:lnTo>
                  <a:lnTo>
                    <a:pt x="2240" y="10013"/>
                  </a:lnTo>
                  <a:cubicBezTo>
                    <a:pt x="2384" y="10547"/>
                    <a:pt x="2586" y="11053"/>
                    <a:pt x="2862" y="11515"/>
                  </a:cubicBezTo>
                  <a:lnTo>
                    <a:pt x="1186" y="13018"/>
                  </a:lnTo>
                  <a:lnTo>
                    <a:pt x="3699" y="15516"/>
                  </a:lnTo>
                  <a:lnTo>
                    <a:pt x="5202" y="13856"/>
                  </a:lnTo>
                  <a:cubicBezTo>
                    <a:pt x="5664" y="14129"/>
                    <a:pt x="6169" y="14332"/>
                    <a:pt x="6705" y="14476"/>
                  </a:cubicBezTo>
                  <a:lnTo>
                    <a:pt x="6589" y="16716"/>
                  </a:lnTo>
                  <a:lnTo>
                    <a:pt x="10128" y="16716"/>
                  </a:lnTo>
                  <a:lnTo>
                    <a:pt x="10012" y="14476"/>
                  </a:lnTo>
                  <a:cubicBezTo>
                    <a:pt x="10547" y="14332"/>
                    <a:pt x="11053" y="14129"/>
                    <a:pt x="11515" y="13856"/>
                  </a:cubicBezTo>
                  <a:lnTo>
                    <a:pt x="13017" y="15516"/>
                  </a:lnTo>
                  <a:lnTo>
                    <a:pt x="15517" y="13018"/>
                  </a:lnTo>
                  <a:lnTo>
                    <a:pt x="13855" y="11515"/>
                  </a:lnTo>
                  <a:cubicBezTo>
                    <a:pt x="14130" y="11053"/>
                    <a:pt x="14333" y="10547"/>
                    <a:pt x="14477" y="10013"/>
                  </a:cubicBezTo>
                  <a:lnTo>
                    <a:pt x="16716" y="10128"/>
                  </a:lnTo>
                  <a:lnTo>
                    <a:pt x="16716" y="6588"/>
                  </a:lnTo>
                  <a:lnTo>
                    <a:pt x="14477" y="6704"/>
                  </a:lnTo>
                  <a:cubicBezTo>
                    <a:pt x="14333" y="6170"/>
                    <a:pt x="14130" y="5663"/>
                    <a:pt x="13855" y="5201"/>
                  </a:cubicBezTo>
                  <a:lnTo>
                    <a:pt x="15517" y="3699"/>
                  </a:lnTo>
                  <a:lnTo>
                    <a:pt x="13017" y="1185"/>
                  </a:lnTo>
                  <a:lnTo>
                    <a:pt x="11515" y="2861"/>
                  </a:lnTo>
                  <a:cubicBezTo>
                    <a:pt x="11053" y="2587"/>
                    <a:pt x="10547" y="2384"/>
                    <a:pt x="10012" y="2240"/>
                  </a:cubicBezTo>
                  <a:lnTo>
                    <a:pt x="10128"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454;p64">
              <a:extLst>
                <a:ext uri="{FF2B5EF4-FFF2-40B4-BE49-F238E27FC236}">
                  <a16:creationId xmlns:a16="http://schemas.microsoft.com/office/drawing/2014/main" id="{EA3ABD68-B914-7C4D-BAD7-73EA67168203}"/>
                </a:ext>
              </a:extLst>
            </p:cNvPr>
            <p:cNvSpPr/>
            <p:nvPr/>
          </p:nvSpPr>
          <p:spPr>
            <a:xfrm>
              <a:off x="4654675" y="3065450"/>
              <a:ext cx="1907075" cy="578100"/>
            </a:xfrm>
            <a:custGeom>
              <a:avLst/>
              <a:gdLst/>
              <a:ahLst/>
              <a:cxnLst/>
              <a:rect l="l" t="t" r="r" b="b"/>
              <a:pathLst>
                <a:path w="76283" h="23124" extrusionOk="0">
                  <a:moveTo>
                    <a:pt x="21769" y="0"/>
                  </a:moveTo>
                  <a:cubicBezTo>
                    <a:pt x="16883" y="0"/>
                    <a:pt x="13478" y="3637"/>
                    <a:pt x="13205" y="8388"/>
                  </a:cubicBezTo>
                  <a:cubicBezTo>
                    <a:pt x="12816" y="15192"/>
                    <a:pt x="0" y="12967"/>
                    <a:pt x="1676" y="23124"/>
                  </a:cubicBezTo>
                  <a:lnTo>
                    <a:pt x="76282" y="23124"/>
                  </a:lnTo>
                  <a:cubicBezTo>
                    <a:pt x="76282" y="23124"/>
                    <a:pt x="72425" y="17460"/>
                    <a:pt x="66762" y="15987"/>
                  </a:cubicBezTo>
                  <a:cubicBezTo>
                    <a:pt x="61099" y="14513"/>
                    <a:pt x="59423" y="16954"/>
                    <a:pt x="56215" y="11551"/>
                  </a:cubicBezTo>
                  <a:cubicBezTo>
                    <a:pt x="52993" y="6148"/>
                    <a:pt x="50046" y="2825"/>
                    <a:pt x="46174" y="2680"/>
                  </a:cubicBezTo>
                  <a:cubicBezTo>
                    <a:pt x="46114" y="2678"/>
                    <a:pt x="46053" y="2677"/>
                    <a:pt x="45992" y="2677"/>
                  </a:cubicBezTo>
                  <a:cubicBezTo>
                    <a:pt x="43501" y="2677"/>
                    <a:pt x="40024" y="4306"/>
                    <a:pt x="35982" y="4306"/>
                  </a:cubicBezTo>
                  <a:cubicBezTo>
                    <a:pt x="33740" y="4306"/>
                    <a:pt x="31325" y="3805"/>
                    <a:pt x="28808" y="2247"/>
                  </a:cubicBezTo>
                  <a:cubicBezTo>
                    <a:pt x="26273" y="681"/>
                    <a:pt x="23882" y="0"/>
                    <a:pt x="21769" y="0"/>
                  </a:cubicBezTo>
                  <a:close/>
                </a:path>
              </a:pathLst>
            </a:custGeom>
            <a:solidFill>
              <a:srgbClr val="ECF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455;p64">
              <a:extLst>
                <a:ext uri="{FF2B5EF4-FFF2-40B4-BE49-F238E27FC236}">
                  <a16:creationId xmlns:a16="http://schemas.microsoft.com/office/drawing/2014/main" id="{E416DA1C-2DDB-C844-8956-457EF8932308}"/>
                </a:ext>
              </a:extLst>
            </p:cNvPr>
            <p:cNvSpPr/>
            <p:nvPr/>
          </p:nvSpPr>
          <p:spPr>
            <a:xfrm>
              <a:off x="5893175" y="3300025"/>
              <a:ext cx="589475" cy="343525"/>
            </a:xfrm>
            <a:custGeom>
              <a:avLst/>
              <a:gdLst/>
              <a:ahLst/>
              <a:cxnLst/>
              <a:rect l="l" t="t" r="r" b="b"/>
              <a:pathLst>
                <a:path w="23579" h="13741" extrusionOk="0">
                  <a:moveTo>
                    <a:pt x="20358" y="1"/>
                  </a:moveTo>
                  <a:cubicBezTo>
                    <a:pt x="17665" y="1"/>
                    <a:pt x="15418" y="6795"/>
                    <a:pt x="13263" y="8135"/>
                  </a:cubicBezTo>
                  <a:cubicBezTo>
                    <a:pt x="13121" y="8223"/>
                    <a:pt x="12998" y="8263"/>
                    <a:pt x="12893" y="8263"/>
                  </a:cubicBezTo>
                  <a:cubicBezTo>
                    <a:pt x="11691" y="8263"/>
                    <a:pt x="12690" y="3010"/>
                    <a:pt x="10460" y="3010"/>
                  </a:cubicBezTo>
                  <a:cubicBezTo>
                    <a:pt x="10373" y="3010"/>
                    <a:pt x="10282" y="3018"/>
                    <a:pt x="10185" y="3035"/>
                  </a:cubicBezTo>
                  <a:cubicBezTo>
                    <a:pt x="7383" y="3512"/>
                    <a:pt x="8149" y="9060"/>
                    <a:pt x="6589" y="10649"/>
                  </a:cubicBezTo>
                  <a:cubicBezTo>
                    <a:pt x="6153" y="11093"/>
                    <a:pt x="5769" y="11257"/>
                    <a:pt x="5412" y="11257"/>
                  </a:cubicBezTo>
                  <a:cubicBezTo>
                    <a:pt x="4493" y="11257"/>
                    <a:pt x="3757" y="10164"/>
                    <a:pt x="2788" y="9956"/>
                  </a:cubicBezTo>
                  <a:cubicBezTo>
                    <a:pt x="2742" y="9946"/>
                    <a:pt x="2696" y="9941"/>
                    <a:pt x="2650" y="9941"/>
                  </a:cubicBezTo>
                  <a:cubicBezTo>
                    <a:pt x="1348" y="9941"/>
                    <a:pt x="1" y="13741"/>
                    <a:pt x="1" y="13741"/>
                  </a:cubicBezTo>
                  <a:lnTo>
                    <a:pt x="23521" y="13741"/>
                  </a:lnTo>
                  <a:cubicBezTo>
                    <a:pt x="23521" y="13741"/>
                    <a:pt x="23579" y="723"/>
                    <a:pt x="20732" y="45"/>
                  </a:cubicBezTo>
                  <a:cubicBezTo>
                    <a:pt x="20606" y="15"/>
                    <a:pt x="20482" y="1"/>
                    <a:pt x="20358" y="1"/>
                  </a:cubicBezTo>
                  <a:close/>
                </a:path>
              </a:pathLst>
            </a:custGeom>
            <a:solidFill>
              <a:srgbClr val="598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456;p64">
              <a:extLst>
                <a:ext uri="{FF2B5EF4-FFF2-40B4-BE49-F238E27FC236}">
                  <a16:creationId xmlns:a16="http://schemas.microsoft.com/office/drawing/2014/main" id="{4D48FFEA-7D43-0644-AE2C-EE89C12BBB13}"/>
                </a:ext>
              </a:extLst>
            </p:cNvPr>
            <p:cNvSpPr/>
            <p:nvPr/>
          </p:nvSpPr>
          <p:spPr>
            <a:xfrm>
              <a:off x="5142274" y="1993276"/>
              <a:ext cx="1678075" cy="1650275"/>
            </a:xfrm>
            <a:custGeom>
              <a:avLst/>
              <a:gdLst/>
              <a:ahLst/>
              <a:cxnLst/>
              <a:rect l="l" t="t" r="r" b="b"/>
              <a:pathLst>
                <a:path w="67123" h="66011" extrusionOk="0">
                  <a:moveTo>
                    <a:pt x="67122" y="1"/>
                  </a:moveTo>
                  <a:lnTo>
                    <a:pt x="55551" y="8482"/>
                  </a:lnTo>
                  <a:lnTo>
                    <a:pt x="59423" y="9681"/>
                  </a:lnTo>
                  <a:lnTo>
                    <a:pt x="49714" y="24172"/>
                  </a:lnTo>
                  <a:lnTo>
                    <a:pt x="41219" y="19982"/>
                  </a:lnTo>
                  <a:lnTo>
                    <a:pt x="30079" y="35801"/>
                  </a:lnTo>
                  <a:lnTo>
                    <a:pt x="20891" y="31236"/>
                  </a:lnTo>
                  <a:lnTo>
                    <a:pt x="0" y="66011"/>
                  </a:lnTo>
                  <a:lnTo>
                    <a:pt x="21411" y="66011"/>
                  </a:lnTo>
                  <a:lnTo>
                    <a:pt x="32304" y="44600"/>
                  </a:lnTo>
                  <a:lnTo>
                    <a:pt x="38603" y="46883"/>
                  </a:lnTo>
                  <a:lnTo>
                    <a:pt x="46015" y="30442"/>
                  </a:lnTo>
                  <a:lnTo>
                    <a:pt x="53412" y="33187"/>
                  </a:lnTo>
                  <a:lnTo>
                    <a:pt x="63077" y="10721"/>
                  </a:lnTo>
                  <a:lnTo>
                    <a:pt x="67122" y="12181"/>
                  </a:lnTo>
                  <a:lnTo>
                    <a:pt x="67122"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457;p64">
              <a:extLst>
                <a:ext uri="{FF2B5EF4-FFF2-40B4-BE49-F238E27FC236}">
                  <a16:creationId xmlns:a16="http://schemas.microsoft.com/office/drawing/2014/main" id="{3513DDF9-51AC-F54C-92E1-AC0F72914C9F}"/>
                </a:ext>
              </a:extLst>
            </p:cNvPr>
            <p:cNvSpPr/>
            <p:nvPr/>
          </p:nvSpPr>
          <p:spPr>
            <a:xfrm>
              <a:off x="4454225" y="2877200"/>
              <a:ext cx="766075" cy="768525"/>
            </a:xfrm>
            <a:custGeom>
              <a:avLst/>
              <a:gdLst/>
              <a:ahLst/>
              <a:cxnLst/>
              <a:rect l="l" t="t" r="r" b="b"/>
              <a:pathLst>
                <a:path w="30643" h="30741" extrusionOk="0">
                  <a:moveTo>
                    <a:pt x="10825" y="0"/>
                  </a:moveTo>
                  <a:cubicBezTo>
                    <a:pt x="10718" y="0"/>
                    <a:pt x="10611" y="9"/>
                    <a:pt x="10503" y="26"/>
                  </a:cubicBezTo>
                  <a:cubicBezTo>
                    <a:pt x="5215" y="864"/>
                    <a:pt x="8798" y="21003"/>
                    <a:pt x="6573" y="21132"/>
                  </a:cubicBezTo>
                  <a:cubicBezTo>
                    <a:pt x="6522" y="21135"/>
                    <a:pt x="6473" y="21137"/>
                    <a:pt x="6424" y="21137"/>
                  </a:cubicBezTo>
                  <a:cubicBezTo>
                    <a:pt x="4483" y="21137"/>
                    <a:pt x="4540" y="18791"/>
                    <a:pt x="2690" y="18791"/>
                  </a:cubicBezTo>
                  <a:cubicBezTo>
                    <a:pt x="2572" y="18791"/>
                    <a:pt x="2447" y="18801"/>
                    <a:pt x="2312" y="18821"/>
                  </a:cubicBezTo>
                  <a:cubicBezTo>
                    <a:pt x="0" y="19154"/>
                    <a:pt x="3092" y="30740"/>
                    <a:pt x="3092" y="30740"/>
                  </a:cubicBezTo>
                  <a:lnTo>
                    <a:pt x="30643" y="30639"/>
                  </a:lnTo>
                  <a:cubicBezTo>
                    <a:pt x="30237" y="16810"/>
                    <a:pt x="28520" y="13193"/>
                    <a:pt x="26593" y="13193"/>
                  </a:cubicBezTo>
                  <a:cubicBezTo>
                    <a:pt x="24819" y="13193"/>
                    <a:pt x="22867" y="16263"/>
                    <a:pt x="21599" y="17247"/>
                  </a:cubicBezTo>
                  <a:cubicBezTo>
                    <a:pt x="21470" y="17345"/>
                    <a:pt x="21341" y="17392"/>
                    <a:pt x="21210" y="17392"/>
                  </a:cubicBezTo>
                  <a:cubicBezTo>
                    <a:pt x="18687" y="17392"/>
                    <a:pt x="15668" y="0"/>
                    <a:pt x="10825"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458;p64">
              <a:extLst>
                <a:ext uri="{FF2B5EF4-FFF2-40B4-BE49-F238E27FC236}">
                  <a16:creationId xmlns:a16="http://schemas.microsoft.com/office/drawing/2014/main" id="{85E097FB-EF4D-F842-A688-49844C824946}"/>
                </a:ext>
              </a:extLst>
            </p:cNvPr>
            <p:cNvSpPr/>
            <p:nvPr/>
          </p:nvSpPr>
          <p:spPr>
            <a:xfrm>
              <a:off x="4714625" y="2877825"/>
              <a:ext cx="143050" cy="768625"/>
            </a:xfrm>
            <a:custGeom>
              <a:avLst/>
              <a:gdLst/>
              <a:ahLst/>
              <a:cxnLst/>
              <a:rect l="l" t="t" r="r" b="b"/>
              <a:pathLst>
                <a:path w="5722" h="30745" extrusionOk="0">
                  <a:moveTo>
                    <a:pt x="0" y="1"/>
                  </a:moveTo>
                  <a:cubicBezTo>
                    <a:pt x="15" y="188"/>
                    <a:pt x="1127" y="17987"/>
                    <a:pt x="5548" y="30744"/>
                  </a:cubicBezTo>
                  <a:lnTo>
                    <a:pt x="5722" y="30686"/>
                  </a:lnTo>
                  <a:cubicBezTo>
                    <a:pt x="1301" y="17944"/>
                    <a:pt x="189" y="174"/>
                    <a:pt x="174"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459;p64">
              <a:extLst>
                <a:ext uri="{FF2B5EF4-FFF2-40B4-BE49-F238E27FC236}">
                  <a16:creationId xmlns:a16="http://schemas.microsoft.com/office/drawing/2014/main" id="{C86C4D66-3F4E-F648-8FE8-62CF6B9EED27}"/>
                </a:ext>
              </a:extLst>
            </p:cNvPr>
            <p:cNvSpPr/>
            <p:nvPr/>
          </p:nvSpPr>
          <p:spPr>
            <a:xfrm>
              <a:off x="4728000" y="2888300"/>
              <a:ext cx="32875" cy="136550"/>
            </a:xfrm>
            <a:custGeom>
              <a:avLst/>
              <a:gdLst/>
              <a:ahLst/>
              <a:cxnLst/>
              <a:rect l="l" t="t" r="r" b="b"/>
              <a:pathLst>
                <a:path w="1315" h="5462" extrusionOk="0">
                  <a:moveTo>
                    <a:pt x="1141" y="0"/>
                  </a:moveTo>
                  <a:cubicBezTo>
                    <a:pt x="1141" y="44"/>
                    <a:pt x="679" y="3540"/>
                    <a:pt x="1" y="5403"/>
                  </a:cubicBezTo>
                  <a:lnTo>
                    <a:pt x="159" y="5461"/>
                  </a:lnTo>
                  <a:cubicBezTo>
                    <a:pt x="852" y="3583"/>
                    <a:pt x="1315" y="58"/>
                    <a:pt x="1315" y="29"/>
                  </a:cubicBezTo>
                  <a:lnTo>
                    <a:pt x="1141"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460;p64">
              <a:extLst>
                <a:ext uri="{FF2B5EF4-FFF2-40B4-BE49-F238E27FC236}">
                  <a16:creationId xmlns:a16="http://schemas.microsoft.com/office/drawing/2014/main" id="{ECD61AE3-817A-A34B-A8B7-0BF67667A68C}"/>
                </a:ext>
              </a:extLst>
            </p:cNvPr>
            <p:cNvSpPr/>
            <p:nvPr/>
          </p:nvSpPr>
          <p:spPr>
            <a:xfrm>
              <a:off x="4644550" y="3008200"/>
              <a:ext cx="104775" cy="156775"/>
            </a:xfrm>
            <a:custGeom>
              <a:avLst/>
              <a:gdLst/>
              <a:ahLst/>
              <a:cxnLst/>
              <a:rect l="l" t="t" r="r" b="b"/>
              <a:pathLst>
                <a:path w="4191" h="6271" extrusionOk="0">
                  <a:moveTo>
                    <a:pt x="174" y="1"/>
                  </a:moveTo>
                  <a:lnTo>
                    <a:pt x="1" y="29"/>
                  </a:lnTo>
                  <a:cubicBezTo>
                    <a:pt x="16" y="102"/>
                    <a:pt x="449" y="1763"/>
                    <a:pt x="4046" y="6271"/>
                  </a:cubicBezTo>
                  <a:lnTo>
                    <a:pt x="4190" y="6170"/>
                  </a:lnTo>
                  <a:cubicBezTo>
                    <a:pt x="622" y="1691"/>
                    <a:pt x="174" y="16"/>
                    <a:pt x="174"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461;p64">
              <a:extLst>
                <a:ext uri="{FF2B5EF4-FFF2-40B4-BE49-F238E27FC236}">
                  <a16:creationId xmlns:a16="http://schemas.microsoft.com/office/drawing/2014/main" id="{E78CAF05-A4E8-AA40-AD35-5256958F1705}"/>
                </a:ext>
              </a:extLst>
            </p:cNvPr>
            <p:cNvSpPr/>
            <p:nvPr/>
          </p:nvSpPr>
          <p:spPr>
            <a:xfrm>
              <a:off x="4801300" y="3081525"/>
              <a:ext cx="72275" cy="383225"/>
            </a:xfrm>
            <a:custGeom>
              <a:avLst/>
              <a:gdLst/>
              <a:ahLst/>
              <a:cxnLst/>
              <a:rect l="l" t="t" r="r" b="b"/>
              <a:pathLst>
                <a:path w="2891" h="15329" extrusionOk="0">
                  <a:moveTo>
                    <a:pt x="2717" y="1"/>
                  </a:moveTo>
                  <a:cubicBezTo>
                    <a:pt x="2717" y="130"/>
                    <a:pt x="1966" y="12035"/>
                    <a:pt x="1" y="15228"/>
                  </a:cubicBezTo>
                  <a:lnTo>
                    <a:pt x="145" y="15329"/>
                  </a:lnTo>
                  <a:cubicBezTo>
                    <a:pt x="2139" y="12093"/>
                    <a:pt x="2861" y="506"/>
                    <a:pt x="2890" y="15"/>
                  </a:cubicBezTo>
                  <a:lnTo>
                    <a:pt x="2717"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462;p64">
              <a:extLst>
                <a:ext uri="{FF2B5EF4-FFF2-40B4-BE49-F238E27FC236}">
                  <a16:creationId xmlns:a16="http://schemas.microsoft.com/office/drawing/2014/main" id="{181BC2FA-FF86-CA4F-953E-D2DC5A567C6C}"/>
                </a:ext>
              </a:extLst>
            </p:cNvPr>
            <p:cNvSpPr/>
            <p:nvPr/>
          </p:nvSpPr>
          <p:spPr>
            <a:xfrm>
              <a:off x="4509850" y="3346975"/>
              <a:ext cx="188900" cy="300200"/>
            </a:xfrm>
            <a:custGeom>
              <a:avLst/>
              <a:gdLst/>
              <a:ahLst/>
              <a:cxnLst/>
              <a:rect l="l" t="t" r="r" b="b"/>
              <a:pathLst>
                <a:path w="7556" h="12008" extrusionOk="0">
                  <a:moveTo>
                    <a:pt x="174" y="1"/>
                  </a:moveTo>
                  <a:lnTo>
                    <a:pt x="0" y="59"/>
                  </a:lnTo>
                  <a:cubicBezTo>
                    <a:pt x="14" y="103"/>
                    <a:pt x="1690" y="5318"/>
                    <a:pt x="7426" y="12007"/>
                  </a:cubicBezTo>
                  <a:lnTo>
                    <a:pt x="7556" y="11892"/>
                  </a:lnTo>
                  <a:cubicBezTo>
                    <a:pt x="1863" y="5231"/>
                    <a:pt x="188" y="45"/>
                    <a:pt x="174"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463;p64">
              <a:extLst>
                <a:ext uri="{FF2B5EF4-FFF2-40B4-BE49-F238E27FC236}">
                  <a16:creationId xmlns:a16="http://schemas.microsoft.com/office/drawing/2014/main" id="{AE73D96A-46DA-D148-BF4D-F1D30DC43191}"/>
                </a:ext>
              </a:extLst>
            </p:cNvPr>
            <p:cNvSpPr/>
            <p:nvPr/>
          </p:nvSpPr>
          <p:spPr>
            <a:xfrm>
              <a:off x="4636975" y="3203625"/>
              <a:ext cx="196875" cy="370925"/>
            </a:xfrm>
            <a:custGeom>
              <a:avLst/>
              <a:gdLst/>
              <a:ahLst/>
              <a:cxnLst/>
              <a:rect l="l" t="t" r="r" b="b"/>
              <a:pathLst>
                <a:path w="7875" h="14837" extrusionOk="0">
                  <a:moveTo>
                    <a:pt x="159" y="0"/>
                  </a:moveTo>
                  <a:lnTo>
                    <a:pt x="1" y="58"/>
                  </a:lnTo>
                  <a:cubicBezTo>
                    <a:pt x="15" y="129"/>
                    <a:pt x="2226" y="8018"/>
                    <a:pt x="7745" y="14837"/>
                  </a:cubicBezTo>
                  <a:lnTo>
                    <a:pt x="7874" y="14721"/>
                  </a:lnTo>
                  <a:cubicBezTo>
                    <a:pt x="2384" y="7931"/>
                    <a:pt x="188" y="87"/>
                    <a:pt x="159"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464;p64">
              <a:extLst>
                <a:ext uri="{FF2B5EF4-FFF2-40B4-BE49-F238E27FC236}">
                  <a16:creationId xmlns:a16="http://schemas.microsoft.com/office/drawing/2014/main" id="{62150FAD-7F03-E34D-ABFC-1F2E4F059F7C}"/>
                </a:ext>
              </a:extLst>
            </p:cNvPr>
            <p:cNvSpPr/>
            <p:nvPr/>
          </p:nvSpPr>
          <p:spPr>
            <a:xfrm>
              <a:off x="4575200" y="3387825"/>
              <a:ext cx="21700" cy="121375"/>
            </a:xfrm>
            <a:custGeom>
              <a:avLst/>
              <a:gdLst/>
              <a:ahLst/>
              <a:cxnLst/>
              <a:rect l="l" t="t" r="r" b="b"/>
              <a:pathLst>
                <a:path w="868" h="4855" extrusionOk="0">
                  <a:moveTo>
                    <a:pt x="174" y="0"/>
                  </a:moveTo>
                  <a:lnTo>
                    <a:pt x="1" y="29"/>
                  </a:lnTo>
                  <a:cubicBezTo>
                    <a:pt x="1" y="58"/>
                    <a:pt x="507" y="2254"/>
                    <a:pt x="694" y="4854"/>
                  </a:cubicBezTo>
                  <a:lnTo>
                    <a:pt x="868" y="4839"/>
                  </a:lnTo>
                  <a:cubicBezTo>
                    <a:pt x="680" y="2225"/>
                    <a:pt x="174" y="14"/>
                    <a:pt x="174"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465;p64">
              <a:extLst>
                <a:ext uri="{FF2B5EF4-FFF2-40B4-BE49-F238E27FC236}">
                  <a16:creationId xmlns:a16="http://schemas.microsoft.com/office/drawing/2014/main" id="{FFED6571-64AE-3C48-8A11-975D1F386E33}"/>
                </a:ext>
              </a:extLst>
            </p:cNvPr>
            <p:cNvSpPr/>
            <p:nvPr/>
          </p:nvSpPr>
          <p:spPr>
            <a:xfrm>
              <a:off x="4499350" y="3500850"/>
              <a:ext cx="162225" cy="102250"/>
            </a:xfrm>
            <a:custGeom>
              <a:avLst/>
              <a:gdLst/>
              <a:ahLst/>
              <a:cxnLst/>
              <a:rect l="l" t="t" r="r" b="b"/>
              <a:pathLst>
                <a:path w="6489" h="4090" extrusionOk="0">
                  <a:moveTo>
                    <a:pt x="102" y="0"/>
                  </a:moveTo>
                  <a:lnTo>
                    <a:pt x="1" y="145"/>
                  </a:lnTo>
                  <a:cubicBezTo>
                    <a:pt x="30" y="160"/>
                    <a:pt x="2688" y="2023"/>
                    <a:pt x="6402" y="4090"/>
                  </a:cubicBezTo>
                  <a:lnTo>
                    <a:pt x="6488" y="3930"/>
                  </a:lnTo>
                  <a:cubicBezTo>
                    <a:pt x="2790" y="1879"/>
                    <a:pt x="131" y="15"/>
                    <a:pt x="102"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466;p64">
              <a:extLst>
                <a:ext uri="{FF2B5EF4-FFF2-40B4-BE49-F238E27FC236}">
                  <a16:creationId xmlns:a16="http://schemas.microsoft.com/office/drawing/2014/main" id="{17226C8A-05F4-A543-BEA8-F084009B38AB}"/>
                </a:ext>
              </a:extLst>
            </p:cNvPr>
            <p:cNvSpPr/>
            <p:nvPr/>
          </p:nvSpPr>
          <p:spPr>
            <a:xfrm>
              <a:off x="4511300" y="3641350"/>
              <a:ext cx="1878175" cy="4725"/>
            </a:xfrm>
            <a:custGeom>
              <a:avLst/>
              <a:gdLst/>
              <a:ahLst/>
              <a:cxnLst/>
              <a:rect l="l" t="t" r="r" b="b"/>
              <a:pathLst>
                <a:path w="75127" h="189" extrusionOk="0">
                  <a:moveTo>
                    <a:pt x="0" y="1"/>
                  </a:moveTo>
                  <a:lnTo>
                    <a:pt x="0" y="188"/>
                  </a:lnTo>
                  <a:lnTo>
                    <a:pt x="75126" y="188"/>
                  </a:lnTo>
                  <a:lnTo>
                    <a:pt x="75126"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467;p64">
              <a:extLst>
                <a:ext uri="{FF2B5EF4-FFF2-40B4-BE49-F238E27FC236}">
                  <a16:creationId xmlns:a16="http://schemas.microsoft.com/office/drawing/2014/main" id="{FB19D3BB-B312-AC4E-98F3-23DDAC83F5BB}"/>
                </a:ext>
              </a:extLst>
            </p:cNvPr>
            <p:cNvSpPr/>
            <p:nvPr/>
          </p:nvSpPr>
          <p:spPr>
            <a:xfrm>
              <a:off x="4828025" y="2680975"/>
              <a:ext cx="637150" cy="1198425"/>
            </a:xfrm>
            <a:custGeom>
              <a:avLst/>
              <a:gdLst/>
              <a:ahLst/>
              <a:cxnLst/>
              <a:rect l="l" t="t" r="r" b="b"/>
              <a:pathLst>
                <a:path w="25486" h="47937" extrusionOk="0">
                  <a:moveTo>
                    <a:pt x="305" y="0"/>
                  </a:moveTo>
                  <a:cubicBezTo>
                    <a:pt x="145" y="0"/>
                    <a:pt x="1" y="145"/>
                    <a:pt x="1" y="304"/>
                  </a:cubicBezTo>
                  <a:lnTo>
                    <a:pt x="1" y="47633"/>
                  </a:lnTo>
                  <a:cubicBezTo>
                    <a:pt x="1" y="47807"/>
                    <a:pt x="145" y="47936"/>
                    <a:pt x="305" y="47936"/>
                  </a:cubicBezTo>
                  <a:lnTo>
                    <a:pt x="25183" y="47936"/>
                  </a:lnTo>
                  <a:cubicBezTo>
                    <a:pt x="25357" y="47936"/>
                    <a:pt x="25486" y="47807"/>
                    <a:pt x="25486" y="47633"/>
                  </a:cubicBezTo>
                  <a:lnTo>
                    <a:pt x="25486" y="304"/>
                  </a:lnTo>
                  <a:cubicBezTo>
                    <a:pt x="25486" y="145"/>
                    <a:pt x="25357" y="0"/>
                    <a:pt x="25183"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468;p64">
              <a:extLst>
                <a:ext uri="{FF2B5EF4-FFF2-40B4-BE49-F238E27FC236}">
                  <a16:creationId xmlns:a16="http://schemas.microsoft.com/office/drawing/2014/main" id="{ACF636E1-933A-B74C-89A8-CB77C9B1EC2F}"/>
                </a:ext>
              </a:extLst>
            </p:cNvPr>
            <p:cNvSpPr/>
            <p:nvPr/>
          </p:nvSpPr>
          <p:spPr>
            <a:xfrm>
              <a:off x="4877875" y="2680975"/>
              <a:ext cx="637150" cy="1198425"/>
            </a:xfrm>
            <a:custGeom>
              <a:avLst/>
              <a:gdLst/>
              <a:ahLst/>
              <a:cxnLst/>
              <a:rect l="l" t="t" r="r" b="b"/>
              <a:pathLst>
                <a:path w="25486" h="47937" extrusionOk="0">
                  <a:moveTo>
                    <a:pt x="305" y="0"/>
                  </a:moveTo>
                  <a:cubicBezTo>
                    <a:pt x="131" y="0"/>
                    <a:pt x="1" y="145"/>
                    <a:pt x="1" y="304"/>
                  </a:cubicBezTo>
                  <a:lnTo>
                    <a:pt x="1" y="47633"/>
                  </a:lnTo>
                  <a:cubicBezTo>
                    <a:pt x="1" y="47807"/>
                    <a:pt x="131" y="47936"/>
                    <a:pt x="305" y="47936"/>
                  </a:cubicBezTo>
                  <a:lnTo>
                    <a:pt x="25183" y="47936"/>
                  </a:lnTo>
                  <a:cubicBezTo>
                    <a:pt x="25341" y="47936"/>
                    <a:pt x="25486" y="47807"/>
                    <a:pt x="25486" y="47633"/>
                  </a:cubicBezTo>
                  <a:lnTo>
                    <a:pt x="25486" y="304"/>
                  </a:lnTo>
                  <a:cubicBezTo>
                    <a:pt x="25486" y="145"/>
                    <a:pt x="25341" y="0"/>
                    <a:pt x="25183"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469;p64">
              <a:extLst>
                <a:ext uri="{FF2B5EF4-FFF2-40B4-BE49-F238E27FC236}">
                  <a16:creationId xmlns:a16="http://schemas.microsoft.com/office/drawing/2014/main" id="{90D206C2-4E2C-4E4C-A5B8-943A0B2B8CFF}"/>
                </a:ext>
              </a:extLst>
            </p:cNvPr>
            <p:cNvSpPr/>
            <p:nvPr/>
          </p:nvSpPr>
          <p:spPr>
            <a:xfrm>
              <a:off x="4908600" y="2711675"/>
              <a:ext cx="575750" cy="1137025"/>
            </a:xfrm>
            <a:custGeom>
              <a:avLst/>
              <a:gdLst/>
              <a:ahLst/>
              <a:cxnLst/>
              <a:rect l="l" t="t" r="r" b="b"/>
              <a:pathLst>
                <a:path w="23030" h="45481" extrusionOk="0">
                  <a:moveTo>
                    <a:pt x="2817" y="1"/>
                  </a:moveTo>
                  <a:cubicBezTo>
                    <a:pt x="1257" y="1"/>
                    <a:pt x="0" y="1272"/>
                    <a:pt x="0" y="2818"/>
                  </a:cubicBezTo>
                  <a:lnTo>
                    <a:pt x="0" y="42663"/>
                  </a:lnTo>
                  <a:cubicBezTo>
                    <a:pt x="0" y="44223"/>
                    <a:pt x="1257" y="45481"/>
                    <a:pt x="2817" y="45481"/>
                  </a:cubicBezTo>
                  <a:lnTo>
                    <a:pt x="20198" y="45481"/>
                  </a:lnTo>
                  <a:cubicBezTo>
                    <a:pt x="21758" y="45481"/>
                    <a:pt x="23029" y="44223"/>
                    <a:pt x="23029" y="42663"/>
                  </a:cubicBezTo>
                  <a:lnTo>
                    <a:pt x="23029" y="2818"/>
                  </a:lnTo>
                  <a:cubicBezTo>
                    <a:pt x="23029" y="1272"/>
                    <a:pt x="21758" y="1"/>
                    <a:pt x="20198" y="1"/>
                  </a:cubicBezTo>
                  <a:lnTo>
                    <a:pt x="16166" y="1"/>
                  </a:lnTo>
                  <a:cubicBezTo>
                    <a:pt x="15950" y="1"/>
                    <a:pt x="15762" y="145"/>
                    <a:pt x="15690" y="348"/>
                  </a:cubicBezTo>
                  <a:lnTo>
                    <a:pt x="15502" y="954"/>
                  </a:lnTo>
                  <a:cubicBezTo>
                    <a:pt x="15401" y="1286"/>
                    <a:pt x="15097" y="1517"/>
                    <a:pt x="14737" y="1517"/>
                  </a:cubicBezTo>
                  <a:lnTo>
                    <a:pt x="8278" y="1517"/>
                  </a:lnTo>
                  <a:cubicBezTo>
                    <a:pt x="7931" y="1517"/>
                    <a:pt x="7613" y="1286"/>
                    <a:pt x="7513" y="954"/>
                  </a:cubicBezTo>
                  <a:lnTo>
                    <a:pt x="7324" y="348"/>
                  </a:lnTo>
                  <a:cubicBezTo>
                    <a:pt x="7267" y="145"/>
                    <a:pt x="7079" y="1"/>
                    <a:pt x="686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470;p64">
              <a:extLst>
                <a:ext uri="{FF2B5EF4-FFF2-40B4-BE49-F238E27FC236}">
                  <a16:creationId xmlns:a16="http://schemas.microsoft.com/office/drawing/2014/main" id="{A5CC05E2-9DA2-FB40-8ED3-3FFB8BFCEF92}"/>
                </a:ext>
              </a:extLst>
            </p:cNvPr>
            <p:cNvSpPr/>
            <p:nvPr/>
          </p:nvSpPr>
          <p:spPr>
            <a:xfrm>
              <a:off x="5146600" y="2716025"/>
              <a:ext cx="99375" cy="9750"/>
            </a:xfrm>
            <a:custGeom>
              <a:avLst/>
              <a:gdLst/>
              <a:ahLst/>
              <a:cxnLst/>
              <a:rect l="l" t="t" r="r" b="b"/>
              <a:pathLst>
                <a:path w="3975" h="390" extrusionOk="0">
                  <a:moveTo>
                    <a:pt x="203" y="0"/>
                  </a:moveTo>
                  <a:cubicBezTo>
                    <a:pt x="87" y="0"/>
                    <a:pt x="0" y="87"/>
                    <a:pt x="0" y="188"/>
                  </a:cubicBezTo>
                  <a:cubicBezTo>
                    <a:pt x="0" y="289"/>
                    <a:pt x="87" y="390"/>
                    <a:pt x="203" y="390"/>
                  </a:cubicBezTo>
                  <a:lnTo>
                    <a:pt x="3786" y="390"/>
                  </a:lnTo>
                  <a:cubicBezTo>
                    <a:pt x="3887" y="390"/>
                    <a:pt x="3974" y="289"/>
                    <a:pt x="3974" y="188"/>
                  </a:cubicBezTo>
                  <a:cubicBezTo>
                    <a:pt x="3974" y="87"/>
                    <a:pt x="3887" y="0"/>
                    <a:pt x="3786"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471;p64">
              <a:extLst>
                <a:ext uri="{FF2B5EF4-FFF2-40B4-BE49-F238E27FC236}">
                  <a16:creationId xmlns:a16="http://schemas.microsoft.com/office/drawing/2014/main" id="{F2A5EC09-6359-294F-A3A2-0DFABD44B757}"/>
                </a:ext>
              </a:extLst>
            </p:cNvPr>
            <p:cNvSpPr/>
            <p:nvPr/>
          </p:nvSpPr>
          <p:spPr>
            <a:xfrm>
              <a:off x="4846825" y="2879625"/>
              <a:ext cx="6525" cy="154975"/>
            </a:xfrm>
            <a:custGeom>
              <a:avLst/>
              <a:gdLst/>
              <a:ahLst/>
              <a:cxnLst/>
              <a:rect l="l" t="t" r="r" b="b"/>
              <a:pathLst>
                <a:path w="261" h="6199" extrusionOk="0">
                  <a:moveTo>
                    <a:pt x="131" y="0"/>
                  </a:moveTo>
                  <a:cubicBezTo>
                    <a:pt x="58" y="0"/>
                    <a:pt x="0" y="58"/>
                    <a:pt x="0" y="131"/>
                  </a:cubicBezTo>
                  <a:lnTo>
                    <a:pt x="0" y="6068"/>
                  </a:lnTo>
                  <a:cubicBezTo>
                    <a:pt x="0" y="6141"/>
                    <a:pt x="58" y="6199"/>
                    <a:pt x="131" y="6199"/>
                  </a:cubicBezTo>
                  <a:cubicBezTo>
                    <a:pt x="202" y="6199"/>
                    <a:pt x="260" y="6141"/>
                    <a:pt x="260" y="6068"/>
                  </a:cubicBezTo>
                  <a:lnTo>
                    <a:pt x="260" y="131"/>
                  </a:lnTo>
                  <a:cubicBezTo>
                    <a:pt x="260" y="58"/>
                    <a:pt x="202" y="0"/>
                    <a:pt x="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472;p64">
              <a:extLst>
                <a:ext uri="{FF2B5EF4-FFF2-40B4-BE49-F238E27FC236}">
                  <a16:creationId xmlns:a16="http://schemas.microsoft.com/office/drawing/2014/main" id="{32F557C7-77D6-3E42-9757-401365D54D43}"/>
                </a:ext>
              </a:extLst>
            </p:cNvPr>
            <p:cNvSpPr/>
            <p:nvPr/>
          </p:nvSpPr>
          <p:spPr>
            <a:xfrm>
              <a:off x="4846825" y="3074300"/>
              <a:ext cx="6525" cy="76225"/>
            </a:xfrm>
            <a:custGeom>
              <a:avLst/>
              <a:gdLst/>
              <a:ahLst/>
              <a:cxnLst/>
              <a:rect l="l" t="t" r="r" b="b"/>
              <a:pathLst>
                <a:path w="261" h="3049" extrusionOk="0">
                  <a:moveTo>
                    <a:pt x="131" y="1"/>
                  </a:moveTo>
                  <a:cubicBezTo>
                    <a:pt x="58" y="1"/>
                    <a:pt x="0" y="59"/>
                    <a:pt x="0" y="130"/>
                  </a:cubicBezTo>
                  <a:lnTo>
                    <a:pt x="0" y="2919"/>
                  </a:lnTo>
                  <a:cubicBezTo>
                    <a:pt x="0" y="2991"/>
                    <a:pt x="58" y="3049"/>
                    <a:pt x="131" y="3049"/>
                  </a:cubicBezTo>
                  <a:cubicBezTo>
                    <a:pt x="202" y="3049"/>
                    <a:pt x="260" y="2991"/>
                    <a:pt x="260" y="2919"/>
                  </a:cubicBezTo>
                  <a:lnTo>
                    <a:pt x="260" y="130"/>
                  </a:lnTo>
                  <a:cubicBezTo>
                    <a:pt x="260" y="59"/>
                    <a:pt x="202" y="1"/>
                    <a:pt x="1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473;p64">
              <a:extLst>
                <a:ext uri="{FF2B5EF4-FFF2-40B4-BE49-F238E27FC236}">
                  <a16:creationId xmlns:a16="http://schemas.microsoft.com/office/drawing/2014/main" id="{EC4B73C9-1A5E-9C45-9576-D200C1201A64}"/>
                </a:ext>
              </a:extLst>
            </p:cNvPr>
            <p:cNvSpPr/>
            <p:nvPr/>
          </p:nvSpPr>
          <p:spPr>
            <a:xfrm>
              <a:off x="6240250" y="3161350"/>
              <a:ext cx="984275" cy="671800"/>
            </a:xfrm>
            <a:custGeom>
              <a:avLst/>
              <a:gdLst/>
              <a:ahLst/>
              <a:cxnLst/>
              <a:rect l="l" t="t" r="r" b="b"/>
              <a:pathLst>
                <a:path w="39371" h="26872" extrusionOk="0">
                  <a:moveTo>
                    <a:pt x="4697" y="0"/>
                  </a:moveTo>
                  <a:lnTo>
                    <a:pt x="1" y="26872"/>
                  </a:lnTo>
                  <a:lnTo>
                    <a:pt x="34675" y="26872"/>
                  </a:lnTo>
                  <a:lnTo>
                    <a:pt x="39371"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474;p64">
              <a:extLst>
                <a:ext uri="{FF2B5EF4-FFF2-40B4-BE49-F238E27FC236}">
                  <a16:creationId xmlns:a16="http://schemas.microsoft.com/office/drawing/2014/main" id="{1333BFFE-F36D-4443-86C0-F5FE99C05972}"/>
                </a:ext>
              </a:extLst>
            </p:cNvPr>
            <p:cNvSpPr/>
            <p:nvPr/>
          </p:nvSpPr>
          <p:spPr>
            <a:xfrm>
              <a:off x="6274225" y="3189900"/>
              <a:ext cx="916700" cy="615075"/>
            </a:xfrm>
            <a:custGeom>
              <a:avLst/>
              <a:gdLst/>
              <a:ahLst/>
              <a:cxnLst/>
              <a:rect l="l" t="t" r="r" b="b"/>
              <a:pathLst>
                <a:path w="36668" h="24603" extrusionOk="0">
                  <a:moveTo>
                    <a:pt x="4291" y="0"/>
                  </a:moveTo>
                  <a:lnTo>
                    <a:pt x="0" y="24603"/>
                  </a:lnTo>
                  <a:lnTo>
                    <a:pt x="32362" y="24603"/>
                  </a:lnTo>
                  <a:lnTo>
                    <a:pt x="36667"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475;p64">
              <a:extLst>
                <a:ext uri="{FF2B5EF4-FFF2-40B4-BE49-F238E27FC236}">
                  <a16:creationId xmlns:a16="http://schemas.microsoft.com/office/drawing/2014/main" id="{F3285763-CEAC-FC45-A00D-4FFD19064A34}"/>
                </a:ext>
              </a:extLst>
            </p:cNvPr>
            <p:cNvSpPr/>
            <p:nvPr/>
          </p:nvSpPr>
          <p:spPr>
            <a:xfrm>
              <a:off x="5666700" y="3833125"/>
              <a:ext cx="1444050" cy="48800"/>
            </a:xfrm>
            <a:custGeom>
              <a:avLst/>
              <a:gdLst/>
              <a:ahLst/>
              <a:cxnLst/>
              <a:rect l="l" t="t" r="r" b="b"/>
              <a:pathLst>
                <a:path w="57762" h="1952" extrusionOk="0">
                  <a:moveTo>
                    <a:pt x="1" y="1"/>
                  </a:moveTo>
                  <a:lnTo>
                    <a:pt x="1" y="1952"/>
                  </a:lnTo>
                  <a:lnTo>
                    <a:pt x="57761" y="1952"/>
                  </a:lnTo>
                  <a:lnTo>
                    <a:pt x="57761"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476;p64">
              <a:extLst>
                <a:ext uri="{FF2B5EF4-FFF2-40B4-BE49-F238E27FC236}">
                  <a16:creationId xmlns:a16="http://schemas.microsoft.com/office/drawing/2014/main" id="{245CA6A1-CC3A-F840-A3EB-77EDB11FD4F3}"/>
                </a:ext>
              </a:extLst>
            </p:cNvPr>
            <p:cNvSpPr/>
            <p:nvPr/>
          </p:nvSpPr>
          <p:spPr>
            <a:xfrm>
              <a:off x="5666700" y="3833125"/>
              <a:ext cx="663525" cy="48800"/>
            </a:xfrm>
            <a:custGeom>
              <a:avLst/>
              <a:gdLst/>
              <a:ahLst/>
              <a:cxnLst/>
              <a:rect l="l" t="t" r="r" b="b"/>
              <a:pathLst>
                <a:path w="26541" h="1952" extrusionOk="0">
                  <a:moveTo>
                    <a:pt x="1" y="1"/>
                  </a:moveTo>
                  <a:lnTo>
                    <a:pt x="1" y="1952"/>
                  </a:lnTo>
                  <a:lnTo>
                    <a:pt x="26541" y="1952"/>
                  </a:lnTo>
                  <a:lnTo>
                    <a:pt x="26541"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477;p64">
              <a:extLst>
                <a:ext uri="{FF2B5EF4-FFF2-40B4-BE49-F238E27FC236}">
                  <a16:creationId xmlns:a16="http://schemas.microsoft.com/office/drawing/2014/main" id="{442075A2-53A3-CB4B-B10E-60D30823ACD8}"/>
                </a:ext>
              </a:extLst>
            </p:cNvPr>
            <p:cNvSpPr/>
            <p:nvPr/>
          </p:nvSpPr>
          <p:spPr>
            <a:xfrm>
              <a:off x="5666700" y="3830975"/>
              <a:ext cx="1444050" cy="4725"/>
            </a:xfrm>
            <a:custGeom>
              <a:avLst/>
              <a:gdLst/>
              <a:ahLst/>
              <a:cxnLst/>
              <a:rect l="l" t="t" r="r" b="b"/>
              <a:pathLst>
                <a:path w="57762" h="189" extrusionOk="0">
                  <a:moveTo>
                    <a:pt x="1" y="0"/>
                  </a:moveTo>
                  <a:lnTo>
                    <a:pt x="1" y="189"/>
                  </a:lnTo>
                  <a:lnTo>
                    <a:pt x="57761" y="189"/>
                  </a:lnTo>
                  <a:lnTo>
                    <a:pt x="57761"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478;p64">
              <a:extLst>
                <a:ext uri="{FF2B5EF4-FFF2-40B4-BE49-F238E27FC236}">
                  <a16:creationId xmlns:a16="http://schemas.microsoft.com/office/drawing/2014/main" id="{57DC1602-5772-2746-8C3F-D435FAB40151}"/>
                </a:ext>
              </a:extLst>
            </p:cNvPr>
            <p:cNvSpPr/>
            <p:nvPr/>
          </p:nvSpPr>
          <p:spPr>
            <a:xfrm>
              <a:off x="6883900" y="3659600"/>
              <a:ext cx="89975" cy="143950"/>
            </a:xfrm>
            <a:custGeom>
              <a:avLst/>
              <a:gdLst/>
              <a:ahLst/>
              <a:cxnLst/>
              <a:rect l="l" t="t" r="r" b="b"/>
              <a:pathLst>
                <a:path w="3599" h="5758" extrusionOk="0">
                  <a:moveTo>
                    <a:pt x="1611" y="1"/>
                  </a:moveTo>
                  <a:cubicBezTo>
                    <a:pt x="977" y="1"/>
                    <a:pt x="318" y="123"/>
                    <a:pt x="318" y="123"/>
                  </a:cubicBezTo>
                  <a:cubicBezTo>
                    <a:pt x="318" y="123"/>
                    <a:pt x="680" y="1120"/>
                    <a:pt x="564" y="1611"/>
                  </a:cubicBezTo>
                  <a:cubicBezTo>
                    <a:pt x="434" y="2117"/>
                    <a:pt x="44" y="2536"/>
                    <a:pt x="15" y="3272"/>
                  </a:cubicBezTo>
                  <a:cubicBezTo>
                    <a:pt x="0" y="3995"/>
                    <a:pt x="73" y="5281"/>
                    <a:pt x="304" y="5324"/>
                  </a:cubicBezTo>
                  <a:cubicBezTo>
                    <a:pt x="309" y="5325"/>
                    <a:pt x="314" y="5325"/>
                    <a:pt x="318" y="5325"/>
                  </a:cubicBezTo>
                  <a:cubicBezTo>
                    <a:pt x="529" y="5325"/>
                    <a:pt x="380" y="4355"/>
                    <a:pt x="578" y="4270"/>
                  </a:cubicBezTo>
                  <a:cubicBezTo>
                    <a:pt x="583" y="4268"/>
                    <a:pt x="588" y="4267"/>
                    <a:pt x="594" y="4267"/>
                  </a:cubicBezTo>
                  <a:cubicBezTo>
                    <a:pt x="827" y="4267"/>
                    <a:pt x="1503" y="5757"/>
                    <a:pt x="1503" y="5757"/>
                  </a:cubicBezTo>
                  <a:lnTo>
                    <a:pt x="3598" y="5757"/>
                  </a:lnTo>
                  <a:cubicBezTo>
                    <a:pt x="3598" y="5757"/>
                    <a:pt x="2876" y="1236"/>
                    <a:pt x="2760" y="456"/>
                  </a:cubicBezTo>
                  <a:cubicBezTo>
                    <a:pt x="2712" y="96"/>
                    <a:pt x="2172" y="1"/>
                    <a:pt x="1611"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479;p64">
              <a:extLst>
                <a:ext uri="{FF2B5EF4-FFF2-40B4-BE49-F238E27FC236}">
                  <a16:creationId xmlns:a16="http://schemas.microsoft.com/office/drawing/2014/main" id="{DCF774D2-B7AC-874E-B718-AB15AF731E9D}"/>
                </a:ext>
              </a:extLst>
            </p:cNvPr>
            <p:cNvSpPr/>
            <p:nvPr/>
          </p:nvSpPr>
          <p:spPr>
            <a:xfrm>
              <a:off x="5815875" y="3347050"/>
              <a:ext cx="186750" cy="90975"/>
            </a:xfrm>
            <a:custGeom>
              <a:avLst/>
              <a:gdLst/>
              <a:ahLst/>
              <a:cxnLst/>
              <a:rect l="l" t="t" r="r" b="b"/>
              <a:pathLst>
                <a:path w="7470" h="3639" extrusionOk="0">
                  <a:moveTo>
                    <a:pt x="2697" y="0"/>
                  </a:moveTo>
                  <a:cubicBezTo>
                    <a:pt x="1684" y="0"/>
                    <a:pt x="1" y="533"/>
                    <a:pt x="1" y="533"/>
                  </a:cubicBezTo>
                  <a:lnTo>
                    <a:pt x="3771" y="3639"/>
                  </a:lnTo>
                  <a:cubicBezTo>
                    <a:pt x="3771" y="3639"/>
                    <a:pt x="4711" y="3047"/>
                    <a:pt x="5736" y="2874"/>
                  </a:cubicBezTo>
                  <a:cubicBezTo>
                    <a:pt x="6352" y="2770"/>
                    <a:pt x="6853" y="2749"/>
                    <a:pt x="7155" y="2749"/>
                  </a:cubicBezTo>
                  <a:cubicBezTo>
                    <a:pt x="7356" y="2749"/>
                    <a:pt x="7470" y="2758"/>
                    <a:pt x="7470" y="2758"/>
                  </a:cubicBezTo>
                  <a:lnTo>
                    <a:pt x="7340" y="533"/>
                  </a:lnTo>
                  <a:cubicBezTo>
                    <a:pt x="7340" y="533"/>
                    <a:pt x="3960" y="244"/>
                    <a:pt x="3107" y="42"/>
                  </a:cubicBezTo>
                  <a:cubicBezTo>
                    <a:pt x="2991" y="13"/>
                    <a:pt x="2852" y="0"/>
                    <a:pt x="2697"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480;p64">
              <a:extLst>
                <a:ext uri="{FF2B5EF4-FFF2-40B4-BE49-F238E27FC236}">
                  <a16:creationId xmlns:a16="http://schemas.microsoft.com/office/drawing/2014/main" id="{ACF9543D-9A5F-7245-B19D-3CEC79F6FB81}"/>
                </a:ext>
              </a:extLst>
            </p:cNvPr>
            <p:cNvSpPr/>
            <p:nvPr/>
          </p:nvSpPr>
          <p:spPr>
            <a:xfrm>
              <a:off x="6327325" y="2815725"/>
              <a:ext cx="216725" cy="308800"/>
            </a:xfrm>
            <a:custGeom>
              <a:avLst/>
              <a:gdLst/>
              <a:ahLst/>
              <a:cxnLst/>
              <a:rect l="l" t="t" r="r" b="b"/>
              <a:pathLst>
                <a:path w="8669" h="12352" extrusionOk="0">
                  <a:moveTo>
                    <a:pt x="2400" y="0"/>
                  </a:moveTo>
                  <a:cubicBezTo>
                    <a:pt x="2059" y="0"/>
                    <a:pt x="1757" y="41"/>
                    <a:pt x="1517" y="129"/>
                  </a:cubicBezTo>
                  <a:cubicBezTo>
                    <a:pt x="0" y="693"/>
                    <a:pt x="1401" y="2369"/>
                    <a:pt x="1401" y="2369"/>
                  </a:cubicBezTo>
                  <a:cubicBezTo>
                    <a:pt x="1358" y="3221"/>
                    <a:pt x="1127" y="5345"/>
                    <a:pt x="1257" y="6328"/>
                  </a:cubicBezTo>
                  <a:cubicBezTo>
                    <a:pt x="1375" y="7215"/>
                    <a:pt x="1811" y="7867"/>
                    <a:pt x="2650" y="7867"/>
                  </a:cubicBezTo>
                  <a:cubicBezTo>
                    <a:pt x="2739" y="7867"/>
                    <a:pt x="2834" y="7859"/>
                    <a:pt x="2933" y="7844"/>
                  </a:cubicBezTo>
                  <a:cubicBezTo>
                    <a:pt x="2951" y="7841"/>
                    <a:pt x="2969" y="7840"/>
                    <a:pt x="2988" y="7840"/>
                  </a:cubicBezTo>
                  <a:cubicBezTo>
                    <a:pt x="3991" y="7840"/>
                    <a:pt x="4869" y="12020"/>
                    <a:pt x="4869" y="12020"/>
                  </a:cubicBezTo>
                  <a:lnTo>
                    <a:pt x="7065" y="12352"/>
                  </a:lnTo>
                  <a:lnTo>
                    <a:pt x="8669" y="9924"/>
                  </a:lnTo>
                  <a:lnTo>
                    <a:pt x="7180" y="7281"/>
                  </a:lnTo>
                  <a:cubicBezTo>
                    <a:pt x="7180" y="7281"/>
                    <a:pt x="8249" y="4348"/>
                    <a:pt x="7686" y="2629"/>
                  </a:cubicBezTo>
                  <a:cubicBezTo>
                    <a:pt x="7211" y="1191"/>
                    <a:pt x="4238" y="0"/>
                    <a:pt x="2400"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481;p64">
              <a:extLst>
                <a:ext uri="{FF2B5EF4-FFF2-40B4-BE49-F238E27FC236}">
                  <a16:creationId xmlns:a16="http://schemas.microsoft.com/office/drawing/2014/main" id="{C1686B97-9A0A-B54F-A42B-8ED44F11BB8D}"/>
                </a:ext>
              </a:extLst>
            </p:cNvPr>
            <p:cNvSpPr/>
            <p:nvPr/>
          </p:nvSpPr>
          <p:spPr>
            <a:xfrm>
              <a:off x="6380775" y="3024825"/>
              <a:ext cx="298375" cy="527325"/>
            </a:xfrm>
            <a:custGeom>
              <a:avLst/>
              <a:gdLst/>
              <a:ahLst/>
              <a:cxnLst/>
              <a:rect l="l" t="t" r="r" b="b"/>
              <a:pathLst>
                <a:path w="11935" h="21093" extrusionOk="0">
                  <a:moveTo>
                    <a:pt x="6386" y="0"/>
                  </a:moveTo>
                  <a:lnTo>
                    <a:pt x="4493" y="1994"/>
                  </a:lnTo>
                  <a:lnTo>
                    <a:pt x="4493" y="3467"/>
                  </a:lnTo>
                  <a:lnTo>
                    <a:pt x="3959" y="2312"/>
                  </a:lnTo>
                  <a:lnTo>
                    <a:pt x="1430" y="1315"/>
                  </a:lnTo>
                  <a:lnTo>
                    <a:pt x="1330" y="2601"/>
                  </a:lnTo>
                  <a:lnTo>
                    <a:pt x="1" y="3467"/>
                  </a:lnTo>
                  <a:lnTo>
                    <a:pt x="4406" y="21093"/>
                  </a:lnTo>
                  <a:lnTo>
                    <a:pt x="11934" y="21093"/>
                  </a:lnTo>
                  <a:lnTo>
                    <a:pt x="6891" y="1084"/>
                  </a:lnTo>
                  <a:lnTo>
                    <a:pt x="6386"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482;p64">
              <a:extLst>
                <a:ext uri="{FF2B5EF4-FFF2-40B4-BE49-F238E27FC236}">
                  <a16:creationId xmlns:a16="http://schemas.microsoft.com/office/drawing/2014/main" id="{8F7C0271-97F2-354C-A107-99841A2773A9}"/>
                </a:ext>
              </a:extLst>
            </p:cNvPr>
            <p:cNvSpPr/>
            <p:nvPr/>
          </p:nvSpPr>
          <p:spPr>
            <a:xfrm>
              <a:off x="6398125" y="3552125"/>
              <a:ext cx="384325" cy="251425"/>
            </a:xfrm>
            <a:custGeom>
              <a:avLst/>
              <a:gdLst/>
              <a:ahLst/>
              <a:cxnLst/>
              <a:rect l="l" t="t" r="r" b="b"/>
              <a:pathLst>
                <a:path w="15373" h="10057" extrusionOk="0">
                  <a:moveTo>
                    <a:pt x="2875" y="1"/>
                  </a:moveTo>
                  <a:lnTo>
                    <a:pt x="0" y="10056"/>
                  </a:lnTo>
                  <a:lnTo>
                    <a:pt x="15372" y="10056"/>
                  </a:lnTo>
                  <a:lnTo>
                    <a:pt x="14548"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483;p64">
              <a:extLst>
                <a:ext uri="{FF2B5EF4-FFF2-40B4-BE49-F238E27FC236}">
                  <a16:creationId xmlns:a16="http://schemas.microsoft.com/office/drawing/2014/main" id="{43714AD1-1518-8145-8B06-247AA4A38F35}"/>
                </a:ext>
              </a:extLst>
            </p:cNvPr>
            <p:cNvSpPr/>
            <p:nvPr/>
          </p:nvSpPr>
          <p:spPr>
            <a:xfrm>
              <a:off x="5987800" y="3089825"/>
              <a:ext cx="562750" cy="637400"/>
            </a:xfrm>
            <a:custGeom>
              <a:avLst/>
              <a:gdLst/>
              <a:ahLst/>
              <a:cxnLst/>
              <a:rect l="l" t="t" r="r" b="b"/>
              <a:pathLst>
                <a:path w="22510" h="25496" extrusionOk="0">
                  <a:moveTo>
                    <a:pt x="17049" y="1"/>
                  </a:moveTo>
                  <a:cubicBezTo>
                    <a:pt x="15691" y="58"/>
                    <a:pt x="14708" y="1705"/>
                    <a:pt x="13639" y="2992"/>
                  </a:cubicBezTo>
                  <a:cubicBezTo>
                    <a:pt x="12555" y="4277"/>
                    <a:pt x="8149" y="9377"/>
                    <a:pt x="7412" y="9767"/>
                  </a:cubicBezTo>
                  <a:cubicBezTo>
                    <a:pt x="6689" y="10158"/>
                    <a:pt x="1" y="10533"/>
                    <a:pt x="1" y="10533"/>
                  </a:cubicBezTo>
                  <a:lnTo>
                    <a:pt x="1" y="13321"/>
                  </a:lnTo>
                  <a:cubicBezTo>
                    <a:pt x="1" y="13321"/>
                    <a:pt x="6110" y="13554"/>
                    <a:pt x="8147" y="13554"/>
                  </a:cubicBezTo>
                  <a:cubicBezTo>
                    <a:pt x="8438" y="13554"/>
                    <a:pt x="8645" y="13549"/>
                    <a:pt x="8741" y="13538"/>
                  </a:cubicBezTo>
                  <a:cubicBezTo>
                    <a:pt x="9521" y="13451"/>
                    <a:pt x="14578" y="9031"/>
                    <a:pt x="14578" y="9031"/>
                  </a:cubicBezTo>
                  <a:cubicBezTo>
                    <a:pt x="14578" y="9031"/>
                    <a:pt x="17280" y="16370"/>
                    <a:pt x="17323" y="17786"/>
                  </a:cubicBezTo>
                  <a:cubicBezTo>
                    <a:pt x="17367" y="19201"/>
                    <a:pt x="16037" y="25370"/>
                    <a:pt x="17049" y="25457"/>
                  </a:cubicBezTo>
                  <a:cubicBezTo>
                    <a:pt x="17381" y="25485"/>
                    <a:pt x="18098" y="25495"/>
                    <a:pt x="18907" y="25495"/>
                  </a:cubicBezTo>
                  <a:cubicBezTo>
                    <a:pt x="20525" y="25495"/>
                    <a:pt x="22510" y="25457"/>
                    <a:pt x="22510" y="25457"/>
                  </a:cubicBezTo>
                  <a:cubicBezTo>
                    <a:pt x="22510" y="25457"/>
                    <a:pt x="22206" y="20140"/>
                    <a:pt x="21686" y="18219"/>
                  </a:cubicBezTo>
                  <a:cubicBezTo>
                    <a:pt x="21166" y="16283"/>
                    <a:pt x="17785" y="2052"/>
                    <a:pt x="17049"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484;p64">
              <a:extLst>
                <a:ext uri="{FF2B5EF4-FFF2-40B4-BE49-F238E27FC236}">
                  <a16:creationId xmlns:a16="http://schemas.microsoft.com/office/drawing/2014/main" id="{E3F1F0C8-FF83-8347-88E0-F5073BBD2999}"/>
                </a:ext>
              </a:extLst>
            </p:cNvPr>
            <p:cNvSpPr/>
            <p:nvPr/>
          </p:nvSpPr>
          <p:spPr>
            <a:xfrm>
              <a:off x="6224750" y="3236825"/>
              <a:ext cx="127500" cy="182075"/>
            </a:xfrm>
            <a:custGeom>
              <a:avLst/>
              <a:gdLst/>
              <a:ahLst/>
              <a:cxnLst/>
              <a:rect l="l" t="t" r="r" b="b"/>
              <a:pathLst>
                <a:path w="5100" h="7283" extrusionOk="0">
                  <a:moveTo>
                    <a:pt x="3502" y="0"/>
                  </a:moveTo>
                  <a:cubicBezTo>
                    <a:pt x="3495" y="0"/>
                    <a:pt x="3488" y="0"/>
                    <a:pt x="3482" y="1"/>
                  </a:cubicBezTo>
                  <a:cubicBezTo>
                    <a:pt x="2904" y="73"/>
                    <a:pt x="2297" y="3742"/>
                    <a:pt x="1546" y="4798"/>
                  </a:cubicBezTo>
                  <a:cubicBezTo>
                    <a:pt x="1083" y="5476"/>
                    <a:pt x="405" y="6516"/>
                    <a:pt x="0" y="7283"/>
                  </a:cubicBezTo>
                  <a:cubicBezTo>
                    <a:pt x="1632" y="6185"/>
                    <a:pt x="5100" y="3151"/>
                    <a:pt x="5100" y="3151"/>
                  </a:cubicBezTo>
                  <a:cubicBezTo>
                    <a:pt x="4772" y="2393"/>
                    <a:pt x="4076" y="0"/>
                    <a:pt x="350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485;p64">
              <a:extLst>
                <a:ext uri="{FF2B5EF4-FFF2-40B4-BE49-F238E27FC236}">
                  <a16:creationId xmlns:a16="http://schemas.microsoft.com/office/drawing/2014/main" id="{15285ACD-28BD-194F-A0F9-C9EC326E254E}"/>
                </a:ext>
              </a:extLst>
            </p:cNvPr>
            <p:cNvSpPr/>
            <p:nvPr/>
          </p:nvSpPr>
          <p:spPr>
            <a:xfrm>
              <a:off x="6553050" y="3051750"/>
              <a:ext cx="407425" cy="665825"/>
            </a:xfrm>
            <a:custGeom>
              <a:avLst/>
              <a:gdLst/>
              <a:ahLst/>
              <a:cxnLst/>
              <a:rect l="l" t="t" r="r" b="b"/>
              <a:pathLst>
                <a:path w="16297" h="26633" extrusionOk="0">
                  <a:moveTo>
                    <a:pt x="288" y="0"/>
                  </a:moveTo>
                  <a:cubicBezTo>
                    <a:pt x="190" y="0"/>
                    <a:pt x="94" y="3"/>
                    <a:pt x="0" y="7"/>
                  </a:cubicBezTo>
                  <a:cubicBezTo>
                    <a:pt x="0" y="7"/>
                    <a:pt x="2659" y="16419"/>
                    <a:pt x="3049" y="18991"/>
                  </a:cubicBezTo>
                  <a:cubicBezTo>
                    <a:pt x="3439" y="21562"/>
                    <a:pt x="5043" y="26633"/>
                    <a:pt x="5043" y="26633"/>
                  </a:cubicBezTo>
                  <a:lnTo>
                    <a:pt x="10431" y="26633"/>
                  </a:lnTo>
                  <a:lnTo>
                    <a:pt x="9175" y="19251"/>
                  </a:lnTo>
                  <a:lnTo>
                    <a:pt x="7744" y="12359"/>
                  </a:lnTo>
                  <a:lnTo>
                    <a:pt x="10793" y="16462"/>
                  </a:lnTo>
                  <a:lnTo>
                    <a:pt x="13379" y="25044"/>
                  </a:lnTo>
                  <a:lnTo>
                    <a:pt x="16297" y="25044"/>
                  </a:lnTo>
                  <a:lnTo>
                    <a:pt x="15156" y="18600"/>
                  </a:lnTo>
                  <a:cubicBezTo>
                    <a:pt x="14781" y="16231"/>
                    <a:pt x="14014" y="13934"/>
                    <a:pt x="12887" y="11810"/>
                  </a:cubicBezTo>
                  <a:cubicBezTo>
                    <a:pt x="10980" y="8198"/>
                    <a:pt x="8004" y="2824"/>
                    <a:pt x="6777" y="1885"/>
                  </a:cubicBezTo>
                  <a:cubicBezTo>
                    <a:pt x="6013" y="1288"/>
                    <a:pt x="2628" y="0"/>
                    <a:pt x="288"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486;p64">
              <a:extLst>
                <a:ext uri="{FF2B5EF4-FFF2-40B4-BE49-F238E27FC236}">
                  <a16:creationId xmlns:a16="http://schemas.microsoft.com/office/drawing/2014/main" id="{0B0B7779-BABC-DA4A-84C3-41C94EA4E3FC}"/>
                </a:ext>
              </a:extLst>
            </p:cNvPr>
            <p:cNvSpPr/>
            <p:nvPr/>
          </p:nvSpPr>
          <p:spPr>
            <a:xfrm>
              <a:off x="6653450" y="3154775"/>
              <a:ext cx="138000" cy="432050"/>
            </a:xfrm>
            <a:custGeom>
              <a:avLst/>
              <a:gdLst/>
              <a:ahLst/>
              <a:cxnLst/>
              <a:rect l="l" t="t" r="r" b="b"/>
              <a:pathLst>
                <a:path w="5520" h="17282" extrusionOk="0">
                  <a:moveTo>
                    <a:pt x="955" y="1"/>
                  </a:moveTo>
                  <a:cubicBezTo>
                    <a:pt x="790" y="1"/>
                    <a:pt x="471" y="459"/>
                    <a:pt x="290" y="1939"/>
                  </a:cubicBezTo>
                  <a:cubicBezTo>
                    <a:pt x="1" y="4279"/>
                    <a:pt x="1" y="6375"/>
                    <a:pt x="1417" y="8686"/>
                  </a:cubicBezTo>
                  <a:cubicBezTo>
                    <a:pt x="2832" y="11012"/>
                    <a:pt x="1836" y="12356"/>
                    <a:pt x="2963" y="14421"/>
                  </a:cubicBezTo>
                  <a:cubicBezTo>
                    <a:pt x="4090" y="16473"/>
                    <a:pt x="5520" y="17282"/>
                    <a:pt x="5520" y="17282"/>
                  </a:cubicBezTo>
                  <a:lnTo>
                    <a:pt x="3728" y="8238"/>
                  </a:lnTo>
                  <a:cubicBezTo>
                    <a:pt x="3728" y="8238"/>
                    <a:pt x="1894" y="5695"/>
                    <a:pt x="1474" y="4279"/>
                  </a:cubicBezTo>
                  <a:cubicBezTo>
                    <a:pt x="1056" y="2864"/>
                    <a:pt x="839" y="914"/>
                    <a:pt x="1027" y="365"/>
                  </a:cubicBezTo>
                  <a:cubicBezTo>
                    <a:pt x="1097" y="161"/>
                    <a:pt x="1053" y="1"/>
                    <a:pt x="955"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487;p64">
              <a:extLst>
                <a:ext uri="{FF2B5EF4-FFF2-40B4-BE49-F238E27FC236}">
                  <a16:creationId xmlns:a16="http://schemas.microsoft.com/office/drawing/2014/main" id="{E9D8CE86-6F0D-8646-AC8A-A76B1B1790A2}"/>
                </a:ext>
              </a:extLst>
            </p:cNvPr>
            <p:cNvSpPr/>
            <p:nvPr/>
          </p:nvSpPr>
          <p:spPr>
            <a:xfrm>
              <a:off x="6295550" y="2790025"/>
              <a:ext cx="257175" cy="207750"/>
            </a:xfrm>
            <a:custGeom>
              <a:avLst/>
              <a:gdLst/>
              <a:ahLst/>
              <a:cxnLst/>
              <a:rect l="l" t="t" r="r" b="b"/>
              <a:pathLst>
                <a:path w="10287" h="8310" extrusionOk="0">
                  <a:moveTo>
                    <a:pt x="2296" y="1"/>
                  </a:moveTo>
                  <a:cubicBezTo>
                    <a:pt x="1658" y="1"/>
                    <a:pt x="1144" y="215"/>
                    <a:pt x="823" y="912"/>
                  </a:cubicBezTo>
                  <a:cubicBezTo>
                    <a:pt x="0" y="2717"/>
                    <a:pt x="2672" y="3397"/>
                    <a:pt x="2672" y="3397"/>
                  </a:cubicBezTo>
                  <a:lnTo>
                    <a:pt x="2745" y="2472"/>
                  </a:lnTo>
                  <a:cubicBezTo>
                    <a:pt x="2745" y="2472"/>
                    <a:pt x="3487" y="2631"/>
                    <a:pt x="4382" y="2631"/>
                  </a:cubicBezTo>
                  <a:cubicBezTo>
                    <a:pt x="4665" y="2631"/>
                    <a:pt x="4964" y="2615"/>
                    <a:pt x="5259" y="2573"/>
                  </a:cubicBezTo>
                  <a:cubicBezTo>
                    <a:pt x="5381" y="2554"/>
                    <a:pt x="5493" y="2545"/>
                    <a:pt x="5596" y="2545"/>
                  </a:cubicBezTo>
                  <a:cubicBezTo>
                    <a:pt x="6523" y="2545"/>
                    <a:pt x="6741" y="3250"/>
                    <a:pt x="6819" y="3744"/>
                  </a:cubicBezTo>
                  <a:cubicBezTo>
                    <a:pt x="6891" y="4293"/>
                    <a:pt x="6646" y="4942"/>
                    <a:pt x="6775" y="5102"/>
                  </a:cubicBezTo>
                  <a:cubicBezTo>
                    <a:pt x="6799" y="5131"/>
                    <a:pt x="6821" y="5144"/>
                    <a:pt x="6842" y="5144"/>
                  </a:cubicBezTo>
                  <a:cubicBezTo>
                    <a:pt x="6934" y="5144"/>
                    <a:pt x="6999" y="4887"/>
                    <a:pt x="7093" y="4640"/>
                  </a:cubicBezTo>
                  <a:cubicBezTo>
                    <a:pt x="7163" y="4455"/>
                    <a:pt x="7377" y="4218"/>
                    <a:pt x="7619" y="4218"/>
                  </a:cubicBezTo>
                  <a:cubicBezTo>
                    <a:pt x="7775" y="4218"/>
                    <a:pt x="7943" y="4317"/>
                    <a:pt x="8091" y="4596"/>
                  </a:cubicBezTo>
                  <a:cubicBezTo>
                    <a:pt x="8451" y="5304"/>
                    <a:pt x="7570" y="5780"/>
                    <a:pt x="7584" y="6503"/>
                  </a:cubicBezTo>
                  <a:cubicBezTo>
                    <a:pt x="7584" y="7240"/>
                    <a:pt x="8451" y="8309"/>
                    <a:pt x="8451" y="8309"/>
                  </a:cubicBezTo>
                  <a:cubicBezTo>
                    <a:pt x="9506" y="6560"/>
                    <a:pt x="10287" y="3744"/>
                    <a:pt x="9651" y="2357"/>
                  </a:cubicBezTo>
                  <a:cubicBezTo>
                    <a:pt x="9029" y="970"/>
                    <a:pt x="7209" y="724"/>
                    <a:pt x="5259" y="493"/>
                  </a:cubicBezTo>
                  <a:cubicBezTo>
                    <a:pt x="4165" y="362"/>
                    <a:pt x="3126" y="1"/>
                    <a:pt x="2296"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488;p64">
              <a:extLst>
                <a:ext uri="{FF2B5EF4-FFF2-40B4-BE49-F238E27FC236}">
                  <a16:creationId xmlns:a16="http://schemas.microsoft.com/office/drawing/2014/main" id="{6F918857-BB7A-4C42-8C03-07264F3B8C36}"/>
                </a:ext>
              </a:extLst>
            </p:cNvPr>
            <p:cNvSpPr/>
            <p:nvPr/>
          </p:nvSpPr>
          <p:spPr>
            <a:xfrm>
              <a:off x="4749300" y="1822050"/>
              <a:ext cx="1087175" cy="311400"/>
            </a:xfrm>
            <a:custGeom>
              <a:avLst/>
              <a:gdLst/>
              <a:ahLst/>
              <a:cxnLst/>
              <a:rect l="l" t="t" r="r" b="b"/>
              <a:pathLst>
                <a:path w="43487" h="12456" extrusionOk="0">
                  <a:moveTo>
                    <a:pt x="20159" y="0"/>
                  </a:moveTo>
                  <a:cubicBezTo>
                    <a:pt x="19385" y="0"/>
                    <a:pt x="18508" y="164"/>
                    <a:pt x="17497" y="551"/>
                  </a:cubicBezTo>
                  <a:cubicBezTo>
                    <a:pt x="12570" y="2444"/>
                    <a:pt x="12325" y="6966"/>
                    <a:pt x="8351" y="7861"/>
                  </a:cubicBezTo>
                  <a:cubicBezTo>
                    <a:pt x="4378" y="8772"/>
                    <a:pt x="0" y="12455"/>
                    <a:pt x="8120" y="12455"/>
                  </a:cubicBezTo>
                  <a:lnTo>
                    <a:pt x="37029" y="12455"/>
                  </a:lnTo>
                  <a:cubicBezTo>
                    <a:pt x="41609" y="12455"/>
                    <a:pt x="43487" y="11893"/>
                    <a:pt x="41133" y="10246"/>
                  </a:cubicBezTo>
                  <a:cubicBezTo>
                    <a:pt x="38763" y="8599"/>
                    <a:pt x="38055" y="8526"/>
                    <a:pt x="37275" y="6879"/>
                  </a:cubicBezTo>
                  <a:cubicBezTo>
                    <a:pt x="36578" y="5435"/>
                    <a:pt x="35104" y="4435"/>
                    <a:pt x="33047" y="4435"/>
                  </a:cubicBezTo>
                  <a:cubicBezTo>
                    <a:pt x="32758" y="4435"/>
                    <a:pt x="32458" y="4455"/>
                    <a:pt x="32146" y="4496"/>
                  </a:cubicBezTo>
                  <a:cubicBezTo>
                    <a:pt x="30847" y="4667"/>
                    <a:pt x="29764" y="4989"/>
                    <a:pt x="28751" y="4989"/>
                  </a:cubicBezTo>
                  <a:cubicBezTo>
                    <a:pt x="27805" y="4989"/>
                    <a:pt x="26919" y="4708"/>
                    <a:pt x="25977" y="3758"/>
                  </a:cubicBezTo>
                  <a:cubicBezTo>
                    <a:pt x="24444" y="2214"/>
                    <a:pt x="23000" y="0"/>
                    <a:pt x="20159"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489;p64">
              <a:extLst>
                <a:ext uri="{FF2B5EF4-FFF2-40B4-BE49-F238E27FC236}">
                  <a16:creationId xmlns:a16="http://schemas.microsoft.com/office/drawing/2014/main" id="{A4C62ECD-2053-124C-AB4B-8F9421A90A31}"/>
                </a:ext>
              </a:extLst>
            </p:cNvPr>
            <p:cNvSpPr/>
            <p:nvPr/>
          </p:nvSpPr>
          <p:spPr>
            <a:xfrm>
              <a:off x="5550050" y="2915375"/>
              <a:ext cx="322925" cy="250750"/>
            </a:xfrm>
            <a:custGeom>
              <a:avLst/>
              <a:gdLst/>
              <a:ahLst/>
              <a:cxnLst/>
              <a:rect l="l" t="t" r="r" b="b"/>
              <a:pathLst>
                <a:path w="12917" h="10030" extrusionOk="0">
                  <a:moveTo>
                    <a:pt x="7488" y="0"/>
                  </a:moveTo>
                  <a:cubicBezTo>
                    <a:pt x="4662" y="0"/>
                    <a:pt x="3033" y="1938"/>
                    <a:pt x="2399" y="3800"/>
                  </a:cubicBezTo>
                  <a:cubicBezTo>
                    <a:pt x="1734" y="5794"/>
                    <a:pt x="1" y="6098"/>
                    <a:pt x="1" y="6098"/>
                  </a:cubicBezTo>
                  <a:cubicBezTo>
                    <a:pt x="1" y="6098"/>
                    <a:pt x="1330" y="6242"/>
                    <a:pt x="2268" y="6979"/>
                  </a:cubicBezTo>
                  <a:cubicBezTo>
                    <a:pt x="3208" y="7730"/>
                    <a:pt x="4711" y="9999"/>
                    <a:pt x="6907" y="10028"/>
                  </a:cubicBezTo>
                  <a:cubicBezTo>
                    <a:pt x="6984" y="10029"/>
                    <a:pt x="7062" y="10030"/>
                    <a:pt x="7141" y="10030"/>
                  </a:cubicBezTo>
                  <a:cubicBezTo>
                    <a:pt x="9294" y="10030"/>
                    <a:pt x="12065" y="9428"/>
                    <a:pt x="12483" y="6098"/>
                  </a:cubicBezTo>
                  <a:cubicBezTo>
                    <a:pt x="12917" y="2659"/>
                    <a:pt x="11299" y="319"/>
                    <a:pt x="8105" y="30"/>
                  </a:cubicBezTo>
                  <a:cubicBezTo>
                    <a:pt x="7893" y="10"/>
                    <a:pt x="7688" y="0"/>
                    <a:pt x="7488"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490;p64">
              <a:extLst>
                <a:ext uri="{FF2B5EF4-FFF2-40B4-BE49-F238E27FC236}">
                  <a16:creationId xmlns:a16="http://schemas.microsoft.com/office/drawing/2014/main" id="{DB054198-F038-A14F-B4F1-69E28CC24870}"/>
                </a:ext>
              </a:extLst>
            </p:cNvPr>
            <p:cNvSpPr/>
            <p:nvPr/>
          </p:nvSpPr>
          <p:spPr>
            <a:xfrm>
              <a:off x="4503837" y="2911051"/>
              <a:ext cx="123550" cy="123550"/>
            </a:xfrm>
            <a:custGeom>
              <a:avLst/>
              <a:gdLst/>
              <a:ahLst/>
              <a:cxnLst/>
              <a:rect l="l" t="t" r="r" b="b"/>
              <a:pathLst>
                <a:path w="4942" h="4942" extrusionOk="0">
                  <a:moveTo>
                    <a:pt x="2472" y="1561"/>
                  </a:moveTo>
                  <a:cubicBezTo>
                    <a:pt x="2977" y="1561"/>
                    <a:pt x="3397" y="1966"/>
                    <a:pt x="3397" y="2471"/>
                  </a:cubicBezTo>
                  <a:cubicBezTo>
                    <a:pt x="3397" y="2977"/>
                    <a:pt x="2977" y="3382"/>
                    <a:pt x="2472" y="3382"/>
                  </a:cubicBezTo>
                  <a:cubicBezTo>
                    <a:pt x="1966" y="3382"/>
                    <a:pt x="1561" y="2977"/>
                    <a:pt x="1561" y="2471"/>
                  </a:cubicBezTo>
                  <a:cubicBezTo>
                    <a:pt x="1561" y="1966"/>
                    <a:pt x="1966" y="1561"/>
                    <a:pt x="2472" y="1561"/>
                  </a:cubicBezTo>
                  <a:close/>
                  <a:moveTo>
                    <a:pt x="1952" y="1"/>
                  </a:moveTo>
                  <a:lnTo>
                    <a:pt x="1981" y="665"/>
                  </a:lnTo>
                  <a:cubicBezTo>
                    <a:pt x="1821" y="708"/>
                    <a:pt x="1677" y="766"/>
                    <a:pt x="1547" y="853"/>
                  </a:cubicBezTo>
                  <a:lnTo>
                    <a:pt x="1099" y="361"/>
                  </a:lnTo>
                  <a:lnTo>
                    <a:pt x="363" y="1099"/>
                  </a:lnTo>
                  <a:lnTo>
                    <a:pt x="854" y="1546"/>
                  </a:lnTo>
                  <a:cubicBezTo>
                    <a:pt x="767" y="1677"/>
                    <a:pt x="709" y="1821"/>
                    <a:pt x="666" y="1980"/>
                  </a:cubicBezTo>
                  <a:lnTo>
                    <a:pt x="1" y="1951"/>
                  </a:lnTo>
                  <a:lnTo>
                    <a:pt x="1" y="2991"/>
                  </a:lnTo>
                  <a:lnTo>
                    <a:pt x="666" y="2962"/>
                  </a:lnTo>
                  <a:cubicBezTo>
                    <a:pt x="709" y="3121"/>
                    <a:pt x="767" y="3266"/>
                    <a:pt x="854" y="3410"/>
                  </a:cubicBezTo>
                  <a:lnTo>
                    <a:pt x="363" y="3844"/>
                  </a:lnTo>
                  <a:lnTo>
                    <a:pt x="1099" y="4595"/>
                  </a:lnTo>
                  <a:lnTo>
                    <a:pt x="1547" y="4089"/>
                  </a:lnTo>
                  <a:cubicBezTo>
                    <a:pt x="1677" y="4176"/>
                    <a:pt x="1821" y="4233"/>
                    <a:pt x="1981" y="4277"/>
                  </a:cubicBezTo>
                  <a:lnTo>
                    <a:pt x="1952" y="4942"/>
                  </a:lnTo>
                  <a:lnTo>
                    <a:pt x="2992" y="4942"/>
                  </a:lnTo>
                  <a:lnTo>
                    <a:pt x="2963" y="4277"/>
                  </a:lnTo>
                  <a:cubicBezTo>
                    <a:pt x="3122" y="4233"/>
                    <a:pt x="3266" y="4176"/>
                    <a:pt x="3410" y="4089"/>
                  </a:cubicBezTo>
                  <a:lnTo>
                    <a:pt x="3844" y="4595"/>
                  </a:lnTo>
                  <a:lnTo>
                    <a:pt x="4595" y="3844"/>
                  </a:lnTo>
                  <a:lnTo>
                    <a:pt x="4104" y="3410"/>
                  </a:lnTo>
                  <a:cubicBezTo>
                    <a:pt x="4177" y="3266"/>
                    <a:pt x="4235" y="3121"/>
                    <a:pt x="4277" y="2962"/>
                  </a:cubicBezTo>
                  <a:lnTo>
                    <a:pt x="4942" y="2991"/>
                  </a:lnTo>
                  <a:lnTo>
                    <a:pt x="4942" y="1951"/>
                  </a:lnTo>
                  <a:lnTo>
                    <a:pt x="4277" y="1980"/>
                  </a:lnTo>
                  <a:cubicBezTo>
                    <a:pt x="4235" y="1821"/>
                    <a:pt x="4177" y="1677"/>
                    <a:pt x="4104" y="1546"/>
                  </a:cubicBezTo>
                  <a:lnTo>
                    <a:pt x="4595" y="1099"/>
                  </a:lnTo>
                  <a:lnTo>
                    <a:pt x="3844" y="361"/>
                  </a:lnTo>
                  <a:lnTo>
                    <a:pt x="3410" y="853"/>
                  </a:lnTo>
                  <a:cubicBezTo>
                    <a:pt x="3266" y="766"/>
                    <a:pt x="3122" y="708"/>
                    <a:pt x="2963" y="665"/>
                  </a:cubicBezTo>
                  <a:lnTo>
                    <a:pt x="299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491;p64">
              <a:extLst>
                <a:ext uri="{FF2B5EF4-FFF2-40B4-BE49-F238E27FC236}">
                  <a16:creationId xmlns:a16="http://schemas.microsoft.com/office/drawing/2014/main" id="{8F50AB44-929D-E147-B986-79DD0FAF7C87}"/>
                </a:ext>
              </a:extLst>
            </p:cNvPr>
            <p:cNvSpPr/>
            <p:nvPr/>
          </p:nvSpPr>
          <p:spPr>
            <a:xfrm>
              <a:off x="5975525" y="2150050"/>
              <a:ext cx="195800" cy="259725"/>
            </a:xfrm>
            <a:custGeom>
              <a:avLst/>
              <a:gdLst/>
              <a:ahLst/>
              <a:cxnLst/>
              <a:rect l="l" t="t" r="r" b="b"/>
              <a:pathLst>
                <a:path w="7832" h="10389" extrusionOk="0">
                  <a:moveTo>
                    <a:pt x="1" y="0"/>
                  </a:moveTo>
                  <a:lnTo>
                    <a:pt x="1" y="10388"/>
                  </a:lnTo>
                  <a:lnTo>
                    <a:pt x="7831" y="10388"/>
                  </a:lnTo>
                  <a:lnTo>
                    <a:pt x="7831"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492;p64">
              <a:extLst>
                <a:ext uri="{FF2B5EF4-FFF2-40B4-BE49-F238E27FC236}">
                  <a16:creationId xmlns:a16="http://schemas.microsoft.com/office/drawing/2014/main" id="{13816AB6-CF9A-8B40-8FDE-E4C061FB319F}"/>
                </a:ext>
              </a:extLst>
            </p:cNvPr>
            <p:cNvSpPr/>
            <p:nvPr/>
          </p:nvSpPr>
          <p:spPr>
            <a:xfrm>
              <a:off x="5997925" y="2194100"/>
              <a:ext cx="38300" cy="3300"/>
            </a:xfrm>
            <a:custGeom>
              <a:avLst/>
              <a:gdLst/>
              <a:ahLst/>
              <a:cxnLst/>
              <a:rect l="l" t="t" r="r" b="b"/>
              <a:pathLst>
                <a:path w="1532" h="132" extrusionOk="0">
                  <a:moveTo>
                    <a:pt x="0" y="1"/>
                  </a:moveTo>
                  <a:lnTo>
                    <a:pt x="0" y="131"/>
                  </a:lnTo>
                  <a:lnTo>
                    <a:pt x="1532" y="131"/>
                  </a:lnTo>
                  <a:lnTo>
                    <a:pt x="1532"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493;p64">
              <a:extLst>
                <a:ext uri="{FF2B5EF4-FFF2-40B4-BE49-F238E27FC236}">
                  <a16:creationId xmlns:a16="http://schemas.microsoft.com/office/drawing/2014/main" id="{2D8B6632-78B0-304B-9F30-3AF42B44F84C}"/>
                </a:ext>
              </a:extLst>
            </p:cNvPr>
            <p:cNvSpPr/>
            <p:nvPr/>
          </p:nvSpPr>
          <p:spPr>
            <a:xfrm>
              <a:off x="5997925" y="2232375"/>
              <a:ext cx="144125" cy="3300"/>
            </a:xfrm>
            <a:custGeom>
              <a:avLst/>
              <a:gdLst/>
              <a:ahLst/>
              <a:cxnLst/>
              <a:rect l="l" t="t" r="r" b="b"/>
              <a:pathLst>
                <a:path w="5765" h="132" extrusionOk="0">
                  <a:moveTo>
                    <a:pt x="0" y="1"/>
                  </a:moveTo>
                  <a:lnTo>
                    <a:pt x="0" y="132"/>
                  </a:lnTo>
                  <a:lnTo>
                    <a:pt x="5764" y="132"/>
                  </a:lnTo>
                  <a:lnTo>
                    <a:pt x="5764"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494;p64">
              <a:extLst>
                <a:ext uri="{FF2B5EF4-FFF2-40B4-BE49-F238E27FC236}">
                  <a16:creationId xmlns:a16="http://schemas.microsoft.com/office/drawing/2014/main" id="{69BAAC56-A63B-574E-9DBB-74240EDB80F7}"/>
                </a:ext>
              </a:extLst>
            </p:cNvPr>
            <p:cNvSpPr/>
            <p:nvPr/>
          </p:nvSpPr>
          <p:spPr>
            <a:xfrm>
              <a:off x="5997925" y="2270675"/>
              <a:ext cx="144125" cy="3275"/>
            </a:xfrm>
            <a:custGeom>
              <a:avLst/>
              <a:gdLst/>
              <a:ahLst/>
              <a:cxnLst/>
              <a:rect l="l" t="t" r="r" b="b"/>
              <a:pathLst>
                <a:path w="5765" h="131" extrusionOk="0">
                  <a:moveTo>
                    <a:pt x="0" y="0"/>
                  </a:moveTo>
                  <a:lnTo>
                    <a:pt x="0" y="131"/>
                  </a:lnTo>
                  <a:lnTo>
                    <a:pt x="5764" y="131"/>
                  </a:lnTo>
                  <a:lnTo>
                    <a:pt x="5764"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495;p64">
              <a:extLst>
                <a:ext uri="{FF2B5EF4-FFF2-40B4-BE49-F238E27FC236}">
                  <a16:creationId xmlns:a16="http://schemas.microsoft.com/office/drawing/2014/main" id="{AB164A22-068F-814B-8978-8440259FF892}"/>
                </a:ext>
              </a:extLst>
            </p:cNvPr>
            <p:cNvSpPr/>
            <p:nvPr/>
          </p:nvSpPr>
          <p:spPr>
            <a:xfrm>
              <a:off x="5997925" y="2308950"/>
              <a:ext cx="144125" cy="3300"/>
            </a:xfrm>
            <a:custGeom>
              <a:avLst/>
              <a:gdLst/>
              <a:ahLst/>
              <a:cxnLst/>
              <a:rect l="l" t="t" r="r" b="b"/>
              <a:pathLst>
                <a:path w="5765" h="132" extrusionOk="0">
                  <a:moveTo>
                    <a:pt x="0" y="1"/>
                  </a:moveTo>
                  <a:lnTo>
                    <a:pt x="0" y="131"/>
                  </a:lnTo>
                  <a:lnTo>
                    <a:pt x="5764" y="131"/>
                  </a:lnTo>
                  <a:lnTo>
                    <a:pt x="5764"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496;p64">
              <a:extLst>
                <a:ext uri="{FF2B5EF4-FFF2-40B4-BE49-F238E27FC236}">
                  <a16:creationId xmlns:a16="http://schemas.microsoft.com/office/drawing/2014/main" id="{09BF67C5-B571-F243-B305-57265C9914C6}"/>
                </a:ext>
              </a:extLst>
            </p:cNvPr>
            <p:cNvSpPr/>
            <p:nvPr/>
          </p:nvSpPr>
          <p:spPr>
            <a:xfrm>
              <a:off x="5997925" y="2347250"/>
              <a:ext cx="144125" cy="3275"/>
            </a:xfrm>
            <a:custGeom>
              <a:avLst/>
              <a:gdLst/>
              <a:ahLst/>
              <a:cxnLst/>
              <a:rect l="l" t="t" r="r" b="b"/>
              <a:pathLst>
                <a:path w="5765" h="131" extrusionOk="0">
                  <a:moveTo>
                    <a:pt x="0" y="0"/>
                  </a:moveTo>
                  <a:lnTo>
                    <a:pt x="0" y="131"/>
                  </a:lnTo>
                  <a:lnTo>
                    <a:pt x="5764" y="131"/>
                  </a:lnTo>
                  <a:lnTo>
                    <a:pt x="5764"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497;p64">
              <a:extLst>
                <a:ext uri="{FF2B5EF4-FFF2-40B4-BE49-F238E27FC236}">
                  <a16:creationId xmlns:a16="http://schemas.microsoft.com/office/drawing/2014/main" id="{FFC474C4-FD1B-4A44-BC65-62942D3CEF19}"/>
                </a:ext>
              </a:extLst>
            </p:cNvPr>
            <p:cNvSpPr/>
            <p:nvPr/>
          </p:nvSpPr>
          <p:spPr>
            <a:xfrm>
              <a:off x="5933806" y="2670750"/>
              <a:ext cx="385425" cy="261850"/>
            </a:xfrm>
            <a:custGeom>
              <a:avLst/>
              <a:gdLst/>
              <a:ahLst/>
              <a:cxnLst/>
              <a:rect l="l" t="t" r="r" b="b"/>
              <a:pathLst>
                <a:path w="15417" h="10474" extrusionOk="0">
                  <a:moveTo>
                    <a:pt x="5206" y="1"/>
                  </a:moveTo>
                  <a:cubicBezTo>
                    <a:pt x="3027" y="1"/>
                    <a:pt x="1150" y="150"/>
                    <a:pt x="738" y="540"/>
                  </a:cubicBezTo>
                  <a:cubicBezTo>
                    <a:pt x="45" y="1205"/>
                    <a:pt x="1" y="4238"/>
                    <a:pt x="1" y="6145"/>
                  </a:cubicBezTo>
                  <a:cubicBezTo>
                    <a:pt x="1" y="8053"/>
                    <a:pt x="376" y="9295"/>
                    <a:pt x="1634" y="9295"/>
                  </a:cubicBezTo>
                  <a:lnTo>
                    <a:pt x="7860" y="9295"/>
                  </a:lnTo>
                  <a:cubicBezTo>
                    <a:pt x="8409" y="9295"/>
                    <a:pt x="8829" y="9286"/>
                    <a:pt x="9171" y="9286"/>
                  </a:cubicBezTo>
                  <a:cubicBezTo>
                    <a:pt x="10026" y="9286"/>
                    <a:pt x="10399" y="9345"/>
                    <a:pt x="11111" y="9757"/>
                  </a:cubicBezTo>
                  <a:cubicBezTo>
                    <a:pt x="11770" y="10143"/>
                    <a:pt x="12858" y="10473"/>
                    <a:pt x="13887" y="10473"/>
                  </a:cubicBezTo>
                  <a:cubicBezTo>
                    <a:pt x="14439" y="10473"/>
                    <a:pt x="14973" y="10378"/>
                    <a:pt x="15417" y="10147"/>
                  </a:cubicBezTo>
                  <a:cubicBezTo>
                    <a:pt x="14319" y="10031"/>
                    <a:pt x="13452" y="8168"/>
                    <a:pt x="13437" y="7228"/>
                  </a:cubicBezTo>
                  <a:cubicBezTo>
                    <a:pt x="13423" y="5639"/>
                    <a:pt x="13914" y="1363"/>
                    <a:pt x="13177" y="742"/>
                  </a:cubicBezTo>
                  <a:cubicBezTo>
                    <a:pt x="12728" y="363"/>
                    <a:pt x="8601" y="1"/>
                    <a:pt x="5206"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498;p64">
              <a:extLst>
                <a:ext uri="{FF2B5EF4-FFF2-40B4-BE49-F238E27FC236}">
                  <a16:creationId xmlns:a16="http://schemas.microsoft.com/office/drawing/2014/main" id="{60BFD0BB-0FB2-0341-B167-31EFFBC6718F}"/>
                </a:ext>
              </a:extLst>
            </p:cNvPr>
            <p:cNvSpPr/>
            <p:nvPr/>
          </p:nvSpPr>
          <p:spPr>
            <a:xfrm>
              <a:off x="6054625" y="2712750"/>
              <a:ext cx="101875" cy="156425"/>
            </a:xfrm>
            <a:custGeom>
              <a:avLst/>
              <a:gdLst/>
              <a:ahLst/>
              <a:cxnLst/>
              <a:rect l="l" t="t" r="r" b="b"/>
              <a:pathLst>
                <a:path w="4075" h="6257" extrusionOk="0">
                  <a:moveTo>
                    <a:pt x="1749" y="1"/>
                  </a:moveTo>
                  <a:cubicBezTo>
                    <a:pt x="1705" y="1"/>
                    <a:pt x="1662" y="16"/>
                    <a:pt x="1618" y="59"/>
                  </a:cubicBezTo>
                  <a:cubicBezTo>
                    <a:pt x="1589" y="87"/>
                    <a:pt x="1560" y="131"/>
                    <a:pt x="1560" y="189"/>
                  </a:cubicBezTo>
                  <a:lnTo>
                    <a:pt x="1560" y="665"/>
                  </a:lnTo>
                  <a:cubicBezTo>
                    <a:pt x="1358" y="694"/>
                    <a:pt x="1171" y="752"/>
                    <a:pt x="998" y="839"/>
                  </a:cubicBezTo>
                  <a:cubicBezTo>
                    <a:pt x="824" y="911"/>
                    <a:pt x="665" y="1012"/>
                    <a:pt x="549" y="1143"/>
                  </a:cubicBezTo>
                  <a:cubicBezTo>
                    <a:pt x="420" y="1258"/>
                    <a:pt x="318" y="1403"/>
                    <a:pt x="246" y="1561"/>
                  </a:cubicBezTo>
                  <a:cubicBezTo>
                    <a:pt x="173" y="1705"/>
                    <a:pt x="145" y="1879"/>
                    <a:pt x="145" y="2052"/>
                  </a:cubicBezTo>
                  <a:cubicBezTo>
                    <a:pt x="145" y="2270"/>
                    <a:pt x="173" y="2443"/>
                    <a:pt x="231" y="2601"/>
                  </a:cubicBezTo>
                  <a:cubicBezTo>
                    <a:pt x="289" y="2746"/>
                    <a:pt x="376" y="2876"/>
                    <a:pt x="491" y="2992"/>
                  </a:cubicBezTo>
                  <a:cubicBezTo>
                    <a:pt x="607" y="3107"/>
                    <a:pt x="751" y="3194"/>
                    <a:pt x="925" y="3266"/>
                  </a:cubicBezTo>
                  <a:cubicBezTo>
                    <a:pt x="1098" y="3352"/>
                    <a:pt x="1300" y="3410"/>
                    <a:pt x="1547" y="3468"/>
                  </a:cubicBezTo>
                  <a:cubicBezTo>
                    <a:pt x="1807" y="3541"/>
                    <a:pt x="2038" y="3584"/>
                    <a:pt x="2225" y="3628"/>
                  </a:cubicBezTo>
                  <a:cubicBezTo>
                    <a:pt x="2427" y="3670"/>
                    <a:pt x="2587" y="3714"/>
                    <a:pt x="2731" y="3757"/>
                  </a:cubicBezTo>
                  <a:cubicBezTo>
                    <a:pt x="2861" y="3801"/>
                    <a:pt x="2962" y="3859"/>
                    <a:pt x="3034" y="3930"/>
                  </a:cubicBezTo>
                  <a:cubicBezTo>
                    <a:pt x="3092" y="3988"/>
                    <a:pt x="3121" y="4075"/>
                    <a:pt x="3121" y="4177"/>
                  </a:cubicBezTo>
                  <a:cubicBezTo>
                    <a:pt x="3121" y="4292"/>
                    <a:pt x="3092" y="4379"/>
                    <a:pt x="3034" y="4450"/>
                  </a:cubicBezTo>
                  <a:cubicBezTo>
                    <a:pt x="2976" y="4523"/>
                    <a:pt x="2890" y="4581"/>
                    <a:pt x="2789" y="4624"/>
                  </a:cubicBezTo>
                  <a:cubicBezTo>
                    <a:pt x="2702" y="4682"/>
                    <a:pt x="2587" y="4711"/>
                    <a:pt x="2442" y="4726"/>
                  </a:cubicBezTo>
                  <a:cubicBezTo>
                    <a:pt x="2312" y="4754"/>
                    <a:pt x="2182" y="4768"/>
                    <a:pt x="2038" y="4768"/>
                  </a:cubicBezTo>
                  <a:cubicBezTo>
                    <a:pt x="1864" y="4768"/>
                    <a:pt x="1705" y="4754"/>
                    <a:pt x="1589" y="4711"/>
                  </a:cubicBezTo>
                  <a:cubicBezTo>
                    <a:pt x="1474" y="4682"/>
                    <a:pt x="1373" y="4653"/>
                    <a:pt x="1286" y="4610"/>
                  </a:cubicBezTo>
                  <a:cubicBezTo>
                    <a:pt x="1214" y="4552"/>
                    <a:pt x="1142" y="4508"/>
                    <a:pt x="1098" y="4437"/>
                  </a:cubicBezTo>
                  <a:cubicBezTo>
                    <a:pt x="1055" y="4379"/>
                    <a:pt x="1011" y="4321"/>
                    <a:pt x="982" y="4263"/>
                  </a:cubicBezTo>
                  <a:cubicBezTo>
                    <a:pt x="954" y="4205"/>
                    <a:pt x="911" y="4162"/>
                    <a:pt x="867" y="4133"/>
                  </a:cubicBezTo>
                  <a:cubicBezTo>
                    <a:pt x="824" y="4104"/>
                    <a:pt x="766" y="4090"/>
                    <a:pt x="694" y="4090"/>
                  </a:cubicBezTo>
                  <a:lnTo>
                    <a:pt x="188" y="4090"/>
                  </a:lnTo>
                  <a:cubicBezTo>
                    <a:pt x="145" y="4090"/>
                    <a:pt x="102" y="4119"/>
                    <a:pt x="58" y="4148"/>
                  </a:cubicBezTo>
                  <a:cubicBezTo>
                    <a:pt x="15" y="4177"/>
                    <a:pt x="0" y="4234"/>
                    <a:pt x="0" y="4277"/>
                  </a:cubicBezTo>
                  <a:cubicBezTo>
                    <a:pt x="15" y="4465"/>
                    <a:pt x="58" y="4624"/>
                    <a:pt x="145" y="4768"/>
                  </a:cubicBezTo>
                  <a:cubicBezTo>
                    <a:pt x="231" y="4913"/>
                    <a:pt x="347" y="5043"/>
                    <a:pt x="477" y="5159"/>
                  </a:cubicBezTo>
                  <a:cubicBezTo>
                    <a:pt x="622" y="5260"/>
                    <a:pt x="780" y="5361"/>
                    <a:pt x="969" y="5433"/>
                  </a:cubicBezTo>
                  <a:cubicBezTo>
                    <a:pt x="1156" y="5506"/>
                    <a:pt x="1358" y="5563"/>
                    <a:pt x="1560" y="5592"/>
                  </a:cubicBezTo>
                  <a:lnTo>
                    <a:pt x="1560" y="6069"/>
                  </a:lnTo>
                  <a:cubicBezTo>
                    <a:pt x="1560" y="6126"/>
                    <a:pt x="1589" y="6170"/>
                    <a:pt x="1618" y="6199"/>
                  </a:cubicBezTo>
                  <a:cubicBezTo>
                    <a:pt x="1662" y="6242"/>
                    <a:pt x="1705" y="6257"/>
                    <a:pt x="1749" y="6257"/>
                  </a:cubicBezTo>
                  <a:lnTo>
                    <a:pt x="2327" y="6257"/>
                  </a:lnTo>
                  <a:cubicBezTo>
                    <a:pt x="2384" y="6257"/>
                    <a:pt x="2427" y="6242"/>
                    <a:pt x="2456" y="6199"/>
                  </a:cubicBezTo>
                  <a:cubicBezTo>
                    <a:pt x="2500" y="6170"/>
                    <a:pt x="2514" y="6126"/>
                    <a:pt x="2514" y="6069"/>
                  </a:cubicBezTo>
                  <a:lnTo>
                    <a:pt x="2514" y="5592"/>
                  </a:lnTo>
                  <a:cubicBezTo>
                    <a:pt x="2760" y="5563"/>
                    <a:pt x="2976" y="5506"/>
                    <a:pt x="3178" y="5419"/>
                  </a:cubicBezTo>
                  <a:cubicBezTo>
                    <a:pt x="3367" y="5346"/>
                    <a:pt x="3525" y="5231"/>
                    <a:pt x="3670" y="5115"/>
                  </a:cubicBezTo>
                  <a:cubicBezTo>
                    <a:pt x="3800" y="4986"/>
                    <a:pt x="3901" y="4841"/>
                    <a:pt x="3974" y="4682"/>
                  </a:cubicBezTo>
                  <a:cubicBezTo>
                    <a:pt x="4045" y="4523"/>
                    <a:pt x="4074" y="4364"/>
                    <a:pt x="4074" y="4177"/>
                  </a:cubicBezTo>
                  <a:cubicBezTo>
                    <a:pt x="4074" y="3988"/>
                    <a:pt x="4045" y="3815"/>
                    <a:pt x="4003" y="3670"/>
                  </a:cubicBezTo>
                  <a:cubicBezTo>
                    <a:pt x="3945" y="3526"/>
                    <a:pt x="3858" y="3396"/>
                    <a:pt x="3727" y="3281"/>
                  </a:cubicBezTo>
                  <a:cubicBezTo>
                    <a:pt x="3612" y="3165"/>
                    <a:pt x="3439" y="3064"/>
                    <a:pt x="3251" y="2992"/>
                  </a:cubicBezTo>
                  <a:cubicBezTo>
                    <a:pt x="3049" y="2905"/>
                    <a:pt x="2818" y="2832"/>
                    <a:pt x="2529" y="2775"/>
                  </a:cubicBezTo>
                  <a:cubicBezTo>
                    <a:pt x="2269" y="2717"/>
                    <a:pt x="2052" y="2674"/>
                    <a:pt x="1878" y="2630"/>
                  </a:cubicBezTo>
                  <a:cubicBezTo>
                    <a:pt x="1691" y="2587"/>
                    <a:pt x="1547" y="2543"/>
                    <a:pt x="1431" y="2486"/>
                  </a:cubicBezTo>
                  <a:cubicBezTo>
                    <a:pt x="1315" y="2443"/>
                    <a:pt x="1229" y="2385"/>
                    <a:pt x="1171" y="2312"/>
                  </a:cubicBezTo>
                  <a:cubicBezTo>
                    <a:pt x="1127" y="2254"/>
                    <a:pt x="1098" y="2168"/>
                    <a:pt x="1098" y="2052"/>
                  </a:cubicBezTo>
                  <a:cubicBezTo>
                    <a:pt x="1098" y="1966"/>
                    <a:pt x="1127" y="1894"/>
                    <a:pt x="1171" y="1821"/>
                  </a:cubicBezTo>
                  <a:cubicBezTo>
                    <a:pt x="1214" y="1749"/>
                    <a:pt x="1286" y="1692"/>
                    <a:pt x="1358" y="1648"/>
                  </a:cubicBezTo>
                  <a:cubicBezTo>
                    <a:pt x="1445" y="1590"/>
                    <a:pt x="1547" y="1561"/>
                    <a:pt x="1647" y="1532"/>
                  </a:cubicBezTo>
                  <a:cubicBezTo>
                    <a:pt x="1763" y="1503"/>
                    <a:pt x="1878" y="1489"/>
                    <a:pt x="2009" y="1489"/>
                  </a:cubicBezTo>
                  <a:cubicBezTo>
                    <a:pt x="2283" y="1489"/>
                    <a:pt x="2500" y="1532"/>
                    <a:pt x="2645" y="1619"/>
                  </a:cubicBezTo>
                  <a:cubicBezTo>
                    <a:pt x="2789" y="1705"/>
                    <a:pt x="2890" y="1807"/>
                    <a:pt x="2962" y="1923"/>
                  </a:cubicBezTo>
                  <a:cubicBezTo>
                    <a:pt x="2991" y="1981"/>
                    <a:pt x="3034" y="2009"/>
                    <a:pt x="3078" y="2052"/>
                  </a:cubicBezTo>
                  <a:cubicBezTo>
                    <a:pt x="3107" y="2081"/>
                    <a:pt x="3178" y="2096"/>
                    <a:pt x="3251" y="2096"/>
                  </a:cubicBezTo>
                  <a:lnTo>
                    <a:pt x="3742" y="2096"/>
                  </a:lnTo>
                  <a:cubicBezTo>
                    <a:pt x="3800" y="2096"/>
                    <a:pt x="3843" y="2081"/>
                    <a:pt x="3887" y="2038"/>
                  </a:cubicBezTo>
                  <a:cubicBezTo>
                    <a:pt x="3930" y="2009"/>
                    <a:pt x="3945" y="1966"/>
                    <a:pt x="3945" y="1908"/>
                  </a:cubicBezTo>
                  <a:cubicBezTo>
                    <a:pt x="3930" y="1792"/>
                    <a:pt x="3887" y="1677"/>
                    <a:pt x="3829" y="1547"/>
                  </a:cubicBezTo>
                  <a:cubicBezTo>
                    <a:pt x="3771" y="1417"/>
                    <a:pt x="3685" y="1301"/>
                    <a:pt x="3569" y="1185"/>
                  </a:cubicBezTo>
                  <a:cubicBezTo>
                    <a:pt x="3454" y="1070"/>
                    <a:pt x="3294" y="954"/>
                    <a:pt x="3121" y="868"/>
                  </a:cubicBezTo>
                  <a:cubicBezTo>
                    <a:pt x="2947" y="781"/>
                    <a:pt x="2745" y="709"/>
                    <a:pt x="2514" y="665"/>
                  </a:cubicBezTo>
                  <a:lnTo>
                    <a:pt x="2514" y="189"/>
                  </a:lnTo>
                  <a:cubicBezTo>
                    <a:pt x="2514" y="131"/>
                    <a:pt x="2500" y="87"/>
                    <a:pt x="2456" y="59"/>
                  </a:cubicBezTo>
                  <a:cubicBezTo>
                    <a:pt x="2427" y="16"/>
                    <a:pt x="2384" y="1"/>
                    <a:pt x="232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499;p64">
              <a:extLst>
                <a:ext uri="{FF2B5EF4-FFF2-40B4-BE49-F238E27FC236}">
                  <a16:creationId xmlns:a16="http://schemas.microsoft.com/office/drawing/2014/main" id="{4A27D672-C4C3-954E-B940-2C9EE59794C6}"/>
                </a:ext>
              </a:extLst>
            </p:cNvPr>
            <p:cNvSpPr/>
            <p:nvPr/>
          </p:nvSpPr>
          <p:spPr>
            <a:xfrm>
              <a:off x="4970725" y="3594025"/>
              <a:ext cx="410675" cy="254675"/>
            </a:xfrm>
            <a:custGeom>
              <a:avLst/>
              <a:gdLst/>
              <a:ahLst/>
              <a:cxnLst/>
              <a:rect l="l" t="t" r="r" b="b"/>
              <a:pathLst>
                <a:path w="16427" h="10187" extrusionOk="0">
                  <a:moveTo>
                    <a:pt x="2601" y="1"/>
                  </a:moveTo>
                  <a:cubicBezTo>
                    <a:pt x="2601" y="1"/>
                    <a:pt x="419" y="2414"/>
                    <a:pt x="419" y="6069"/>
                  </a:cubicBezTo>
                  <a:cubicBezTo>
                    <a:pt x="419" y="7904"/>
                    <a:pt x="0" y="10187"/>
                    <a:pt x="0" y="10187"/>
                  </a:cubicBezTo>
                  <a:lnTo>
                    <a:pt x="16426" y="10187"/>
                  </a:lnTo>
                  <a:lnTo>
                    <a:pt x="15819"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500;p64">
              <a:extLst>
                <a:ext uri="{FF2B5EF4-FFF2-40B4-BE49-F238E27FC236}">
                  <a16:creationId xmlns:a16="http://schemas.microsoft.com/office/drawing/2014/main" id="{2946B560-0065-5449-ABD6-397AC9264CDD}"/>
                </a:ext>
              </a:extLst>
            </p:cNvPr>
            <p:cNvSpPr/>
            <p:nvPr/>
          </p:nvSpPr>
          <p:spPr>
            <a:xfrm>
              <a:off x="5243400" y="3594025"/>
              <a:ext cx="138000" cy="254675"/>
            </a:xfrm>
            <a:custGeom>
              <a:avLst/>
              <a:gdLst/>
              <a:ahLst/>
              <a:cxnLst/>
              <a:rect l="l" t="t" r="r" b="b"/>
              <a:pathLst>
                <a:path w="5520" h="10187" extrusionOk="0">
                  <a:moveTo>
                    <a:pt x="2818" y="1"/>
                  </a:moveTo>
                  <a:lnTo>
                    <a:pt x="0" y="10187"/>
                  </a:lnTo>
                  <a:lnTo>
                    <a:pt x="5519" y="10187"/>
                  </a:lnTo>
                  <a:lnTo>
                    <a:pt x="4912"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501;p64">
              <a:extLst>
                <a:ext uri="{FF2B5EF4-FFF2-40B4-BE49-F238E27FC236}">
                  <a16:creationId xmlns:a16="http://schemas.microsoft.com/office/drawing/2014/main" id="{3C657172-FFC8-E84B-8EF9-969ECDDD125D}"/>
                </a:ext>
              </a:extLst>
            </p:cNvPr>
            <p:cNvSpPr/>
            <p:nvPr/>
          </p:nvSpPr>
          <p:spPr>
            <a:xfrm>
              <a:off x="5320350" y="2806150"/>
              <a:ext cx="183500" cy="240025"/>
            </a:xfrm>
            <a:custGeom>
              <a:avLst/>
              <a:gdLst/>
              <a:ahLst/>
              <a:cxnLst/>
              <a:rect l="l" t="t" r="r" b="b"/>
              <a:pathLst>
                <a:path w="7340" h="9601" extrusionOk="0">
                  <a:moveTo>
                    <a:pt x="5201" y="1"/>
                  </a:moveTo>
                  <a:cubicBezTo>
                    <a:pt x="3538" y="1"/>
                    <a:pt x="1214" y="929"/>
                    <a:pt x="881" y="2159"/>
                  </a:cubicBezTo>
                  <a:cubicBezTo>
                    <a:pt x="376" y="4095"/>
                    <a:pt x="1141" y="6320"/>
                    <a:pt x="1141" y="6320"/>
                  </a:cubicBezTo>
                  <a:lnTo>
                    <a:pt x="0" y="9325"/>
                  </a:lnTo>
                  <a:lnTo>
                    <a:pt x="4059" y="9600"/>
                  </a:lnTo>
                  <a:cubicBezTo>
                    <a:pt x="4059" y="9600"/>
                    <a:pt x="4363" y="7953"/>
                    <a:pt x="4594" y="7273"/>
                  </a:cubicBezTo>
                  <a:cubicBezTo>
                    <a:pt x="4697" y="6965"/>
                    <a:pt x="4865" y="6891"/>
                    <a:pt x="5076" y="6891"/>
                  </a:cubicBezTo>
                  <a:cubicBezTo>
                    <a:pt x="5272" y="6891"/>
                    <a:pt x="5505" y="6955"/>
                    <a:pt x="5757" y="6955"/>
                  </a:cubicBezTo>
                  <a:cubicBezTo>
                    <a:pt x="5844" y="6955"/>
                    <a:pt x="5933" y="6947"/>
                    <a:pt x="6024" y="6927"/>
                  </a:cubicBezTo>
                  <a:cubicBezTo>
                    <a:pt x="6675" y="6768"/>
                    <a:pt x="6675" y="4630"/>
                    <a:pt x="6949" y="4500"/>
                  </a:cubicBezTo>
                  <a:cubicBezTo>
                    <a:pt x="7224" y="4370"/>
                    <a:pt x="7339" y="4110"/>
                    <a:pt x="7035" y="3706"/>
                  </a:cubicBezTo>
                  <a:cubicBezTo>
                    <a:pt x="6733" y="3301"/>
                    <a:pt x="6906" y="990"/>
                    <a:pt x="6906" y="990"/>
                  </a:cubicBezTo>
                  <a:cubicBezTo>
                    <a:pt x="6859" y="293"/>
                    <a:pt x="6134" y="1"/>
                    <a:pt x="5201"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502;p64">
              <a:extLst>
                <a:ext uri="{FF2B5EF4-FFF2-40B4-BE49-F238E27FC236}">
                  <a16:creationId xmlns:a16="http://schemas.microsoft.com/office/drawing/2014/main" id="{828C6429-6C6F-614D-A1D8-03BF49FCB1F6}"/>
                </a:ext>
              </a:extLst>
            </p:cNvPr>
            <p:cNvSpPr/>
            <p:nvPr/>
          </p:nvSpPr>
          <p:spPr>
            <a:xfrm>
              <a:off x="4966000" y="3016425"/>
              <a:ext cx="506400" cy="594725"/>
            </a:xfrm>
            <a:custGeom>
              <a:avLst/>
              <a:gdLst/>
              <a:ahLst/>
              <a:cxnLst/>
              <a:rect l="l" t="t" r="r" b="b"/>
              <a:pathLst>
                <a:path w="20256" h="23789" extrusionOk="0">
                  <a:moveTo>
                    <a:pt x="13154" y="0"/>
                  </a:moveTo>
                  <a:cubicBezTo>
                    <a:pt x="12851" y="0"/>
                    <a:pt x="12998" y="311"/>
                    <a:pt x="12917" y="1001"/>
                  </a:cubicBezTo>
                  <a:cubicBezTo>
                    <a:pt x="12830" y="1752"/>
                    <a:pt x="9320" y="5537"/>
                    <a:pt x="7731" y="8933"/>
                  </a:cubicBezTo>
                  <a:cubicBezTo>
                    <a:pt x="6141" y="12313"/>
                    <a:pt x="4942" y="18237"/>
                    <a:pt x="3959" y="19984"/>
                  </a:cubicBezTo>
                  <a:cubicBezTo>
                    <a:pt x="2963" y="21747"/>
                    <a:pt x="1" y="23769"/>
                    <a:pt x="1981" y="23769"/>
                  </a:cubicBezTo>
                  <a:cubicBezTo>
                    <a:pt x="3300" y="23769"/>
                    <a:pt x="8825" y="23789"/>
                    <a:pt x="12653" y="23789"/>
                  </a:cubicBezTo>
                  <a:cubicBezTo>
                    <a:pt x="14567" y="23789"/>
                    <a:pt x="16057" y="23784"/>
                    <a:pt x="16384" y="23769"/>
                  </a:cubicBezTo>
                  <a:cubicBezTo>
                    <a:pt x="17366" y="23727"/>
                    <a:pt x="17670" y="18959"/>
                    <a:pt x="18060" y="17037"/>
                  </a:cubicBezTo>
                  <a:cubicBezTo>
                    <a:pt x="18451" y="15101"/>
                    <a:pt x="19909" y="8846"/>
                    <a:pt x="20025" y="7040"/>
                  </a:cubicBezTo>
                  <a:cubicBezTo>
                    <a:pt x="20155" y="5248"/>
                    <a:pt x="19823" y="2836"/>
                    <a:pt x="19823" y="2836"/>
                  </a:cubicBezTo>
                  <a:lnTo>
                    <a:pt x="20213" y="1290"/>
                  </a:lnTo>
                  <a:cubicBezTo>
                    <a:pt x="20256" y="1145"/>
                    <a:pt x="20155" y="987"/>
                    <a:pt x="19996" y="972"/>
                  </a:cubicBezTo>
                  <a:lnTo>
                    <a:pt x="13221" y="4"/>
                  </a:lnTo>
                  <a:cubicBezTo>
                    <a:pt x="13196" y="2"/>
                    <a:pt x="13174" y="0"/>
                    <a:pt x="13154"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3503;p64">
              <a:extLst>
                <a:ext uri="{FF2B5EF4-FFF2-40B4-BE49-F238E27FC236}">
                  <a16:creationId xmlns:a16="http://schemas.microsoft.com/office/drawing/2014/main" id="{B312E8B7-9BAE-184B-8479-45E3852DF5C4}"/>
                </a:ext>
              </a:extLst>
            </p:cNvPr>
            <p:cNvSpPr/>
            <p:nvPr/>
          </p:nvSpPr>
          <p:spPr>
            <a:xfrm>
              <a:off x="5257550" y="3175575"/>
              <a:ext cx="204400" cy="300025"/>
            </a:xfrm>
            <a:custGeom>
              <a:avLst/>
              <a:gdLst/>
              <a:ahLst/>
              <a:cxnLst/>
              <a:rect l="l" t="t" r="r" b="b"/>
              <a:pathLst>
                <a:path w="8176" h="12001" extrusionOk="0">
                  <a:moveTo>
                    <a:pt x="305" y="0"/>
                  </a:moveTo>
                  <a:cubicBezTo>
                    <a:pt x="62" y="0"/>
                    <a:pt x="0" y="442"/>
                    <a:pt x="230" y="1367"/>
                  </a:cubicBezTo>
                  <a:cubicBezTo>
                    <a:pt x="619" y="2870"/>
                    <a:pt x="1096" y="4228"/>
                    <a:pt x="2512" y="5123"/>
                  </a:cubicBezTo>
                  <a:cubicBezTo>
                    <a:pt x="3797" y="5932"/>
                    <a:pt x="4101" y="10758"/>
                    <a:pt x="6182" y="12000"/>
                  </a:cubicBezTo>
                  <a:cubicBezTo>
                    <a:pt x="6253" y="11480"/>
                    <a:pt x="6326" y="11033"/>
                    <a:pt x="6398" y="10671"/>
                  </a:cubicBezTo>
                  <a:cubicBezTo>
                    <a:pt x="6716" y="9097"/>
                    <a:pt x="7742" y="4618"/>
                    <a:pt x="8176" y="2061"/>
                  </a:cubicBezTo>
                  <a:cubicBezTo>
                    <a:pt x="8176" y="2061"/>
                    <a:pt x="1573" y="1295"/>
                    <a:pt x="966" y="529"/>
                  </a:cubicBezTo>
                  <a:cubicBezTo>
                    <a:pt x="690" y="180"/>
                    <a:pt x="460" y="0"/>
                    <a:pt x="305"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504;p64">
              <a:extLst>
                <a:ext uri="{FF2B5EF4-FFF2-40B4-BE49-F238E27FC236}">
                  <a16:creationId xmlns:a16="http://schemas.microsoft.com/office/drawing/2014/main" id="{768AD14A-E806-0D48-B401-5AEBEADC1CC8}"/>
                </a:ext>
              </a:extLst>
            </p:cNvPr>
            <p:cNvSpPr/>
            <p:nvPr/>
          </p:nvSpPr>
          <p:spPr>
            <a:xfrm>
              <a:off x="5386425" y="3236850"/>
              <a:ext cx="555175" cy="205200"/>
            </a:xfrm>
            <a:custGeom>
              <a:avLst/>
              <a:gdLst/>
              <a:ahLst/>
              <a:cxnLst/>
              <a:rect l="l" t="t" r="r" b="b"/>
              <a:pathLst>
                <a:path w="22207" h="8208" extrusionOk="0">
                  <a:moveTo>
                    <a:pt x="4436" y="0"/>
                  </a:moveTo>
                  <a:lnTo>
                    <a:pt x="0" y="1574"/>
                  </a:lnTo>
                  <a:cubicBezTo>
                    <a:pt x="564" y="2066"/>
                    <a:pt x="4032" y="5822"/>
                    <a:pt x="6257" y="6501"/>
                  </a:cubicBezTo>
                  <a:cubicBezTo>
                    <a:pt x="7164" y="6779"/>
                    <a:pt x="9913" y="6840"/>
                    <a:pt x="12265" y="6840"/>
                  </a:cubicBezTo>
                  <a:cubicBezTo>
                    <a:pt x="14069" y="6840"/>
                    <a:pt x="15639" y="6804"/>
                    <a:pt x="15965" y="6804"/>
                  </a:cubicBezTo>
                  <a:cubicBezTo>
                    <a:pt x="16717" y="6804"/>
                    <a:pt x="17410" y="7397"/>
                    <a:pt x="18248" y="7844"/>
                  </a:cubicBezTo>
                  <a:cubicBezTo>
                    <a:pt x="18677" y="8081"/>
                    <a:pt x="19264" y="8208"/>
                    <a:pt x="19847" y="8208"/>
                  </a:cubicBezTo>
                  <a:cubicBezTo>
                    <a:pt x="20405" y="8208"/>
                    <a:pt x="20959" y="8092"/>
                    <a:pt x="21369" y="7844"/>
                  </a:cubicBezTo>
                  <a:cubicBezTo>
                    <a:pt x="22207" y="7353"/>
                    <a:pt x="20573" y="5981"/>
                    <a:pt x="19953" y="5692"/>
                  </a:cubicBezTo>
                  <a:cubicBezTo>
                    <a:pt x="19331" y="5388"/>
                    <a:pt x="17771" y="4421"/>
                    <a:pt x="17092" y="4421"/>
                  </a:cubicBezTo>
                  <a:cubicBezTo>
                    <a:pt x="16399" y="4421"/>
                    <a:pt x="8467" y="3785"/>
                    <a:pt x="7673" y="3539"/>
                  </a:cubicBezTo>
                  <a:cubicBezTo>
                    <a:pt x="6877" y="3308"/>
                    <a:pt x="4436" y="0"/>
                    <a:pt x="4436"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505;p64">
              <a:extLst>
                <a:ext uri="{FF2B5EF4-FFF2-40B4-BE49-F238E27FC236}">
                  <a16:creationId xmlns:a16="http://schemas.microsoft.com/office/drawing/2014/main" id="{5C864B35-B9FF-E242-8E02-F518ACBD0E91}"/>
                </a:ext>
              </a:extLst>
            </p:cNvPr>
            <p:cNvSpPr/>
            <p:nvPr/>
          </p:nvSpPr>
          <p:spPr>
            <a:xfrm>
              <a:off x="5794225" y="3401175"/>
              <a:ext cx="82700" cy="47700"/>
            </a:xfrm>
            <a:custGeom>
              <a:avLst/>
              <a:gdLst/>
              <a:ahLst/>
              <a:cxnLst/>
              <a:rect l="l" t="t" r="r" b="b"/>
              <a:pathLst>
                <a:path w="3308" h="1908" extrusionOk="0">
                  <a:moveTo>
                    <a:pt x="425" y="1"/>
                  </a:moveTo>
                  <a:cubicBezTo>
                    <a:pt x="71" y="1"/>
                    <a:pt x="118" y="398"/>
                    <a:pt x="72" y="795"/>
                  </a:cubicBezTo>
                  <a:cubicBezTo>
                    <a:pt x="0" y="1286"/>
                    <a:pt x="1820" y="1907"/>
                    <a:pt x="2268" y="1907"/>
                  </a:cubicBezTo>
                  <a:cubicBezTo>
                    <a:pt x="2730" y="1907"/>
                    <a:pt x="3308" y="1243"/>
                    <a:pt x="2745" y="1084"/>
                  </a:cubicBezTo>
                  <a:cubicBezTo>
                    <a:pt x="2181" y="925"/>
                    <a:pt x="1459" y="333"/>
                    <a:pt x="751" y="73"/>
                  </a:cubicBezTo>
                  <a:cubicBezTo>
                    <a:pt x="616" y="23"/>
                    <a:pt x="509" y="1"/>
                    <a:pt x="425"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506;p64">
              <a:extLst>
                <a:ext uri="{FF2B5EF4-FFF2-40B4-BE49-F238E27FC236}">
                  <a16:creationId xmlns:a16="http://schemas.microsoft.com/office/drawing/2014/main" id="{3CF58A35-5F80-FF44-9269-105C66F0F44B}"/>
                </a:ext>
              </a:extLst>
            </p:cNvPr>
            <p:cNvSpPr/>
            <p:nvPr/>
          </p:nvSpPr>
          <p:spPr>
            <a:xfrm>
              <a:off x="5780950" y="3346475"/>
              <a:ext cx="122725" cy="24500"/>
            </a:xfrm>
            <a:custGeom>
              <a:avLst/>
              <a:gdLst/>
              <a:ahLst/>
              <a:cxnLst/>
              <a:rect l="l" t="t" r="r" b="b"/>
              <a:pathLst>
                <a:path w="4909" h="980" extrusionOk="0">
                  <a:moveTo>
                    <a:pt x="3863" y="1"/>
                  </a:moveTo>
                  <a:cubicBezTo>
                    <a:pt x="2838" y="1"/>
                    <a:pt x="516" y="425"/>
                    <a:pt x="516" y="425"/>
                  </a:cubicBezTo>
                  <a:cubicBezTo>
                    <a:pt x="1" y="684"/>
                    <a:pt x="665" y="979"/>
                    <a:pt x="1734" y="979"/>
                  </a:cubicBezTo>
                  <a:cubicBezTo>
                    <a:pt x="2282" y="979"/>
                    <a:pt x="2937" y="901"/>
                    <a:pt x="3594" y="701"/>
                  </a:cubicBezTo>
                  <a:cubicBezTo>
                    <a:pt x="4432" y="441"/>
                    <a:pt x="4908" y="137"/>
                    <a:pt x="4172" y="21"/>
                  </a:cubicBezTo>
                  <a:cubicBezTo>
                    <a:pt x="4092" y="7"/>
                    <a:pt x="3987" y="1"/>
                    <a:pt x="3863"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507;p64">
              <a:extLst>
                <a:ext uri="{FF2B5EF4-FFF2-40B4-BE49-F238E27FC236}">
                  <a16:creationId xmlns:a16="http://schemas.microsoft.com/office/drawing/2014/main" id="{0453FD0E-67D2-A44E-A1BD-9302E7293787}"/>
                </a:ext>
              </a:extLst>
            </p:cNvPr>
            <p:cNvSpPr/>
            <p:nvPr/>
          </p:nvSpPr>
          <p:spPr>
            <a:xfrm>
              <a:off x="5301550" y="2750550"/>
              <a:ext cx="264050" cy="237175"/>
            </a:xfrm>
            <a:custGeom>
              <a:avLst/>
              <a:gdLst/>
              <a:ahLst/>
              <a:cxnLst/>
              <a:rect l="l" t="t" r="r" b="b"/>
              <a:pathLst>
                <a:path w="10562" h="9487" extrusionOk="0">
                  <a:moveTo>
                    <a:pt x="8909" y="0"/>
                  </a:moveTo>
                  <a:cubicBezTo>
                    <a:pt x="8303" y="0"/>
                    <a:pt x="7558" y="423"/>
                    <a:pt x="6424" y="423"/>
                  </a:cubicBezTo>
                  <a:cubicBezTo>
                    <a:pt x="6265" y="423"/>
                    <a:pt x="6099" y="415"/>
                    <a:pt x="5924" y="396"/>
                  </a:cubicBezTo>
                  <a:cubicBezTo>
                    <a:pt x="5682" y="370"/>
                    <a:pt x="5462" y="357"/>
                    <a:pt x="5262" y="357"/>
                  </a:cubicBezTo>
                  <a:cubicBezTo>
                    <a:pt x="3810" y="357"/>
                    <a:pt x="3419" y="1003"/>
                    <a:pt x="2962" y="1638"/>
                  </a:cubicBezTo>
                  <a:cubicBezTo>
                    <a:pt x="2457" y="2376"/>
                    <a:pt x="954" y="1856"/>
                    <a:pt x="477" y="3791"/>
                  </a:cubicBezTo>
                  <a:cubicBezTo>
                    <a:pt x="1" y="5712"/>
                    <a:pt x="737" y="6739"/>
                    <a:pt x="1286" y="7605"/>
                  </a:cubicBezTo>
                  <a:cubicBezTo>
                    <a:pt x="1850" y="8457"/>
                    <a:pt x="1243" y="9397"/>
                    <a:pt x="1720" y="9484"/>
                  </a:cubicBezTo>
                  <a:cubicBezTo>
                    <a:pt x="1732" y="9486"/>
                    <a:pt x="1744" y="9487"/>
                    <a:pt x="1756" y="9487"/>
                  </a:cubicBezTo>
                  <a:cubicBezTo>
                    <a:pt x="2229" y="9487"/>
                    <a:pt x="2837" y="7897"/>
                    <a:pt x="2991" y="7475"/>
                  </a:cubicBezTo>
                  <a:cubicBezTo>
                    <a:pt x="3135" y="7041"/>
                    <a:pt x="2284" y="6406"/>
                    <a:pt x="2500" y="5626"/>
                  </a:cubicBezTo>
                  <a:cubicBezTo>
                    <a:pt x="2567" y="5371"/>
                    <a:pt x="2699" y="5286"/>
                    <a:pt x="2844" y="5286"/>
                  </a:cubicBezTo>
                  <a:cubicBezTo>
                    <a:pt x="3135" y="5286"/>
                    <a:pt x="3482" y="5626"/>
                    <a:pt x="3482" y="5626"/>
                  </a:cubicBezTo>
                  <a:cubicBezTo>
                    <a:pt x="4031" y="5583"/>
                    <a:pt x="4811" y="4340"/>
                    <a:pt x="5260" y="3834"/>
                  </a:cubicBezTo>
                  <a:cubicBezTo>
                    <a:pt x="5409" y="3661"/>
                    <a:pt x="5556" y="3616"/>
                    <a:pt x="5766" y="3616"/>
                  </a:cubicBezTo>
                  <a:cubicBezTo>
                    <a:pt x="5992" y="3616"/>
                    <a:pt x="6290" y="3668"/>
                    <a:pt x="6739" y="3668"/>
                  </a:cubicBezTo>
                  <a:cubicBezTo>
                    <a:pt x="7124" y="3668"/>
                    <a:pt x="7621" y="3630"/>
                    <a:pt x="8279" y="3487"/>
                  </a:cubicBezTo>
                  <a:cubicBezTo>
                    <a:pt x="10432" y="3011"/>
                    <a:pt x="10561" y="1291"/>
                    <a:pt x="9695" y="367"/>
                  </a:cubicBezTo>
                  <a:cubicBezTo>
                    <a:pt x="9446" y="93"/>
                    <a:pt x="9193" y="0"/>
                    <a:pt x="890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508;p64">
              <a:extLst>
                <a:ext uri="{FF2B5EF4-FFF2-40B4-BE49-F238E27FC236}">
                  <a16:creationId xmlns:a16="http://schemas.microsoft.com/office/drawing/2014/main" id="{7ADD585B-1237-8644-87BA-EEBB5403FCB1}"/>
                </a:ext>
              </a:extLst>
            </p:cNvPr>
            <p:cNvSpPr/>
            <p:nvPr/>
          </p:nvSpPr>
          <p:spPr>
            <a:xfrm>
              <a:off x="5243775" y="3075400"/>
              <a:ext cx="265850" cy="220700"/>
            </a:xfrm>
            <a:custGeom>
              <a:avLst/>
              <a:gdLst/>
              <a:ahLst/>
              <a:cxnLst/>
              <a:rect l="l" t="t" r="r" b="b"/>
              <a:pathLst>
                <a:path w="10634" h="8828" extrusionOk="0">
                  <a:moveTo>
                    <a:pt x="3949" y="0"/>
                  </a:moveTo>
                  <a:cubicBezTo>
                    <a:pt x="3830" y="0"/>
                    <a:pt x="3713" y="9"/>
                    <a:pt x="3597" y="29"/>
                  </a:cubicBezTo>
                  <a:cubicBezTo>
                    <a:pt x="2312" y="246"/>
                    <a:pt x="0" y="2600"/>
                    <a:pt x="1054" y="4002"/>
                  </a:cubicBezTo>
                  <a:lnTo>
                    <a:pt x="5259" y="8827"/>
                  </a:lnTo>
                  <a:lnTo>
                    <a:pt x="10634" y="6747"/>
                  </a:lnTo>
                  <a:cubicBezTo>
                    <a:pt x="10634" y="6747"/>
                    <a:pt x="8105" y="2933"/>
                    <a:pt x="7253" y="1893"/>
                  </a:cubicBezTo>
                  <a:cubicBezTo>
                    <a:pt x="6463" y="958"/>
                    <a:pt x="5158" y="0"/>
                    <a:pt x="3949"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509;p64">
              <a:extLst>
                <a:ext uri="{FF2B5EF4-FFF2-40B4-BE49-F238E27FC236}">
                  <a16:creationId xmlns:a16="http://schemas.microsoft.com/office/drawing/2014/main" id="{B7274F94-A4B2-5E44-B449-79118D4F2877}"/>
                </a:ext>
              </a:extLst>
            </p:cNvPr>
            <p:cNvSpPr/>
            <p:nvPr/>
          </p:nvSpPr>
          <p:spPr>
            <a:xfrm>
              <a:off x="5401975" y="3099600"/>
              <a:ext cx="67550" cy="83100"/>
            </a:xfrm>
            <a:custGeom>
              <a:avLst/>
              <a:gdLst/>
              <a:ahLst/>
              <a:cxnLst/>
              <a:rect l="l" t="t" r="r" b="b"/>
              <a:pathLst>
                <a:path w="2702" h="3324" extrusionOk="0">
                  <a:moveTo>
                    <a:pt x="116" y="0"/>
                  </a:moveTo>
                  <a:lnTo>
                    <a:pt x="0" y="159"/>
                  </a:lnTo>
                  <a:cubicBezTo>
                    <a:pt x="14" y="159"/>
                    <a:pt x="1170" y="1012"/>
                    <a:pt x="2528" y="3323"/>
                  </a:cubicBezTo>
                  <a:lnTo>
                    <a:pt x="2701" y="3221"/>
                  </a:lnTo>
                  <a:cubicBezTo>
                    <a:pt x="1314" y="881"/>
                    <a:pt x="159" y="43"/>
                    <a:pt x="116"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510;p64">
              <a:extLst>
                <a:ext uri="{FF2B5EF4-FFF2-40B4-BE49-F238E27FC236}">
                  <a16:creationId xmlns:a16="http://schemas.microsoft.com/office/drawing/2014/main" id="{1F8BA06B-4B4D-164F-9B50-93EB435BAE12}"/>
                </a:ext>
              </a:extLst>
            </p:cNvPr>
            <p:cNvSpPr/>
            <p:nvPr/>
          </p:nvSpPr>
          <p:spPr>
            <a:xfrm>
              <a:off x="4754000" y="3877200"/>
              <a:ext cx="762125" cy="4725"/>
            </a:xfrm>
            <a:custGeom>
              <a:avLst/>
              <a:gdLst/>
              <a:ahLst/>
              <a:cxnLst/>
              <a:rect l="l" t="t" r="r" b="b"/>
              <a:pathLst>
                <a:path w="30485" h="189" extrusionOk="0">
                  <a:moveTo>
                    <a:pt x="1" y="0"/>
                  </a:moveTo>
                  <a:lnTo>
                    <a:pt x="1" y="189"/>
                  </a:lnTo>
                  <a:lnTo>
                    <a:pt x="30485" y="189"/>
                  </a:lnTo>
                  <a:lnTo>
                    <a:pt x="30485"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511;p64">
              <a:extLst>
                <a:ext uri="{FF2B5EF4-FFF2-40B4-BE49-F238E27FC236}">
                  <a16:creationId xmlns:a16="http://schemas.microsoft.com/office/drawing/2014/main" id="{C1608FC6-3ACE-E44B-8BF7-68566A4603A8}"/>
                </a:ext>
              </a:extLst>
            </p:cNvPr>
            <p:cNvSpPr/>
            <p:nvPr/>
          </p:nvSpPr>
          <p:spPr>
            <a:xfrm>
              <a:off x="5643250" y="3877200"/>
              <a:ext cx="1589225" cy="4725"/>
            </a:xfrm>
            <a:custGeom>
              <a:avLst/>
              <a:gdLst/>
              <a:ahLst/>
              <a:cxnLst/>
              <a:rect l="l" t="t" r="r" b="b"/>
              <a:pathLst>
                <a:path w="63569" h="189" extrusionOk="0">
                  <a:moveTo>
                    <a:pt x="0" y="0"/>
                  </a:moveTo>
                  <a:lnTo>
                    <a:pt x="0" y="189"/>
                  </a:lnTo>
                  <a:lnTo>
                    <a:pt x="63568" y="189"/>
                  </a:lnTo>
                  <a:lnTo>
                    <a:pt x="63568"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0"/>
          <p:cNvSpPr/>
          <p:nvPr/>
        </p:nvSpPr>
        <p:spPr>
          <a:xfrm>
            <a:off x="796200" y="2746588"/>
            <a:ext cx="3132600" cy="708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54" name="Google Shape;854;p40"/>
          <p:cNvSpPr/>
          <p:nvPr/>
        </p:nvSpPr>
        <p:spPr>
          <a:xfrm>
            <a:off x="5041100" y="-83825"/>
            <a:ext cx="4877725" cy="5323275"/>
          </a:xfrm>
          <a:custGeom>
            <a:avLst/>
            <a:gdLst/>
            <a:ahLst/>
            <a:cxnLst/>
            <a:rect l="l" t="t" r="r" b="b"/>
            <a:pathLst>
              <a:path w="195109" h="212931" extrusionOk="0">
                <a:moveTo>
                  <a:pt x="195109" y="0"/>
                </a:moveTo>
                <a:lnTo>
                  <a:pt x="104120" y="93802"/>
                </a:lnTo>
                <a:lnTo>
                  <a:pt x="68475" y="57532"/>
                </a:lnTo>
                <a:lnTo>
                  <a:pt x="0" y="212931"/>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55" name="Google Shape;855;p40"/>
          <p:cNvSpPr txBox="1">
            <a:spLocks noGrp="1"/>
          </p:cNvSpPr>
          <p:nvPr>
            <p:ph type="title"/>
          </p:nvPr>
        </p:nvSpPr>
        <p:spPr>
          <a:xfrm>
            <a:off x="796200" y="2782950"/>
            <a:ext cx="3132600" cy="56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latin typeface="SimHei" panose="02010609060101010101" pitchFamily="49" charset="-122"/>
                <a:ea typeface="SimHei" panose="02010609060101010101" pitchFamily="49" charset="-122"/>
              </a:rPr>
              <a:t>神经网络</a:t>
            </a:r>
            <a:endParaRPr dirty="0">
              <a:latin typeface="SimHei" panose="02010609060101010101" pitchFamily="49" charset="-122"/>
              <a:ea typeface="SimHei" panose="02010609060101010101" pitchFamily="49" charset="-122"/>
            </a:endParaRPr>
          </a:p>
        </p:txBody>
      </p:sp>
      <p:sp>
        <p:nvSpPr>
          <p:cNvPr id="856" name="Google Shape;856;p40"/>
          <p:cNvSpPr txBox="1">
            <a:spLocks noGrp="1"/>
          </p:cNvSpPr>
          <p:nvPr>
            <p:ph type="title" idx="2"/>
          </p:nvPr>
        </p:nvSpPr>
        <p:spPr>
          <a:xfrm>
            <a:off x="796200" y="1059787"/>
            <a:ext cx="3132600" cy="14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altLang="zh-CN" dirty="0"/>
              <a:t>4</a:t>
            </a:r>
            <a:endParaRPr dirty="0"/>
          </a:p>
        </p:txBody>
      </p:sp>
      <p:sp>
        <p:nvSpPr>
          <p:cNvPr id="857" name="Google Shape;857;p40"/>
          <p:cNvSpPr txBox="1">
            <a:spLocks noGrp="1"/>
          </p:cNvSpPr>
          <p:nvPr>
            <p:ph type="subTitle" idx="1"/>
          </p:nvPr>
        </p:nvSpPr>
        <p:spPr>
          <a:xfrm>
            <a:off x="907150" y="3586913"/>
            <a:ext cx="3132600" cy="49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图片 4" descr="图示, 示意图&#10;&#10;描述已自动生成">
            <a:extLst>
              <a:ext uri="{FF2B5EF4-FFF2-40B4-BE49-F238E27FC236}">
                <a16:creationId xmlns:a16="http://schemas.microsoft.com/office/drawing/2014/main" id="{95F1AB13-943C-A541-91A9-23CDE73A5345}"/>
              </a:ext>
            </a:extLst>
          </p:cNvPr>
          <p:cNvPicPr>
            <a:picLocks noChangeAspect="1"/>
          </p:cNvPicPr>
          <p:nvPr/>
        </p:nvPicPr>
        <p:blipFill>
          <a:blip r:embed="rId3"/>
          <a:stretch>
            <a:fillRect/>
          </a:stretch>
        </p:blipFill>
        <p:spPr>
          <a:xfrm>
            <a:off x="4572000" y="1411350"/>
            <a:ext cx="4173415" cy="2743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41"/>
          <p:cNvGrpSpPr/>
          <p:nvPr/>
        </p:nvGrpSpPr>
        <p:grpSpPr>
          <a:xfrm>
            <a:off x="4572946" y="1144425"/>
            <a:ext cx="3529500" cy="3529500"/>
            <a:chOff x="4572946" y="1144425"/>
            <a:chExt cx="3529500" cy="3529500"/>
          </a:xfrm>
        </p:grpSpPr>
        <p:sp>
          <p:nvSpPr>
            <p:cNvPr id="1277" name="Google Shape;1277;p41"/>
            <p:cNvSpPr/>
            <p:nvPr/>
          </p:nvSpPr>
          <p:spPr>
            <a:xfrm rot="-2700000" flipH="1">
              <a:off x="5150590" y="1721872"/>
              <a:ext cx="2374606" cy="23746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rot="-2005685" flipH="1">
              <a:off x="5063939" y="1635418"/>
              <a:ext cx="2547515" cy="2547515"/>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41"/>
          <p:cNvSpPr txBox="1">
            <a:spLocks noGrp="1"/>
          </p:cNvSpPr>
          <p:nvPr>
            <p:ph type="title"/>
          </p:nvPr>
        </p:nvSpPr>
        <p:spPr>
          <a:xfrm>
            <a:off x="203166" y="520135"/>
            <a:ext cx="7704000" cy="8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err="1">
                <a:latin typeface="SimHei" panose="02010609060101010101" pitchFamily="49" charset="-122"/>
                <a:ea typeface="SimHei" panose="02010609060101010101" pitchFamily="49" charset="-122"/>
              </a:rPr>
              <a:t>神经网络为何适用于金融预测领域</a:t>
            </a:r>
            <a:r>
              <a:rPr lang="zh-CN" altLang="en-US" sz="2800" dirty="0">
                <a:latin typeface="SimHei" panose="02010609060101010101" pitchFamily="49" charset="-122"/>
                <a:ea typeface="SimHei" panose="02010609060101010101" pitchFamily="49" charset="-122"/>
              </a:rPr>
              <a:t>？</a:t>
            </a:r>
            <a:endParaRPr sz="2800" dirty="0">
              <a:latin typeface="SimHei" panose="02010609060101010101" pitchFamily="49" charset="-122"/>
              <a:ea typeface="SimHei" panose="02010609060101010101" pitchFamily="49" charset="-122"/>
            </a:endParaRPr>
          </a:p>
        </p:txBody>
      </p:sp>
      <p:pic>
        <p:nvPicPr>
          <p:cNvPr id="1281" name="Google Shape;1281;p41"/>
          <p:cNvPicPr preferRelativeResize="0"/>
          <p:nvPr/>
        </p:nvPicPr>
        <p:blipFill rotWithShape="1">
          <a:blip r:embed="rId3">
            <a:alphaModFix/>
          </a:blip>
          <a:srcRect l="26732" r="6521"/>
          <a:stretch/>
        </p:blipFill>
        <p:spPr>
          <a:xfrm>
            <a:off x="5150100" y="1722075"/>
            <a:ext cx="2374800" cy="2374200"/>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pic>
      <p:sp>
        <p:nvSpPr>
          <p:cNvPr id="6" name="文本框 5">
            <a:extLst>
              <a:ext uri="{FF2B5EF4-FFF2-40B4-BE49-F238E27FC236}">
                <a16:creationId xmlns:a16="http://schemas.microsoft.com/office/drawing/2014/main" id="{CB6F24A3-AF27-194B-A8C0-14D95E53ABA5}"/>
              </a:ext>
            </a:extLst>
          </p:cNvPr>
          <p:cNvSpPr txBox="1"/>
          <p:nvPr/>
        </p:nvSpPr>
        <p:spPr>
          <a:xfrm>
            <a:off x="203166" y="1874145"/>
            <a:ext cx="4790253" cy="1895071"/>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kumimoji="1" lang="zh-CN" altLang="en-US" sz="1600" dirty="0">
                <a:solidFill>
                  <a:schemeClr val="tx1"/>
                </a:solidFill>
              </a:rPr>
              <a:t>强大的适应性和抗噪性</a:t>
            </a:r>
            <a:endParaRPr kumimoji="1" lang="en-US" altLang="zh-CN" sz="1600" dirty="0">
              <a:solidFill>
                <a:schemeClr val="tx1"/>
              </a:solidFill>
            </a:endParaRPr>
          </a:p>
          <a:p>
            <a:pPr marL="285750" indent="-285750">
              <a:lnSpc>
                <a:spcPct val="150000"/>
              </a:lnSpc>
              <a:buClr>
                <a:schemeClr val="tx1"/>
              </a:buClr>
              <a:buFont typeface="Arial" panose="020B0604020202020204" pitchFamily="34" charset="0"/>
              <a:buChar char="•"/>
            </a:pPr>
            <a:endParaRPr kumimoji="1" lang="en-US" altLang="zh-CN" sz="1600" dirty="0">
              <a:solidFill>
                <a:schemeClr val="tx1"/>
              </a:solidFill>
            </a:endParaRPr>
          </a:p>
          <a:p>
            <a:pPr marL="285750" indent="-285750">
              <a:lnSpc>
                <a:spcPct val="150000"/>
              </a:lnSpc>
              <a:buClr>
                <a:schemeClr val="tx1"/>
              </a:buClr>
              <a:buFont typeface="Arial" panose="020B0604020202020204" pitchFamily="34" charset="0"/>
              <a:buChar char="•"/>
            </a:pPr>
            <a:r>
              <a:rPr kumimoji="1" lang="zh-CN" altLang="en-US" sz="1600" dirty="0">
                <a:solidFill>
                  <a:schemeClr val="tx1"/>
                </a:solidFill>
              </a:rPr>
              <a:t>对非线性数据的强大学习能力和泛化能力</a:t>
            </a:r>
            <a:endParaRPr kumimoji="1" lang="en-US" altLang="zh-CN" sz="1600" dirty="0">
              <a:solidFill>
                <a:schemeClr val="tx1"/>
              </a:solidFill>
            </a:endParaRPr>
          </a:p>
          <a:p>
            <a:pPr marL="285750" indent="-285750">
              <a:lnSpc>
                <a:spcPct val="150000"/>
              </a:lnSpc>
              <a:buClr>
                <a:schemeClr val="tx1"/>
              </a:buClr>
              <a:buFont typeface="Arial" panose="020B0604020202020204" pitchFamily="34" charset="0"/>
              <a:buChar char="•"/>
            </a:pPr>
            <a:endParaRPr kumimoji="1" lang="en-US" altLang="zh-CN" sz="1600" dirty="0">
              <a:solidFill>
                <a:schemeClr val="tx1"/>
              </a:solidFill>
            </a:endParaRPr>
          </a:p>
          <a:p>
            <a:pPr marL="285750" indent="-285750">
              <a:lnSpc>
                <a:spcPct val="150000"/>
              </a:lnSpc>
              <a:buClr>
                <a:schemeClr val="tx1"/>
              </a:buClr>
              <a:buFont typeface="Arial" panose="020B0604020202020204" pitchFamily="34" charset="0"/>
              <a:buChar char="•"/>
            </a:pPr>
            <a:r>
              <a:rPr kumimoji="1" lang="zh-CN" altLang="en-US" sz="1600" dirty="0">
                <a:solidFill>
                  <a:schemeClr val="tx1"/>
                </a:solidFill>
              </a:rPr>
              <a:t>对时间序列数据有良好的分析预测能力</a:t>
            </a:r>
            <a:endParaRPr kumimoji="1" lang="en-US" altLang="zh-CN" sz="1600"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grpSp>
        <p:nvGrpSpPr>
          <p:cNvPr id="801" name="Google Shape;801;p38"/>
          <p:cNvGrpSpPr/>
          <p:nvPr/>
        </p:nvGrpSpPr>
        <p:grpSpPr>
          <a:xfrm>
            <a:off x="7101457" y="-555803"/>
            <a:ext cx="2678236" cy="2874159"/>
            <a:chOff x="7101457" y="-555803"/>
            <a:chExt cx="2678236" cy="2874159"/>
          </a:xfrm>
        </p:grpSpPr>
        <p:sp>
          <p:nvSpPr>
            <p:cNvPr id="802" name="Google Shape;802;p38"/>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8"/>
          <p:cNvSpPr/>
          <p:nvPr/>
        </p:nvSpPr>
        <p:spPr>
          <a:xfrm rot="-429159">
            <a:off x="-630229" y="3897988"/>
            <a:ext cx="2308537" cy="1632018"/>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06" name="Google Shape;806;p38"/>
          <p:cNvSpPr/>
          <p:nvPr/>
        </p:nvSpPr>
        <p:spPr>
          <a:xfrm rot="-429159">
            <a:off x="-825544" y="3576338"/>
            <a:ext cx="2308537" cy="1962762"/>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2" name="文本框 11">
            <a:extLst>
              <a:ext uri="{FF2B5EF4-FFF2-40B4-BE49-F238E27FC236}">
                <a16:creationId xmlns:a16="http://schemas.microsoft.com/office/drawing/2014/main" id="{A3BA9550-350A-6C4F-8116-A22742E7D024}"/>
              </a:ext>
            </a:extLst>
          </p:cNvPr>
          <p:cNvSpPr txBox="1"/>
          <p:nvPr/>
        </p:nvSpPr>
        <p:spPr>
          <a:xfrm>
            <a:off x="498815" y="191696"/>
            <a:ext cx="3877985" cy="584775"/>
          </a:xfrm>
          <a:prstGeom prst="rect">
            <a:avLst/>
          </a:prstGeom>
          <a:noFill/>
        </p:spPr>
        <p:txBody>
          <a:bodyPr wrap="none" rtlCol="0">
            <a:spAutoFit/>
          </a:bodyPr>
          <a:lstStyle/>
          <a:p>
            <a:r>
              <a:rPr kumimoji="1" lang="zh-CN" altLang="en-US" sz="3200" dirty="0">
                <a:solidFill>
                  <a:schemeClr val="tx1"/>
                </a:solidFill>
                <a:latin typeface="SimHei" panose="02010609060101010101" pitchFamily="49" charset="-122"/>
                <a:ea typeface="SimHei" panose="02010609060101010101" pitchFamily="49" charset="-122"/>
              </a:rPr>
              <a:t>传统神经网络的优化</a:t>
            </a:r>
          </a:p>
        </p:txBody>
      </p:sp>
      <p:sp>
        <p:nvSpPr>
          <p:cNvPr id="14" name="文本框 13">
            <a:extLst>
              <a:ext uri="{FF2B5EF4-FFF2-40B4-BE49-F238E27FC236}">
                <a16:creationId xmlns:a16="http://schemas.microsoft.com/office/drawing/2014/main" id="{72A381FD-12EA-D741-8F32-730FC0608A8C}"/>
              </a:ext>
            </a:extLst>
          </p:cNvPr>
          <p:cNvSpPr txBox="1"/>
          <p:nvPr/>
        </p:nvSpPr>
        <p:spPr>
          <a:xfrm>
            <a:off x="498815" y="936653"/>
            <a:ext cx="6496079" cy="2816156"/>
          </a:xfrm>
          <a:prstGeom prst="rect">
            <a:avLst/>
          </a:prstGeom>
          <a:noFill/>
        </p:spPr>
        <p:txBody>
          <a:bodyPr wrap="square" rtlCol="0">
            <a:spAutoFit/>
          </a:bodyPr>
          <a:lstStyle/>
          <a:p>
            <a:pPr>
              <a:lnSpc>
                <a:spcPct val="150000"/>
              </a:lnSpc>
            </a:pPr>
            <a:r>
              <a:rPr kumimoji="1" lang="zh-CN" altLang="en-US" sz="2000" dirty="0">
                <a:solidFill>
                  <a:schemeClr val="tx1"/>
                </a:solidFill>
                <a:latin typeface="SimHei" panose="02010609060101010101" pitchFamily="49" charset="-122"/>
                <a:ea typeface="SimHei" panose="02010609060101010101" pitchFamily="49" charset="-122"/>
              </a:rPr>
              <a:t>优化输入变量：</a:t>
            </a:r>
            <a:endParaRPr kumimoji="1" lang="en-US" altLang="zh-CN" sz="2000" dirty="0">
              <a:solidFill>
                <a:schemeClr val="tx1"/>
              </a:solidFill>
              <a:latin typeface="SimHei" panose="02010609060101010101" pitchFamily="49" charset="-122"/>
              <a:ea typeface="SimHei" panose="02010609060101010101" pitchFamily="49" charset="-122"/>
            </a:endParaRPr>
          </a:p>
          <a:p>
            <a:pPr marL="342900" lvl="4" indent="-342900">
              <a:lnSpc>
                <a:spcPct val="150000"/>
              </a:lnSpc>
              <a:buClr>
                <a:schemeClr val="tx1"/>
              </a:buClr>
              <a:buFont typeface="Arial" panose="020B0604020202020204" pitchFamily="34" charset="0"/>
              <a:buChar char="•"/>
            </a:pPr>
            <a:r>
              <a:rPr lang="zh-CN" altLang="en-US" sz="1600" dirty="0">
                <a:solidFill>
                  <a:schemeClr val="tx1"/>
                </a:solidFill>
                <a:latin typeface="SimHei" panose="02010609060101010101" pitchFamily="49" charset="-122"/>
                <a:ea typeface="SimHei" panose="02010609060101010101" pitchFamily="49" charset="-122"/>
              </a:rPr>
              <a:t>主成分分析</a:t>
            </a:r>
            <a:endParaRPr lang="en-US" altLang="zh-CN" sz="1600" dirty="0">
              <a:solidFill>
                <a:schemeClr val="tx1"/>
              </a:solidFill>
              <a:latin typeface="SimHei" panose="02010609060101010101" pitchFamily="49" charset="-122"/>
              <a:ea typeface="SimHei" panose="02010609060101010101" pitchFamily="49" charset="-122"/>
            </a:endParaRPr>
          </a:p>
          <a:p>
            <a:pPr marL="342900" lvl="1" indent="-342900">
              <a:lnSpc>
                <a:spcPct val="150000"/>
              </a:lnSpc>
              <a:buClr>
                <a:schemeClr val="tx1"/>
              </a:buClr>
              <a:buFont typeface="Arial" panose="020B0604020202020204" pitchFamily="34" charset="0"/>
              <a:buChar char="•"/>
            </a:pPr>
            <a:r>
              <a:rPr lang="zh-CN" altLang="en-US" sz="1600" dirty="0">
                <a:solidFill>
                  <a:schemeClr val="tx1"/>
                </a:solidFill>
                <a:latin typeface="SimHei" panose="02010609060101010101" pitchFamily="49" charset="-122"/>
                <a:ea typeface="SimHei" panose="02010609060101010101" pitchFamily="49" charset="-122"/>
              </a:rPr>
              <a:t>经验模态分解算法</a:t>
            </a:r>
            <a:endParaRPr lang="en-US" altLang="zh-CN" sz="1600" dirty="0">
              <a:solidFill>
                <a:schemeClr val="tx1"/>
              </a:solidFill>
              <a:latin typeface="SimHei" panose="02010609060101010101" pitchFamily="49" charset="-122"/>
              <a:ea typeface="SimHei" panose="02010609060101010101" pitchFamily="49" charset="-122"/>
            </a:endParaRPr>
          </a:p>
          <a:p>
            <a:pPr>
              <a:lnSpc>
                <a:spcPct val="150000"/>
              </a:lnSpc>
              <a:buClr>
                <a:schemeClr val="tx1"/>
              </a:buClr>
            </a:pPr>
            <a:endParaRPr kumimoji="1" lang="en-US" altLang="zh-CN" sz="1600" dirty="0">
              <a:solidFill>
                <a:schemeClr val="tx1"/>
              </a:solidFill>
              <a:latin typeface="SimHei" panose="02010609060101010101" pitchFamily="49" charset="-122"/>
              <a:ea typeface="SimHei" panose="02010609060101010101" pitchFamily="49" charset="-122"/>
            </a:endParaRPr>
          </a:p>
          <a:p>
            <a:pPr>
              <a:lnSpc>
                <a:spcPct val="150000"/>
              </a:lnSpc>
              <a:buClr>
                <a:schemeClr val="tx1"/>
              </a:buClr>
            </a:pPr>
            <a:r>
              <a:rPr kumimoji="1" lang="zh-CN" altLang="en-US" sz="2000" dirty="0">
                <a:solidFill>
                  <a:schemeClr val="tx1"/>
                </a:solidFill>
                <a:latin typeface="SimHei" panose="02010609060101010101" pitchFamily="49" charset="-122"/>
                <a:ea typeface="SimHei" panose="02010609060101010101" pitchFamily="49" charset="-122"/>
              </a:rPr>
              <a:t>优化网络参数：</a:t>
            </a:r>
            <a:endParaRPr kumimoji="1" lang="en-US" altLang="zh-CN" sz="2000" dirty="0">
              <a:solidFill>
                <a:schemeClr val="tx1"/>
              </a:solidFill>
              <a:latin typeface="SimHei" panose="02010609060101010101" pitchFamily="49" charset="-122"/>
              <a:ea typeface="SimHei" panose="02010609060101010101" pitchFamily="49" charset="-122"/>
            </a:endParaRPr>
          </a:p>
          <a:p>
            <a:pPr marL="342900" indent="-342900">
              <a:lnSpc>
                <a:spcPct val="150000"/>
              </a:lnSpc>
              <a:buClr>
                <a:schemeClr val="tx1"/>
              </a:buClr>
              <a:buFont typeface="Arial" panose="020B0604020202020204" pitchFamily="34" charset="0"/>
              <a:buChar char="•"/>
            </a:pPr>
            <a:r>
              <a:rPr lang="zh-CN" altLang="en-US" sz="1600" dirty="0">
                <a:solidFill>
                  <a:schemeClr val="tx1"/>
                </a:solidFill>
                <a:latin typeface="SimHei" panose="02010609060101010101" pitchFamily="49" charset="-122"/>
                <a:ea typeface="SimHei" panose="02010609060101010101" pitchFamily="49" charset="-122"/>
              </a:rPr>
              <a:t>遗传算法</a:t>
            </a:r>
            <a:endParaRPr lang="en-US" altLang="zh-CN" sz="1600" dirty="0">
              <a:solidFill>
                <a:schemeClr val="tx1"/>
              </a:solidFill>
              <a:latin typeface="SimHei" panose="02010609060101010101" pitchFamily="49" charset="-122"/>
              <a:ea typeface="SimHei" panose="02010609060101010101" pitchFamily="49" charset="-122"/>
            </a:endParaRPr>
          </a:p>
          <a:p>
            <a:pPr marL="342900" indent="-342900">
              <a:lnSpc>
                <a:spcPct val="150000"/>
              </a:lnSpc>
              <a:buClr>
                <a:schemeClr val="tx1"/>
              </a:buClr>
              <a:buFont typeface="Arial" panose="020B0604020202020204" pitchFamily="34" charset="0"/>
              <a:buChar char="•"/>
            </a:pPr>
            <a:r>
              <a:rPr lang="zh-CN" altLang="en-US" sz="1600" dirty="0">
                <a:solidFill>
                  <a:schemeClr val="tx1"/>
                </a:solidFill>
                <a:latin typeface="SimHei" panose="02010609060101010101" pitchFamily="49" charset="-122"/>
                <a:ea typeface="SimHei" panose="02010609060101010101" pitchFamily="49" charset="-122"/>
              </a:rPr>
              <a:t>果蝇优化算法</a:t>
            </a:r>
            <a:endParaRPr kumimoji="1" lang="en-US" altLang="zh-CN" sz="1600" dirty="0">
              <a:solidFill>
                <a:schemeClr val="tx1"/>
              </a:solidFill>
              <a:latin typeface="SimHei" panose="02010609060101010101" pitchFamily="49" charset="-122"/>
              <a:ea typeface="SimHei" panose="02010609060101010101" pitchFamily="49" charset="-122"/>
            </a:endParaRPr>
          </a:p>
        </p:txBody>
      </p:sp>
      <p:pic>
        <p:nvPicPr>
          <p:cNvPr id="16" name="图片 15" descr="图示&#10;&#10;描述已自动生成">
            <a:extLst>
              <a:ext uri="{FF2B5EF4-FFF2-40B4-BE49-F238E27FC236}">
                <a16:creationId xmlns:a16="http://schemas.microsoft.com/office/drawing/2014/main" id="{02C105B9-4A67-FB47-9A07-FBCD6E022DBF}"/>
              </a:ext>
            </a:extLst>
          </p:cNvPr>
          <p:cNvPicPr>
            <a:picLocks noChangeAspect="1"/>
          </p:cNvPicPr>
          <p:nvPr/>
        </p:nvPicPr>
        <p:blipFill>
          <a:blip r:embed="rId3"/>
          <a:stretch>
            <a:fillRect/>
          </a:stretch>
        </p:blipFill>
        <p:spPr>
          <a:xfrm>
            <a:off x="3746855" y="1000773"/>
            <a:ext cx="5143667" cy="301376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4" name="文本框 3">
            <a:extLst>
              <a:ext uri="{FF2B5EF4-FFF2-40B4-BE49-F238E27FC236}">
                <a16:creationId xmlns:a16="http://schemas.microsoft.com/office/drawing/2014/main" id="{D9E5BD4E-EF0D-B84F-9663-ED3D38DCFCE2}"/>
              </a:ext>
            </a:extLst>
          </p:cNvPr>
          <p:cNvSpPr txBox="1"/>
          <p:nvPr/>
        </p:nvSpPr>
        <p:spPr>
          <a:xfrm>
            <a:off x="560438" y="235975"/>
            <a:ext cx="1826141" cy="584775"/>
          </a:xfrm>
          <a:prstGeom prst="rect">
            <a:avLst/>
          </a:prstGeom>
          <a:noFill/>
        </p:spPr>
        <p:txBody>
          <a:bodyPr wrap="none" rtlCol="0">
            <a:spAutoFit/>
          </a:bodyPr>
          <a:lstStyle/>
          <a:p>
            <a:r>
              <a:rPr kumimoji="1" lang="zh-CN" altLang="en-US" sz="3200" dirty="0">
                <a:solidFill>
                  <a:schemeClr val="tx1"/>
                </a:solidFill>
                <a:latin typeface="SimHei" panose="02010609060101010101" pitchFamily="49" charset="-122"/>
                <a:ea typeface="SimHei" panose="02010609060101010101" pitchFamily="49" charset="-122"/>
              </a:rPr>
              <a:t>深度学习</a:t>
            </a:r>
          </a:p>
        </p:txBody>
      </p:sp>
      <p:sp>
        <p:nvSpPr>
          <p:cNvPr id="7" name="文本框 6">
            <a:extLst>
              <a:ext uri="{FF2B5EF4-FFF2-40B4-BE49-F238E27FC236}">
                <a16:creationId xmlns:a16="http://schemas.microsoft.com/office/drawing/2014/main" id="{060FB3CD-C682-BE40-9F89-F047F80BEC8D}"/>
              </a:ext>
            </a:extLst>
          </p:cNvPr>
          <p:cNvSpPr txBox="1"/>
          <p:nvPr/>
        </p:nvSpPr>
        <p:spPr>
          <a:xfrm>
            <a:off x="560438" y="857729"/>
            <a:ext cx="7649496" cy="3612527"/>
          </a:xfrm>
          <a:prstGeom prst="rect">
            <a:avLst/>
          </a:prstGeom>
          <a:noFill/>
        </p:spPr>
        <p:txBody>
          <a:bodyPr wrap="square" rtlCol="0">
            <a:spAutoFit/>
          </a:bodyPr>
          <a:lstStyle/>
          <a:p>
            <a:pPr>
              <a:lnSpc>
                <a:spcPct val="150000"/>
              </a:lnSpc>
              <a:buClr>
                <a:schemeClr val="tx1"/>
              </a:buClr>
            </a:pPr>
            <a:r>
              <a:rPr lang="zh-CN" altLang="en-US" sz="1800" dirty="0">
                <a:solidFill>
                  <a:schemeClr val="tx1"/>
                </a:solidFill>
                <a:latin typeface="SimHei" panose="02010609060101010101" pitchFamily="49" charset="-122"/>
                <a:ea typeface="SimHei" panose="02010609060101010101" pitchFamily="49" charset="-122"/>
              </a:rPr>
              <a:t>卷积神经网络</a:t>
            </a:r>
            <a:r>
              <a:rPr lang="en-US" altLang="zh-CN" sz="1800" dirty="0">
                <a:solidFill>
                  <a:schemeClr val="tx1"/>
                </a:solidFill>
                <a:latin typeface="SimHei" panose="02010609060101010101" pitchFamily="49" charset="-122"/>
                <a:ea typeface="SimHei" panose="02010609060101010101" pitchFamily="49" charset="-122"/>
              </a:rPr>
              <a:t>(CNN)</a:t>
            </a:r>
            <a:r>
              <a:rPr lang="zh-CN" altLang="en-US" sz="1800" dirty="0">
                <a:solidFill>
                  <a:schemeClr val="tx1"/>
                </a:solidFill>
                <a:latin typeface="SimHei" panose="02010609060101010101" pitchFamily="49" charset="-122"/>
                <a:ea typeface="SimHei" panose="02010609060101010101" pitchFamily="49" charset="-122"/>
              </a:rPr>
              <a:t>：</a:t>
            </a:r>
            <a:endParaRPr lang="en-US" altLang="zh-CN" sz="1800" dirty="0">
              <a:solidFill>
                <a:schemeClr val="tx1"/>
              </a:solidFill>
              <a:latin typeface="SimHei" panose="02010609060101010101" pitchFamily="49" charset="-122"/>
              <a:ea typeface="SimHei" panose="02010609060101010101" pitchFamily="49" charset="-122"/>
            </a:endParaRPr>
          </a:p>
          <a:p>
            <a:pPr marL="285750" indent="-285750">
              <a:lnSpc>
                <a:spcPct val="150000"/>
              </a:lnSpc>
              <a:buClr>
                <a:schemeClr val="tx1"/>
              </a:buClr>
              <a:buFont typeface="Arial" panose="020B0604020202020204" pitchFamily="34" charset="0"/>
              <a:buChar char="•"/>
            </a:pPr>
            <a:r>
              <a:rPr lang="zh-CN" altLang="en-US" sz="1600" dirty="0">
                <a:solidFill>
                  <a:schemeClr val="tx1"/>
                </a:solidFill>
                <a:latin typeface="SimHei" panose="02010609060101010101" pitchFamily="49" charset="-122"/>
                <a:ea typeface="SimHei" panose="02010609060101010101" pitchFamily="49" charset="-122"/>
              </a:rPr>
              <a:t>类似于生物神经网络</a:t>
            </a:r>
            <a:endParaRPr lang="en-US" altLang="zh-CN" sz="1600" dirty="0">
              <a:solidFill>
                <a:schemeClr val="tx1"/>
              </a:solidFill>
              <a:latin typeface="SimHei" panose="02010609060101010101" pitchFamily="49" charset="-122"/>
              <a:ea typeface="SimHei" panose="02010609060101010101" pitchFamily="49" charset="-122"/>
            </a:endParaRPr>
          </a:p>
          <a:p>
            <a:pPr marL="285750" indent="-285750">
              <a:lnSpc>
                <a:spcPct val="150000"/>
              </a:lnSpc>
              <a:buClr>
                <a:schemeClr val="tx1"/>
              </a:buClr>
              <a:buFont typeface="Arial" panose="020B0604020202020204" pitchFamily="34" charset="0"/>
              <a:buChar char="•"/>
            </a:pPr>
            <a:r>
              <a:rPr lang="zh-CN" altLang="en-US" sz="1600" dirty="0">
                <a:solidFill>
                  <a:schemeClr val="tx1"/>
                </a:solidFill>
                <a:latin typeface="SimHei" panose="02010609060101010101" pitchFamily="49" charset="-122"/>
                <a:ea typeface="SimHei" panose="02010609060101010101" pitchFamily="49" charset="-122"/>
              </a:rPr>
              <a:t>加入了卷积层和池化层，减少了参数的训练次数，并更有利于提取高维的特征。</a:t>
            </a:r>
            <a:endParaRPr lang="en-US" altLang="zh-CN" sz="1600" dirty="0">
              <a:solidFill>
                <a:schemeClr val="tx1"/>
              </a:solidFill>
              <a:latin typeface="SimHei" panose="02010609060101010101" pitchFamily="49" charset="-122"/>
              <a:ea typeface="SimHei" panose="02010609060101010101" pitchFamily="49" charset="-122"/>
            </a:endParaRPr>
          </a:p>
          <a:p>
            <a:pPr marL="285750" indent="-285750">
              <a:lnSpc>
                <a:spcPct val="150000"/>
              </a:lnSpc>
              <a:buClr>
                <a:schemeClr val="tx1"/>
              </a:buClr>
              <a:buFont typeface="Arial" panose="020B0604020202020204" pitchFamily="34" charset="0"/>
              <a:buChar char="•"/>
            </a:pPr>
            <a:endParaRPr lang="en-US" altLang="zh-CN" sz="1050" dirty="0">
              <a:solidFill>
                <a:schemeClr val="tx1"/>
              </a:solidFill>
              <a:latin typeface="SimHei" panose="02010609060101010101" pitchFamily="49" charset="-122"/>
              <a:ea typeface="SimHei" panose="02010609060101010101" pitchFamily="49" charset="-122"/>
            </a:endParaRPr>
          </a:p>
          <a:p>
            <a:pPr>
              <a:lnSpc>
                <a:spcPct val="150000"/>
              </a:lnSpc>
              <a:buClr>
                <a:schemeClr val="tx1"/>
              </a:buClr>
            </a:pPr>
            <a:r>
              <a:rPr lang="zh-CN" altLang="en-US" sz="1800" dirty="0">
                <a:solidFill>
                  <a:schemeClr val="tx1"/>
                </a:solidFill>
                <a:latin typeface="SimHei" panose="02010609060101010101" pitchFamily="49" charset="-122"/>
                <a:ea typeface="SimHei" panose="02010609060101010101" pitchFamily="49" charset="-122"/>
              </a:rPr>
              <a:t>循环神经网络 </a:t>
            </a:r>
            <a:r>
              <a:rPr lang="en-US" altLang="zh-CN" sz="1800" dirty="0">
                <a:solidFill>
                  <a:schemeClr val="tx1"/>
                </a:solidFill>
                <a:latin typeface="SimHei" panose="02010609060101010101" pitchFamily="49" charset="-122"/>
                <a:ea typeface="SimHei" panose="02010609060101010101" pitchFamily="49" charset="-122"/>
              </a:rPr>
              <a:t>(RNN)</a:t>
            </a:r>
            <a:r>
              <a:rPr lang="zh-CN" altLang="en-US" sz="1800" dirty="0">
                <a:solidFill>
                  <a:schemeClr val="tx1"/>
                </a:solidFill>
                <a:latin typeface="SimHei" panose="02010609060101010101" pitchFamily="49" charset="-122"/>
                <a:ea typeface="SimHei" panose="02010609060101010101" pitchFamily="49" charset="-122"/>
              </a:rPr>
              <a:t>：</a:t>
            </a:r>
            <a:endParaRPr lang="en-US" altLang="zh-CN" sz="1800" dirty="0">
              <a:solidFill>
                <a:schemeClr val="tx1"/>
              </a:solidFill>
              <a:latin typeface="SimHei" panose="02010609060101010101" pitchFamily="49" charset="-122"/>
              <a:ea typeface="SimHei" panose="02010609060101010101" pitchFamily="49" charset="-122"/>
            </a:endParaRPr>
          </a:p>
          <a:p>
            <a:pPr marL="285750" indent="-285750">
              <a:lnSpc>
                <a:spcPct val="150000"/>
              </a:lnSpc>
              <a:buClr>
                <a:schemeClr val="tx1"/>
              </a:buClr>
              <a:buFont typeface="Arial" panose="020B0604020202020204" pitchFamily="34" charset="0"/>
              <a:buChar char="•"/>
            </a:pPr>
            <a:r>
              <a:rPr lang="zh-CN" altLang="en-US" sz="1600" dirty="0">
                <a:solidFill>
                  <a:schemeClr val="tx1"/>
                </a:solidFill>
                <a:latin typeface="SimHei" panose="02010609060101010101" pitchFamily="49" charset="-122"/>
                <a:ea typeface="SimHei" panose="02010609060101010101" pitchFamily="49" charset="-122"/>
              </a:rPr>
              <a:t>处理时间序列数据方面有很大的优势</a:t>
            </a:r>
            <a:endParaRPr lang="en-US" altLang="zh-CN" sz="1600" dirty="0">
              <a:solidFill>
                <a:schemeClr val="tx1"/>
              </a:solidFill>
              <a:latin typeface="SimHei" panose="02010609060101010101" pitchFamily="49" charset="-122"/>
              <a:ea typeface="SimHei" panose="02010609060101010101" pitchFamily="49" charset="-122"/>
            </a:endParaRPr>
          </a:p>
          <a:p>
            <a:pPr marL="285750" indent="-285750">
              <a:lnSpc>
                <a:spcPct val="150000"/>
              </a:lnSpc>
              <a:buClr>
                <a:schemeClr val="tx1"/>
              </a:buClr>
              <a:buFont typeface="Arial" panose="020B0604020202020204" pitchFamily="34" charset="0"/>
              <a:buChar char="•"/>
            </a:pPr>
            <a:r>
              <a:rPr lang="zh-CN" altLang="en-US" sz="1600" dirty="0">
                <a:solidFill>
                  <a:schemeClr val="tx1"/>
                </a:solidFill>
                <a:latin typeface="SimHei" panose="02010609060101010101" pitchFamily="49" charset="-122"/>
                <a:ea typeface="SimHei" panose="02010609060101010101" pitchFamily="49" charset="-122"/>
              </a:rPr>
              <a:t>不具有长时记忆性，无法保留较长时间前的信息。</a:t>
            </a:r>
            <a:endParaRPr lang="en-US" altLang="zh-CN" sz="1600" dirty="0">
              <a:solidFill>
                <a:schemeClr val="tx1"/>
              </a:solidFill>
              <a:latin typeface="SimHei" panose="02010609060101010101" pitchFamily="49" charset="-122"/>
              <a:ea typeface="SimHei" panose="02010609060101010101" pitchFamily="49" charset="-122"/>
            </a:endParaRPr>
          </a:p>
          <a:p>
            <a:pPr marL="285750" indent="-285750">
              <a:lnSpc>
                <a:spcPct val="150000"/>
              </a:lnSpc>
              <a:buClr>
                <a:schemeClr val="tx1"/>
              </a:buClr>
              <a:buFont typeface="Arial" panose="020B0604020202020204" pitchFamily="34" charset="0"/>
              <a:buChar char="•"/>
            </a:pPr>
            <a:endParaRPr lang="en-US" altLang="zh-CN" sz="1050" dirty="0">
              <a:solidFill>
                <a:schemeClr val="tx1"/>
              </a:solidFill>
              <a:latin typeface="SimHei" panose="02010609060101010101" pitchFamily="49" charset="-122"/>
              <a:ea typeface="SimHei" panose="02010609060101010101" pitchFamily="49" charset="-122"/>
            </a:endParaRPr>
          </a:p>
          <a:p>
            <a:pPr>
              <a:lnSpc>
                <a:spcPct val="150000"/>
              </a:lnSpc>
              <a:buClr>
                <a:schemeClr val="tx1"/>
              </a:buClr>
            </a:pPr>
            <a:r>
              <a:rPr lang="zh-CN" altLang="en-US" sz="1800" dirty="0">
                <a:solidFill>
                  <a:schemeClr val="tx1"/>
                </a:solidFill>
                <a:latin typeface="SimHei" panose="02010609060101010101" pitchFamily="49" charset="-122"/>
                <a:ea typeface="SimHei" panose="02010609060101010101" pitchFamily="49" charset="-122"/>
              </a:rPr>
              <a:t>长短期记忆神经网络</a:t>
            </a:r>
            <a:r>
              <a:rPr lang="en-US" altLang="zh-CN" sz="1800" dirty="0">
                <a:solidFill>
                  <a:schemeClr val="tx1"/>
                </a:solidFill>
                <a:latin typeface="SimHei" panose="02010609060101010101" pitchFamily="49" charset="-122"/>
                <a:ea typeface="SimHei" panose="02010609060101010101" pitchFamily="49" charset="-122"/>
              </a:rPr>
              <a:t>(LSTM)</a:t>
            </a:r>
            <a:r>
              <a:rPr lang="zh-CN" altLang="en-US" sz="1800" dirty="0">
                <a:solidFill>
                  <a:schemeClr val="tx1"/>
                </a:solidFill>
                <a:latin typeface="SimHei" panose="02010609060101010101" pitchFamily="49" charset="-122"/>
                <a:ea typeface="SimHei" panose="02010609060101010101" pitchFamily="49" charset="-122"/>
              </a:rPr>
              <a:t>：</a:t>
            </a:r>
            <a:endParaRPr lang="en-US" altLang="zh-CN" sz="1800" dirty="0">
              <a:solidFill>
                <a:schemeClr val="tx1"/>
              </a:solidFill>
              <a:latin typeface="SimHei" panose="02010609060101010101" pitchFamily="49" charset="-122"/>
              <a:ea typeface="SimHei" panose="02010609060101010101" pitchFamily="49" charset="-122"/>
            </a:endParaRPr>
          </a:p>
          <a:p>
            <a:pPr marL="285750" indent="-285750">
              <a:lnSpc>
                <a:spcPct val="150000"/>
              </a:lnSpc>
              <a:buClr>
                <a:schemeClr val="tx1"/>
              </a:buClr>
              <a:buFont typeface="Arial" panose="020B0604020202020204" pitchFamily="34" charset="0"/>
              <a:buChar char="•"/>
            </a:pPr>
            <a:r>
              <a:rPr lang="zh-CN" altLang="en-US" sz="1600" dirty="0">
                <a:solidFill>
                  <a:schemeClr val="tx1"/>
                </a:solidFill>
                <a:latin typeface="SimHei" panose="02010609060101010101" pitchFamily="49" charset="-122"/>
                <a:ea typeface="SimHei" panose="02010609060101010101" pitchFamily="49" charset="-122"/>
              </a:rPr>
              <a:t>在</a:t>
            </a:r>
            <a:r>
              <a:rPr lang="en-US" altLang="zh-CN" sz="1600" dirty="0">
                <a:solidFill>
                  <a:schemeClr val="tx1"/>
                </a:solidFill>
                <a:latin typeface="SimHei" panose="02010609060101010101" pitchFamily="49" charset="-122"/>
                <a:ea typeface="SimHei" panose="02010609060101010101" pitchFamily="49" charset="-122"/>
              </a:rPr>
              <a:t>RNN</a:t>
            </a:r>
            <a:r>
              <a:rPr lang="zh-CN" altLang="en-US" sz="1600" dirty="0">
                <a:solidFill>
                  <a:schemeClr val="tx1"/>
                </a:solidFill>
                <a:latin typeface="SimHei" panose="02010609060101010101" pitchFamily="49" charset="-122"/>
                <a:ea typeface="SimHei" panose="02010609060101010101" pitchFamily="49" charset="-122"/>
              </a:rPr>
              <a:t>的基础上加入了门机制，提升了</a:t>
            </a:r>
            <a:r>
              <a:rPr lang="en-US" altLang="zh-CN" sz="1600" dirty="0">
                <a:solidFill>
                  <a:schemeClr val="tx1"/>
                </a:solidFill>
                <a:latin typeface="SimHei" panose="02010609060101010101" pitchFamily="49" charset="-122"/>
                <a:ea typeface="SimHei" panose="02010609060101010101" pitchFamily="49" charset="-122"/>
              </a:rPr>
              <a:t>RNN</a:t>
            </a:r>
            <a:r>
              <a:rPr lang="zh-CN" altLang="en-US" sz="1600" dirty="0">
                <a:solidFill>
                  <a:schemeClr val="tx1"/>
                </a:solidFill>
                <a:latin typeface="SimHei" panose="02010609060101010101" pitchFamily="49" charset="-122"/>
                <a:ea typeface="SimHei" panose="02010609060101010101" pitchFamily="49" charset="-122"/>
              </a:rPr>
              <a:t>对于长时间延迟信息的处理能力。</a:t>
            </a:r>
            <a:endParaRPr kumimoji="1" lang="zh-CN" altLang="en-US" sz="1600" dirty="0">
              <a:solidFill>
                <a:schemeClr val="tx1"/>
              </a:solidFill>
              <a:latin typeface="SimHei" panose="02010609060101010101" pitchFamily="49" charset="-122"/>
              <a:ea typeface="SimHei"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D996DC9F-8040-9043-8AB9-86B4FC10265D}"/>
              </a:ext>
            </a:extLst>
          </p:cNvPr>
          <p:cNvPicPr>
            <a:picLocks noChangeAspect="1"/>
          </p:cNvPicPr>
          <p:nvPr/>
        </p:nvPicPr>
        <p:blipFill>
          <a:blip r:embed="rId3"/>
          <a:stretch>
            <a:fillRect/>
          </a:stretch>
        </p:blipFill>
        <p:spPr>
          <a:xfrm>
            <a:off x="1773642" y="2676525"/>
            <a:ext cx="5156299" cy="1808553"/>
          </a:xfrm>
          <a:prstGeom prst="rect">
            <a:avLst/>
          </a:prstGeom>
        </p:spPr>
      </p:pic>
      <p:sp>
        <p:nvSpPr>
          <p:cNvPr id="5" name="文本框 4">
            <a:extLst>
              <a:ext uri="{FF2B5EF4-FFF2-40B4-BE49-F238E27FC236}">
                <a16:creationId xmlns:a16="http://schemas.microsoft.com/office/drawing/2014/main" id="{13E3FDD7-B4B3-9B42-8968-93340BE6CAB3}"/>
              </a:ext>
            </a:extLst>
          </p:cNvPr>
          <p:cNvSpPr txBox="1"/>
          <p:nvPr/>
        </p:nvSpPr>
        <p:spPr>
          <a:xfrm>
            <a:off x="560438" y="321134"/>
            <a:ext cx="6483803" cy="2250616"/>
          </a:xfrm>
          <a:prstGeom prst="rect">
            <a:avLst/>
          </a:prstGeom>
          <a:noFill/>
        </p:spPr>
        <p:txBody>
          <a:bodyPr wrap="square" rtlCol="0">
            <a:spAutoFit/>
          </a:bodyPr>
          <a:lstStyle/>
          <a:p>
            <a:pPr>
              <a:lnSpc>
                <a:spcPct val="150000"/>
              </a:lnSpc>
            </a:pPr>
            <a:r>
              <a:rPr lang="zh-CN" altLang="en-US" sz="1600" dirty="0">
                <a:solidFill>
                  <a:schemeClr val="tx1"/>
                </a:solidFill>
                <a:latin typeface="SimHei" panose="02010609060101010101" pitchFamily="49" charset="-122"/>
                <a:ea typeface="SimHei" panose="02010609060101010101" pitchFamily="49" charset="-122"/>
              </a:rPr>
              <a:t>    将</a:t>
            </a:r>
            <a:r>
              <a:rPr lang="en-US" altLang="zh-CN" sz="1600" dirty="0">
                <a:solidFill>
                  <a:schemeClr val="tx1"/>
                </a:solidFill>
                <a:latin typeface="SimHei" panose="02010609060101010101" pitchFamily="49" charset="-122"/>
                <a:ea typeface="SimHei" panose="02010609060101010101" pitchFamily="49" charset="-122"/>
              </a:rPr>
              <a:t>LSTM</a:t>
            </a:r>
            <a:r>
              <a:rPr lang="zh-CN" altLang="en-US" sz="1600" dirty="0">
                <a:solidFill>
                  <a:schemeClr val="tx1"/>
                </a:solidFill>
                <a:latin typeface="SimHei" panose="02010609060101010101" pitchFamily="49" charset="-122"/>
                <a:ea typeface="SimHei" panose="02010609060101010101" pitchFamily="49" charset="-122"/>
              </a:rPr>
              <a:t>的预测结果和</a:t>
            </a:r>
            <a:r>
              <a:rPr lang="en-US" altLang="zh-CN" sz="1600" dirty="0">
                <a:solidFill>
                  <a:schemeClr val="tx1"/>
                </a:solidFill>
                <a:latin typeface="SimHei" panose="02010609060101010101" pitchFamily="49" charset="-122"/>
                <a:ea typeface="SimHei" panose="02010609060101010101" pitchFamily="49" charset="-122"/>
              </a:rPr>
              <a:t>19</a:t>
            </a:r>
            <a:r>
              <a:rPr lang="zh-CN" altLang="en-US" sz="1600" dirty="0">
                <a:solidFill>
                  <a:schemeClr val="tx1"/>
                </a:solidFill>
                <a:latin typeface="SimHei" panose="02010609060101010101" pitchFamily="49" charset="-122"/>
                <a:ea typeface="SimHei" panose="02010609060101010101" pitchFamily="49" charset="-122"/>
              </a:rPr>
              <a:t>种传统模型在多种</a:t>
            </a:r>
            <a:r>
              <a:rPr lang="en-US" altLang="zh-CN" sz="1600" dirty="0">
                <a:solidFill>
                  <a:schemeClr val="tx1"/>
                </a:solidFill>
                <a:latin typeface="SimHei" panose="02010609060101010101" pitchFamily="49" charset="-122"/>
                <a:ea typeface="SimHei" panose="02010609060101010101" pitchFamily="49" charset="-122"/>
              </a:rPr>
              <a:t>Loss</a:t>
            </a:r>
            <a:r>
              <a:rPr lang="zh-CN" altLang="en-US" sz="1600" dirty="0">
                <a:solidFill>
                  <a:schemeClr val="tx1"/>
                </a:solidFill>
                <a:latin typeface="SimHei" panose="02010609060101010101" pitchFamily="49" charset="-122"/>
                <a:ea typeface="SimHei" panose="02010609060101010101" pitchFamily="49" charset="-122"/>
              </a:rPr>
              <a:t>函数下相比较。其结果显示，</a:t>
            </a:r>
            <a:r>
              <a:rPr lang="en-US" altLang="zh-CN" sz="1600" dirty="0">
                <a:solidFill>
                  <a:schemeClr val="tx1"/>
                </a:solidFill>
                <a:latin typeface="SimHei" panose="02010609060101010101" pitchFamily="49" charset="-122"/>
                <a:ea typeface="SimHei" panose="02010609060101010101" pitchFamily="49" charset="-122"/>
              </a:rPr>
              <a:t>LSTM</a:t>
            </a:r>
            <a:r>
              <a:rPr lang="zh-CN" altLang="en-US" sz="1600" dirty="0">
                <a:solidFill>
                  <a:schemeClr val="tx1"/>
                </a:solidFill>
                <a:latin typeface="SimHei" panose="02010609060101010101" pitchFamily="49" charset="-122"/>
                <a:ea typeface="SimHei" panose="02010609060101010101" pitchFamily="49" charset="-122"/>
              </a:rPr>
              <a:t>模型在每种</a:t>
            </a:r>
            <a:r>
              <a:rPr lang="en-US" altLang="zh-CN" sz="1600" dirty="0">
                <a:solidFill>
                  <a:schemeClr val="tx1"/>
                </a:solidFill>
                <a:latin typeface="SimHei" panose="02010609060101010101" pitchFamily="49" charset="-122"/>
                <a:ea typeface="SimHei" panose="02010609060101010101" pitchFamily="49" charset="-122"/>
              </a:rPr>
              <a:t>Loss</a:t>
            </a:r>
            <a:r>
              <a:rPr lang="zh-CN" altLang="en-US" sz="1600" dirty="0">
                <a:solidFill>
                  <a:schemeClr val="tx1"/>
                </a:solidFill>
                <a:latin typeface="SimHei" panose="02010609060101010101" pitchFamily="49" charset="-122"/>
                <a:ea typeface="SimHei" panose="02010609060101010101" pitchFamily="49" charset="-122"/>
              </a:rPr>
              <a:t>函数下的预测准确度都为最佳，相较于第二名，深度学习的预测精度提升了约</a:t>
            </a:r>
            <a:r>
              <a:rPr lang="en-US" altLang="zh-CN" sz="1600" dirty="0">
                <a:solidFill>
                  <a:schemeClr val="tx1"/>
                </a:solidFill>
                <a:latin typeface="SimHei" panose="02010609060101010101" pitchFamily="49" charset="-122"/>
                <a:ea typeface="SimHei" panose="02010609060101010101" pitchFamily="49" charset="-122"/>
              </a:rPr>
              <a:t>9%-13%</a:t>
            </a:r>
            <a:r>
              <a:rPr lang="zh-CN" altLang="en-US" sz="1600" dirty="0">
                <a:solidFill>
                  <a:schemeClr val="tx1"/>
                </a:solidFill>
                <a:latin typeface="SimHei" panose="02010609060101010101" pitchFamily="49" charset="-122"/>
                <a:ea typeface="SimHei" panose="02010609060101010101" pitchFamily="49" charset="-122"/>
              </a:rPr>
              <a:t>。研究还发现深度学习算法受关键参数的影响较小，在大多数情况下</a:t>
            </a:r>
            <a:r>
              <a:rPr lang="en-US" altLang="zh-CN" sz="1600" dirty="0">
                <a:solidFill>
                  <a:schemeClr val="tx1"/>
                </a:solidFill>
                <a:latin typeface="SimHei" panose="02010609060101010101" pitchFamily="49" charset="-122"/>
                <a:ea typeface="SimHei" panose="02010609060101010101" pitchFamily="49" charset="-122"/>
              </a:rPr>
              <a:t>LSTM</a:t>
            </a:r>
            <a:r>
              <a:rPr lang="zh-CN" altLang="en-US" sz="1600" dirty="0">
                <a:solidFill>
                  <a:schemeClr val="tx1"/>
                </a:solidFill>
                <a:latin typeface="SimHei" panose="02010609060101010101" pitchFamily="49" charset="-122"/>
                <a:ea typeface="SimHei" panose="02010609060101010101" pitchFamily="49" charset="-122"/>
              </a:rPr>
              <a:t>模型在测试模型中具有最好的预测效率，且随着训练数据量的增加，模型的预测效果逐渐趋于稳定。</a:t>
            </a:r>
            <a:endParaRPr kumimoji="1" lang="zh-CN" altLang="en-US" sz="1600" dirty="0">
              <a:solidFill>
                <a:schemeClr val="tx1"/>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757587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0"/>
          <p:cNvSpPr/>
          <p:nvPr/>
        </p:nvSpPr>
        <p:spPr>
          <a:xfrm>
            <a:off x="796200" y="2746588"/>
            <a:ext cx="3132600" cy="708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54" name="Google Shape;854;p40"/>
          <p:cNvSpPr/>
          <p:nvPr/>
        </p:nvSpPr>
        <p:spPr>
          <a:xfrm>
            <a:off x="5041100" y="-83825"/>
            <a:ext cx="4877725" cy="5323275"/>
          </a:xfrm>
          <a:custGeom>
            <a:avLst/>
            <a:gdLst/>
            <a:ahLst/>
            <a:cxnLst/>
            <a:rect l="l" t="t" r="r" b="b"/>
            <a:pathLst>
              <a:path w="195109" h="212931" extrusionOk="0">
                <a:moveTo>
                  <a:pt x="195109" y="0"/>
                </a:moveTo>
                <a:lnTo>
                  <a:pt x="104120" y="93802"/>
                </a:lnTo>
                <a:lnTo>
                  <a:pt x="68475" y="57532"/>
                </a:lnTo>
                <a:lnTo>
                  <a:pt x="0" y="212931"/>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55" name="Google Shape;855;p40"/>
          <p:cNvSpPr txBox="1">
            <a:spLocks noGrp="1"/>
          </p:cNvSpPr>
          <p:nvPr>
            <p:ph type="title"/>
          </p:nvPr>
        </p:nvSpPr>
        <p:spPr>
          <a:xfrm>
            <a:off x="796200" y="2820538"/>
            <a:ext cx="3132600" cy="560100"/>
          </a:xfrm>
          <a:prstGeom prst="rect">
            <a:avLst/>
          </a:prstGeom>
        </p:spPr>
        <p:txBody>
          <a:bodyPr spcFirstLastPara="1" wrap="square" lIns="91425" tIns="91425" rIns="91425" bIns="91425" anchor="ctr" anchorCtr="0">
            <a:noAutofit/>
          </a:bodyPr>
          <a:lstStyle/>
          <a:p>
            <a:pPr lvl="0" algn="ctr"/>
            <a:r>
              <a:rPr lang="en-US" altLang="en-GB" sz="2000" dirty="0">
                <a:latin typeface="Consolas" panose="020B0609020204030204" pitchFamily="49" charset="0"/>
                <a:cs typeface="Consolas" panose="020B0609020204030204" pitchFamily="49" charset="0"/>
              </a:rPr>
              <a:t>Ensemble learning</a:t>
            </a:r>
            <a:r>
              <a:rPr lang="en-GB" altLang="zh-CN" sz="2000" dirty="0">
                <a:latin typeface="Consolas" panose="020B0609020204030204" pitchFamily="49" charset="0"/>
                <a:cs typeface="Consolas" panose="020B0609020204030204" pitchFamily="49" charset="0"/>
              </a:rPr>
              <a:t>!</a:t>
            </a:r>
            <a:endParaRPr sz="2000" dirty="0">
              <a:latin typeface="SimHei" panose="02010609060101010101" pitchFamily="49" charset="-122"/>
              <a:ea typeface="SimHei" panose="02010609060101010101" pitchFamily="49" charset="-122"/>
            </a:endParaRPr>
          </a:p>
        </p:txBody>
      </p:sp>
      <p:sp>
        <p:nvSpPr>
          <p:cNvPr id="856" name="Google Shape;856;p40"/>
          <p:cNvSpPr txBox="1">
            <a:spLocks noGrp="1"/>
          </p:cNvSpPr>
          <p:nvPr>
            <p:ph type="title" idx="2"/>
          </p:nvPr>
        </p:nvSpPr>
        <p:spPr>
          <a:xfrm>
            <a:off x="796200" y="1059787"/>
            <a:ext cx="3132600" cy="14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dirty="0"/>
              <a:t>5</a:t>
            </a:r>
            <a:endParaRPr dirty="0"/>
          </a:p>
        </p:txBody>
      </p:sp>
      <p:sp>
        <p:nvSpPr>
          <p:cNvPr id="857" name="Google Shape;857;p40"/>
          <p:cNvSpPr txBox="1">
            <a:spLocks noGrp="1"/>
          </p:cNvSpPr>
          <p:nvPr>
            <p:ph type="subTitle" idx="1"/>
          </p:nvPr>
        </p:nvSpPr>
        <p:spPr>
          <a:xfrm>
            <a:off x="796200" y="3586913"/>
            <a:ext cx="3132600" cy="496800"/>
          </a:xfrm>
          <a:prstGeom prst="rect">
            <a:avLst/>
          </a:prstGeom>
        </p:spPr>
        <p:txBody>
          <a:bodyPr spcFirstLastPara="1" wrap="square" lIns="91425" tIns="91425" rIns="91425" bIns="91425" anchor="ctr" anchorCtr="0">
            <a:noAutofit/>
          </a:bodyPr>
          <a:lstStyle/>
          <a:p>
            <a:pPr marL="0" indent="0" algn="ctr"/>
            <a:r>
              <a:rPr lang="zh-CN" altLang="en-US" dirty="0">
                <a:latin typeface="SimHei" panose="02010609060101010101" pitchFamily="49" charset="-122"/>
                <a:ea typeface="SimHei" panose="02010609060101010101" pitchFamily="49" charset="-122"/>
              </a:rPr>
              <a:t>集成学习与股市预测</a:t>
            </a:r>
          </a:p>
        </p:txBody>
      </p:sp>
      <p:pic>
        <p:nvPicPr>
          <p:cNvPr id="3" name="图片 2" descr="图示&#10;&#10;描述已自动生成">
            <a:extLst>
              <a:ext uri="{FF2B5EF4-FFF2-40B4-BE49-F238E27FC236}">
                <a16:creationId xmlns:a16="http://schemas.microsoft.com/office/drawing/2014/main" id="{01FECD2E-CF30-9546-B388-D93B8114D961}"/>
              </a:ext>
            </a:extLst>
          </p:cNvPr>
          <p:cNvPicPr>
            <a:picLocks noChangeAspect="1"/>
          </p:cNvPicPr>
          <p:nvPr/>
        </p:nvPicPr>
        <p:blipFill>
          <a:blip r:embed="rId3"/>
          <a:stretch>
            <a:fillRect/>
          </a:stretch>
        </p:blipFill>
        <p:spPr>
          <a:xfrm>
            <a:off x="4102901" y="1319425"/>
            <a:ext cx="4744755" cy="2854325"/>
          </a:xfrm>
          <a:prstGeom prst="rect">
            <a:avLst/>
          </a:prstGeom>
        </p:spPr>
      </p:pic>
    </p:spTree>
    <p:extLst>
      <p:ext uri="{BB962C8B-B14F-4D97-AF65-F5344CB8AC3E}">
        <p14:creationId xmlns:p14="http://schemas.microsoft.com/office/powerpoint/2010/main" val="2269185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p:nvPr/>
        </p:nvSpPr>
        <p:spPr>
          <a:xfrm>
            <a:off x="3338400" y="2612178"/>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a:p>
        </p:txBody>
      </p:sp>
      <p:sp>
        <p:nvSpPr>
          <p:cNvPr id="351" name="Google Shape;351;p35"/>
          <p:cNvSpPr txBox="1">
            <a:spLocks noGrp="1"/>
          </p:cNvSpPr>
          <p:nvPr>
            <p:ph type="subTitle" idx="1"/>
          </p:nvPr>
        </p:nvSpPr>
        <p:spPr>
          <a:xfrm>
            <a:off x="1155750" y="1642500"/>
            <a:ext cx="6832500" cy="134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latin typeface="SimHei" panose="02010609060101010101" pitchFamily="49" charset="-122"/>
                <a:ea typeface="SimHei" panose="02010609060101010101" pitchFamily="49" charset="-122"/>
              </a:rPr>
              <a:t>“</a:t>
            </a:r>
            <a:r>
              <a:rPr lang="zh-CN" altLang="en-GB" sz="3600" dirty="0">
                <a:latin typeface="SimHei" panose="02010609060101010101" pitchFamily="49" charset="-122"/>
                <a:ea typeface="SimHei" panose="02010609060101010101" pitchFamily="49" charset="-122"/>
              </a:rPr>
              <a:t>三个臭皮匠，赛过诸葛亮</a:t>
            </a:r>
            <a:r>
              <a:rPr lang="en-GB" sz="3600" dirty="0">
                <a:latin typeface="SimHei" panose="02010609060101010101" pitchFamily="49" charset="-122"/>
                <a:ea typeface="SimHei" panose="02010609060101010101" pitchFamily="49" charset="-122"/>
              </a:rPr>
              <a:t>”</a:t>
            </a:r>
          </a:p>
        </p:txBody>
      </p:sp>
      <p:sp>
        <p:nvSpPr>
          <p:cNvPr id="352" name="Google Shape;352;p35"/>
          <p:cNvSpPr txBox="1">
            <a:spLocks noGrp="1"/>
          </p:cNvSpPr>
          <p:nvPr>
            <p:ph type="subTitle" idx="2"/>
          </p:nvPr>
        </p:nvSpPr>
        <p:spPr>
          <a:xfrm>
            <a:off x="1155750" y="2689839"/>
            <a:ext cx="6832500" cy="207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dirty="0"/>
              <a:t>—someone famous</a:t>
            </a:r>
          </a:p>
        </p:txBody>
      </p:sp>
      <p:grpSp>
        <p:nvGrpSpPr>
          <p:cNvPr id="353" name="Google Shape;353;p35"/>
          <p:cNvGrpSpPr/>
          <p:nvPr/>
        </p:nvGrpSpPr>
        <p:grpSpPr>
          <a:xfrm>
            <a:off x="719996" y="540006"/>
            <a:ext cx="302887" cy="302887"/>
            <a:chOff x="150250" y="735900"/>
            <a:chExt cx="508200" cy="508200"/>
          </a:xfrm>
        </p:grpSpPr>
        <p:sp>
          <p:nvSpPr>
            <p:cNvPr id="354" name="Google Shape;354;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35"/>
          <p:cNvGrpSpPr/>
          <p:nvPr/>
        </p:nvGrpSpPr>
        <p:grpSpPr>
          <a:xfrm>
            <a:off x="619912" y="987101"/>
            <a:ext cx="503118" cy="503118"/>
            <a:chOff x="150250" y="735900"/>
            <a:chExt cx="508200" cy="508200"/>
          </a:xfrm>
        </p:grpSpPr>
        <p:sp>
          <p:nvSpPr>
            <p:cNvPr id="357" name="Google Shape;357;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5"/>
          <p:cNvGrpSpPr/>
          <p:nvPr/>
        </p:nvGrpSpPr>
        <p:grpSpPr>
          <a:xfrm>
            <a:off x="1155760" y="674426"/>
            <a:ext cx="262993" cy="262993"/>
            <a:chOff x="150250" y="735900"/>
            <a:chExt cx="508200" cy="508200"/>
          </a:xfrm>
        </p:grpSpPr>
        <p:sp>
          <p:nvSpPr>
            <p:cNvPr id="360" name="Google Shape;360;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35"/>
          <p:cNvGrpSpPr/>
          <p:nvPr/>
        </p:nvGrpSpPr>
        <p:grpSpPr>
          <a:xfrm>
            <a:off x="8121121" y="4300606"/>
            <a:ext cx="302887" cy="302887"/>
            <a:chOff x="150250" y="735900"/>
            <a:chExt cx="508200" cy="508200"/>
          </a:xfrm>
        </p:grpSpPr>
        <p:sp>
          <p:nvSpPr>
            <p:cNvPr id="363" name="Google Shape;363;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35"/>
          <p:cNvGrpSpPr/>
          <p:nvPr/>
        </p:nvGrpSpPr>
        <p:grpSpPr>
          <a:xfrm>
            <a:off x="8021012" y="3675101"/>
            <a:ext cx="503118" cy="503118"/>
            <a:chOff x="150250" y="735900"/>
            <a:chExt cx="508200" cy="508200"/>
          </a:xfrm>
        </p:grpSpPr>
        <p:sp>
          <p:nvSpPr>
            <p:cNvPr id="366" name="Google Shape;366;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5"/>
          <p:cNvGrpSpPr/>
          <p:nvPr/>
        </p:nvGrpSpPr>
        <p:grpSpPr>
          <a:xfrm>
            <a:off x="7628135" y="4178226"/>
            <a:ext cx="262993" cy="262993"/>
            <a:chOff x="150250" y="735900"/>
            <a:chExt cx="508200" cy="508200"/>
          </a:xfrm>
        </p:grpSpPr>
        <p:sp>
          <p:nvSpPr>
            <p:cNvPr id="369" name="Google Shape;369;p35"/>
            <p:cNvSpPr/>
            <p:nvPr/>
          </p:nvSpPr>
          <p:spPr>
            <a:xfrm>
              <a:off x="350467" y="886350"/>
              <a:ext cx="107788" cy="207304"/>
            </a:xfrm>
            <a:custGeom>
              <a:avLst/>
              <a:gdLst/>
              <a:ahLst/>
              <a:cxnLst/>
              <a:rect l="l" t="t" r="r" b="b"/>
              <a:pathLst>
                <a:path w="2450" h="4712" extrusionOk="0">
                  <a:moveTo>
                    <a:pt x="1224" y="1"/>
                  </a:moveTo>
                  <a:cubicBezTo>
                    <a:pt x="1063" y="1"/>
                    <a:pt x="928" y="135"/>
                    <a:pt x="928" y="297"/>
                  </a:cubicBezTo>
                  <a:lnTo>
                    <a:pt x="928" y="418"/>
                  </a:lnTo>
                  <a:cubicBezTo>
                    <a:pt x="404" y="539"/>
                    <a:pt x="0" y="997"/>
                    <a:pt x="0" y="1521"/>
                  </a:cubicBezTo>
                  <a:cubicBezTo>
                    <a:pt x="0" y="2154"/>
                    <a:pt x="551" y="2666"/>
                    <a:pt x="1224" y="2666"/>
                  </a:cubicBezTo>
                  <a:cubicBezTo>
                    <a:pt x="1574" y="2666"/>
                    <a:pt x="1870" y="2908"/>
                    <a:pt x="1870" y="3217"/>
                  </a:cubicBezTo>
                  <a:cubicBezTo>
                    <a:pt x="1870" y="3527"/>
                    <a:pt x="1574" y="3770"/>
                    <a:pt x="1224" y="3770"/>
                  </a:cubicBezTo>
                  <a:cubicBezTo>
                    <a:pt x="874" y="3770"/>
                    <a:pt x="592" y="3527"/>
                    <a:pt x="592" y="3217"/>
                  </a:cubicBezTo>
                  <a:cubicBezTo>
                    <a:pt x="592" y="3056"/>
                    <a:pt x="458" y="2921"/>
                    <a:pt x="296" y="2921"/>
                  </a:cubicBezTo>
                  <a:cubicBezTo>
                    <a:pt x="135" y="2921"/>
                    <a:pt x="0" y="3056"/>
                    <a:pt x="0" y="3217"/>
                  </a:cubicBezTo>
                  <a:cubicBezTo>
                    <a:pt x="0" y="3756"/>
                    <a:pt x="404" y="4200"/>
                    <a:pt x="928" y="4321"/>
                  </a:cubicBezTo>
                  <a:lnTo>
                    <a:pt x="928" y="4416"/>
                  </a:lnTo>
                  <a:cubicBezTo>
                    <a:pt x="928" y="4577"/>
                    <a:pt x="1063" y="4712"/>
                    <a:pt x="1224" y="4712"/>
                  </a:cubicBezTo>
                  <a:cubicBezTo>
                    <a:pt x="1386" y="4712"/>
                    <a:pt x="1520" y="4577"/>
                    <a:pt x="1520" y="4416"/>
                  </a:cubicBezTo>
                  <a:lnTo>
                    <a:pt x="1520" y="4321"/>
                  </a:lnTo>
                  <a:cubicBezTo>
                    <a:pt x="2059" y="4200"/>
                    <a:pt x="2450" y="3756"/>
                    <a:pt x="2450" y="3217"/>
                  </a:cubicBezTo>
                  <a:cubicBezTo>
                    <a:pt x="2450" y="2585"/>
                    <a:pt x="1911" y="2074"/>
                    <a:pt x="1224" y="2074"/>
                  </a:cubicBezTo>
                  <a:cubicBezTo>
                    <a:pt x="874" y="2074"/>
                    <a:pt x="592" y="1831"/>
                    <a:pt x="592" y="1521"/>
                  </a:cubicBezTo>
                  <a:cubicBezTo>
                    <a:pt x="592" y="1225"/>
                    <a:pt x="874" y="970"/>
                    <a:pt x="1224" y="970"/>
                  </a:cubicBezTo>
                  <a:cubicBezTo>
                    <a:pt x="1574" y="970"/>
                    <a:pt x="1870" y="1225"/>
                    <a:pt x="1870" y="1521"/>
                  </a:cubicBezTo>
                  <a:cubicBezTo>
                    <a:pt x="1870" y="1683"/>
                    <a:pt x="1992" y="1817"/>
                    <a:pt x="2167" y="1817"/>
                  </a:cubicBezTo>
                  <a:cubicBezTo>
                    <a:pt x="2328" y="1817"/>
                    <a:pt x="2450" y="1683"/>
                    <a:pt x="2450" y="1521"/>
                  </a:cubicBezTo>
                  <a:cubicBezTo>
                    <a:pt x="2450" y="997"/>
                    <a:pt x="2059" y="539"/>
                    <a:pt x="1520" y="418"/>
                  </a:cubicBezTo>
                  <a:lnTo>
                    <a:pt x="1520" y="297"/>
                  </a:lnTo>
                  <a:cubicBezTo>
                    <a:pt x="1520" y="135"/>
                    <a:pt x="1386" y="1"/>
                    <a:pt x="1224" y="1"/>
                  </a:cubicBezTo>
                  <a:close/>
                </a:path>
              </a:pathLst>
            </a:custGeom>
            <a:solidFill>
              <a:schemeClr val="accent6"/>
            </a:solidFill>
            <a:ln>
              <a:noFill/>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150250" y="735900"/>
              <a:ext cx="508200" cy="5082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498328" y="860850"/>
            <a:ext cx="4073672" cy="31794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Clr>
                <a:srgbClr val="A3816A"/>
              </a:buClr>
              <a:buSzPts val="1100"/>
              <a:buFont typeface="Arial" panose="020B0604020202020204"/>
              <a:buNone/>
            </a:pPr>
            <a:r>
              <a:rPr lang="zh-CN" altLang="en-GB" dirty="0">
                <a:latin typeface="SimHei" panose="02010609060101010101" pitchFamily="49" charset="-122"/>
                <a:ea typeface="SimHei" panose="02010609060101010101" pitchFamily="49" charset="-122"/>
              </a:rPr>
              <a:t>训练出一个完美的模型可能很难。</a:t>
            </a:r>
          </a:p>
          <a:p>
            <a:pPr marL="0" lvl="0" indent="0" algn="l" rtl="0">
              <a:lnSpc>
                <a:spcPct val="150000"/>
              </a:lnSpc>
              <a:spcBef>
                <a:spcPts val="0"/>
              </a:spcBef>
              <a:spcAft>
                <a:spcPts val="0"/>
              </a:spcAft>
              <a:buClr>
                <a:srgbClr val="A3816A"/>
              </a:buClr>
              <a:buSzPts val="1100"/>
              <a:buFont typeface="Arial" panose="020B0604020202020204"/>
              <a:buNone/>
            </a:pPr>
            <a:endParaRPr lang="zh-CN" altLang="en-GB" dirty="0">
              <a:latin typeface="SimHei" panose="02010609060101010101" pitchFamily="49" charset="-122"/>
              <a:ea typeface="SimHei" panose="02010609060101010101" pitchFamily="49" charset="-122"/>
            </a:endParaRPr>
          </a:p>
          <a:p>
            <a:pPr marL="0" lvl="0" indent="0" algn="l" rtl="0">
              <a:lnSpc>
                <a:spcPct val="150000"/>
              </a:lnSpc>
              <a:spcBef>
                <a:spcPts val="0"/>
              </a:spcBef>
              <a:spcAft>
                <a:spcPts val="0"/>
              </a:spcAft>
              <a:buClr>
                <a:srgbClr val="A3816A"/>
              </a:buClr>
              <a:buSzPts val="1100"/>
              <a:buFont typeface="Arial" panose="020B0604020202020204"/>
              <a:buNone/>
            </a:pPr>
            <a:r>
              <a:rPr lang="zh-CN" altLang="en-GB" dirty="0">
                <a:latin typeface="SimHei" panose="02010609060101010101" pitchFamily="49" charset="-122"/>
                <a:ea typeface="SimHei" panose="02010609060101010101" pitchFamily="49" charset="-122"/>
              </a:rPr>
              <a:t>但也许我们并不需要直接训练出一个完美的模型，而只需通过一些方式把很多较弱的，有偏好的模型组合起来</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形成一个强模型。</a:t>
            </a:r>
          </a:p>
        </p:txBody>
      </p:sp>
      <p:sp>
        <p:nvSpPr>
          <p:cNvPr id="482" name="Google Shape;482;p37"/>
          <p:cNvSpPr txBox="1">
            <a:spLocks noGrp="1"/>
          </p:cNvSpPr>
          <p:nvPr>
            <p:ph type="title"/>
          </p:nvPr>
        </p:nvSpPr>
        <p:spPr>
          <a:xfrm>
            <a:off x="498328" y="574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dirty="0">
                <a:latin typeface="SimHei" panose="02010609060101010101" pitchFamily="49" charset="-122"/>
                <a:ea typeface="SimHei" panose="02010609060101010101" pitchFamily="49" charset="-122"/>
              </a:rPr>
              <a:t>集成学习的思想</a:t>
            </a:r>
          </a:p>
        </p:txBody>
      </p:sp>
      <p:pic>
        <p:nvPicPr>
          <p:cNvPr id="3" name="图片 2" descr="图示&#10;&#10;描述已自动生成">
            <a:extLst>
              <a:ext uri="{FF2B5EF4-FFF2-40B4-BE49-F238E27FC236}">
                <a16:creationId xmlns:a16="http://schemas.microsoft.com/office/drawing/2014/main" id="{3FC45CAB-3FB8-2645-BEBD-55C3B27E0F6D}"/>
              </a:ext>
            </a:extLst>
          </p:cNvPr>
          <p:cNvPicPr>
            <a:picLocks noChangeAspect="1"/>
          </p:cNvPicPr>
          <p:nvPr/>
        </p:nvPicPr>
        <p:blipFill>
          <a:blip r:embed="rId3"/>
          <a:stretch>
            <a:fillRect/>
          </a:stretch>
        </p:blipFill>
        <p:spPr>
          <a:xfrm>
            <a:off x="4771731" y="1300442"/>
            <a:ext cx="4073672" cy="230021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219075" y="672350"/>
            <a:ext cx="4584848" cy="31794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Clr>
                <a:srgbClr val="A3816A"/>
              </a:buClr>
              <a:buSzPts val="1100"/>
              <a:buFont typeface="Arial" panose="020B0604020202020204"/>
              <a:buNone/>
            </a:pPr>
            <a:r>
              <a:rPr lang="en-GB" sz="1800" dirty="0">
                <a:latin typeface="SimHei" panose="02010609060101010101" pitchFamily="49" charset="-122"/>
                <a:ea typeface="SimHei" panose="02010609060101010101" pitchFamily="49" charset="-122"/>
              </a:rPr>
              <a:t>“</a:t>
            </a:r>
            <a:r>
              <a:rPr lang="en-GB" sz="1800" dirty="0" err="1">
                <a:latin typeface="SimHei" panose="02010609060101010101" pitchFamily="49" charset="-122"/>
                <a:ea typeface="SimHei" panose="02010609060101010101" pitchFamily="49" charset="-122"/>
              </a:rPr>
              <a:t>Bagging”一词是对“bootstrap</a:t>
            </a:r>
            <a:r>
              <a:rPr lang="en-GB" sz="1800" dirty="0">
                <a:latin typeface="SimHei" panose="02010609060101010101" pitchFamily="49" charset="-122"/>
                <a:ea typeface="SimHei" panose="02010609060101010101" pitchFamily="49" charset="-122"/>
              </a:rPr>
              <a:t> </a:t>
            </a:r>
            <a:r>
              <a:rPr lang="en-GB" sz="1800" dirty="0" err="1">
                <a:latin typeface="SimHei" panose="02010609060101010101" pitchFamily="49" charset="-122"/>
                <a:ea typeface="SimHei" panose="02010609060101010101" pitchFamily="49" charset="-122"/>
              </a:rPr>
              <a:t>aggregating”的简写，其中“bootstrap”又称自展法，是一种用小样本估计整体值的非参数方法</a:t>
            </a:r>
            <a:r>
              <a:rPr lang="en-GB" sz="1800" dirty="0">
                <a:latin typeface="SimHei" panose="02010609060101010101" pitchFamily="49" charset="-122"/>
                <a:ea typeface="SimHei" panose="02010609060101010101" pitchFamily="49" charset="-122"/>
              </a:rPr>
              <a:t>。</a:t>
            </a:r>
          </a:p>
        </p:txBody>
      </p:sp>
      <p:sp>
        <p:nvSpPr>
          <p:cNvPr id="482" name="Google Shape;482;p37"/>
          <p:cNvSpPr txBox="1">
            <a:spLocks noGrp="1"/>
          </p:cNvSpPr>
          <p:nvPr>
            <p:ph type="title"/>
          </p:nvPr>
        </p:nvSpPr>
        <p:spPr>
          <a:xfrm>
            <a:off x="253276" y="368675"/>
            <a:ext cx="7704000" cy="572700"/>
          </a:xfrm>
          <a:prstGeom prst="rect">
            <a:avLst/>
          </a:prstGeom>
        </p:spPr>
        <p:txBody>
          <a:bodyPr spcFirstLastPara="1" wrap="square" lIns="91425" tIns="91425" rIns="91425" bIns="91425" anchor="t" anchorCtr="0">
            <a:noAutofit/>
          </a:bodyPr>
          <a:lstStyle/>
          <a:p>
            <a:pPr lvl="0"/>
            <a:r>
              <a:rPr lang="en-US" altLang="en-GB" dirty="0">
                <a:latin typeface="Consolas" panose="020B0609020204030204" pitchFamily="49" charset="0"/>
                <a:cs typeface="Consolas" panose="020B0609020204030204" pitchFamily="49" charset="0"/>
              </a:rPr>
              <a:t>Bagging</a:t>
            </a:r>
            <a:endParaRPr lang="zh-CN" altLang="en-GB" dirty="0"/>
          </a:p>
        </p:txBody>
      </p:sp>
      <p:pic>
        <p:nvPicPr>
          <p:cNvPr id="7" name="图片 6" descr="图示&#10;&#10;描述已自动生成">
            <a:extLst>
              <a:ext uri="{FF2B5EF4-FFF2-40B4-BE49-F238E27FC236}">
                <a16:creationId xmlns:a16="http://schemas.microsoft.com/office/drawing/2014/main" id="{5BD793FF-2998-E347-852C-E913DAD4E656}"/>
              </a:ext>
            </a:extLst>
          </p:cNvPr>
          <p:cNvPicPr>
            <a:picLocks noChangeAspect="1"/>
          </p:cNvPicPr>
          <p:nvPr/>
        </p:nvPicPr>
        <p:blipFill>
          <a:blip r:embed="rId3"/>
          <a:stretch>
            <a:fillRect/>
          </a:stretch>
        </p:blipFill>
        <p:spPr>
          <a:xfrm>
            <a:off x="5038725" y="373675"/>
            <a:ext cx="3886200" cy="4114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304363" y="557895"/>
            <a:ext cx="6068727" cy="31794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Clr>
                <a:srgbClr val="A3816A"/>
              </a:buClr>
              <a:buSzPts val="1100"/>
              <a:buFont typeface="Arial" panose="020B0604020202020204"/>
              <a:buNone/>
            </a:pPr>
            <a:r>
              <a:rPr lang="zh-CN" altLang="en-GB" dirty="0">
                <a:latin typeface="SimHei" panose="02010609060101010101" pitchFamily="49" charset="-122"/>
                <a:ea typeface="SimHei" panose="02010609060101010101" pitchFamily="49" charset="-122"/>
              </a:rPr>
              <a:t>它可以显著缩小基分类器的方差，减小过拟合问题所带来的影响。</a:t>
            </a:r>
          </a:p>
          <a:p>
            <a:pPr marL="0" lvl="0" indent="0" algn="l" rtl="0">
              <a:lnSpc>
                <a:spcPct val="150000"/>
              </a:lnSpc>
              <a:spcBef>
                <a:spcPts val="0"/>
              </a:spcBef>
              <a:spcAft>
                <a:spcPts val="0"/>
              </a:spcAft>
              <a:buClr>
                <a:srgbClr val="A3816A"/>
              </a:buClr>
              <a:buSzPts val="1100"/>
              <a:buFont typeface="Arial" panose="020B0604020202020204"/>
              <a:buNone/>
            </a:pPr>
            <a:r>
              <a:rPr lang="zh-CN" altLang="en-GB" dirty="0">
                <a:latin typeface="SimHei" panose="02010609060101010101" pitchFamily="49" charset="-122"/>
                <a:ea typeface="SimHei" panose="02010609060101010101" pitchFamily="49" charset="-122"/>
              </a:rPr>
              <a:t>所以</a:t>
            </a:r>
            <a:r>
              <a:rPr lang="en-US" altLang="zh-CN" dirty="0">
                <a:latin typeface="SimHei" panose="02010609060101010101" pitchFamily="49" charset="-122"/>
                <a:ea typeface="SimHei" panose="02010609060101010101" pitchFamily="49" charset="-122"/>
              </a:rPr>
              <a:t>Bagging</a:t>
            </a:r>
            <a:r>
              <a:rPr lang="zh-CN" altLang="en-US" dirty="0">
                <a:latin typeface="SimHei" panose="02010609060101010101" pitchFamily="49" charset="-122"/>
                <a:ea typeface="SimHei" panose="02010609060101010101" pitchFamily="49" charset="-122"/>
              </a:rPr>
              <a:t>很适合用在组合许多过拟合有偏好的基分类器的情景当中，随机森林就是使用了</a:t>
            </a:r>
            <a:r>
              <a:rPr lang="en-US" altLang="zh-CN" dirty="0">
                <a:latin typeface="SimHei" panose="02010609060101010101" pitchFamily="49" charset="-122"/>
                <a:ea typeface="SimHei" panose="02010609060101010101" pitchFamily="49" charset="-122"/>
              </a:rPr>
              <a:t>Bagging</a:t>
            </a:r>
            <a:r>
              <a:rPr lang="zh-CN" altLang="en-US" dirty="0">
                <a:latin typeface="SimHei" panose="02010609060101010101" pitchFamily="49" charset="-122"/>
                <a:ea typeface="SimHei" panose="02010609060101010101" pitchFamily="49" charset="-122"/>
              </a:rPr>
              <a:t>思想</a:t>
            </a:r>
          </a:p>
        </p:txBody>
      </p:sp>
      <p:sp>
        <p:nvSpPr>
          <p:cNvPr id="482" name="Google Shape;482;p37"/>
          <p:cNvSpPr txBox="1">
            <a:spLocks noGrp="1"/>
          </p:cNvSpPr>
          <p:nvPr>
            <p:ph type="title"/>
          </p:nvPr>
        </p:nvSpPr>
        <p:spPr>
          <a:xfrm>
            <a:off x="304363" y="55789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dirty="0">
                <a:latin typeface="SimHei" panose="02010609060101010101" pitchFamily="49" charset="-122"/>
                <a:ea typeface="SimHei" panose="02010609060101010101" pitchFamily="49" charset="-122"/>
              </a:rPr>
              <a:t>优势与应用</a:t>
            </a:r>
          </a:p>
        </p:txBody>
      </p:sp>
      <p:grpSp>
        <p:nvGrpSpPr>
          <p:cNvPr id="483" name="Google Shape;483;p37"/>
          <p:cNvGrpSpPr/>
          <p:nvPr/>
        </p:nvGrpSpPr>
        <p:grpSpPr>
          <a:xfrm>
            <a:off x="6153277" y="1281351"/>
            <a:ext cx="2686360" cy="2580797"/>
            <a:chOff x="5002350" y="604550"/>
            <a:chExt cx="1509700" cy="1450375"/>
          </a:xfrm>
        </p:grpSpPr>
        <p:sp>
          <p:nvSpPr>
            <p:cNvPr id="484" name="Google Shape;484;p37"/>
            <p:cNvSpPr/>
            <p:nvPr/>
          </p:nvSpPr>
          <p:spPr>
            <a:xfrm>
              <a:off x="5085050" y="604550"/>
              <a:ext cx="291875" cy="128275"/>
            </a:xfrm>
            <a:custGeom>
              <a:avLst/>
              <a:gdLst/>
              <a:ahLst/>
              <a:cxnLst/>
              <a:rect l="l" t="t" r="r" b="b"/>
              <a:pathLst>
                <a:path w="11675" h="5131" extrusionOk="0">
                  <a:moveTo>
                    <a:pt x="6212" y="1"/>
                  </a:moveTo>
                  <a:cubicBezTo>
                    <a:pt x="5737" y="1"/>
                    <a:pt x="5271" y="107"/>
                    <a:pt x="4868" y="339"/>
                  </a:cubicBezTo>
                  <a:cubicBezTo>
                    <a:pt x="4142" y="767"/>
                    <a:pt x="3778" y="1640"/>
                    <a:pt x="3963" y="2375"/>
                  </a:cubicBezTo>
                  <a:lnTo>
                    <a:pt x="3963" y="2375"/>
                  </a:lnTo>
                  <a:cubicBezTo>
                    <a:pt x="3791" y="2260"/>
                    <a:pt x="3584" y="2189"/>
                    <a:pt x="3371" y="2189"/>
                  </a:cubicBezTo>
                  <a:cubicBezTo>
                    <a:pt x="3363" y="2189"/>
                    <a:pt x="3355" y="2190"/>
                    <a:pt x="3347" y="2190"/>
                  </a:cubicBezTo>
                  <a:cubicBezTo>
                    <a:pt x="2908" y="2200"/>
                    <a:pt x="2512" y="2521"/>
                    <a:pt x="2408" y="2903"/>
                  </a:cubicBezTo>
                  <a:lnTo>
                    <a:pt x="2408" y="2903"/>
                  </a:lnTo>
                  <a:cubicBezTo>
                    <a:pt x="2355" y="2510"/>
                    <a:pt x="1885" y="2169"/>
                    <a:pt x="1412" y="2169"/>
                  </a:cubicBezTo>
                  <a:cubicBezTo>
                    <a:pt x="1373" y="2169"/>
                    <a:pt x="1333" y="2172"/>
                    <a:pt x="1294" y="2177"/>
                  </a:cubicBezTo>
                  <a:cubicBezTo>
                    <a:pt x="698" y="2266"/>
                    <a:pt x="254" y="2773"/>
                    <a:pt x="128" y="3305"/>
                  </a:cubicBezTo>
                  <a:cubicBezTo>
                    <a:pt x="1" y="3850"/>
                    <a:pt x="622" y="4585"/>
                    <a:pt x="736" y="5131"/>
                  </a:cubicBezTo>
                  <a:lnTo>
                    <a:pt x="11396" y="5131"/>
                  </a:lnTo>
                  <a:cubicBezTo>
                    <a:pt x="11511" y="4750"/>
                    <a:pt x="11675" y="4281"/>
                    <a:pt x="11624" y="3900"/>
                  </a:cubicBezTo>
                  <a:cubicBezTo>
                    <a:pt x="11573" y="3508"/>
                    <a:pt x="11333" y="3115"/>
                    <a:pt x="10927" y="2950"/>
                  </a:cubicBezTo>
                  <a:cubicBezTo>
                    <a:pt x="10826" y="2912"/>
                    <a:pt x="10716" y="2894"/>
                    <a:pt x="10605" y="2894"/>
                  </a:cubicBezTo>
                  <a:cubicBezTo>
                    <a:pt x="10275" y="2894"/>
                    <a:pt x="9945" y="3058"/>
                    <a:pt x="9850" y="3343"/>
                  </a:cubicBezTo>
                  <a:cubicBezTo>
                    <a:pt x="9621" y="2303"/>
                    <a:pt x="9102" y="1264"/>
                    <a:pt x="8164" y="618"/>
                  </a:cubicBezTo>
                  <a:cubicBezTo>
                    <a:pt x="7615" y="227"/>
                    <a:pt x="6905" y="1"/>
                    <a:pt x="621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6251875" y="1628225"/>
              <a:ext cx="230725" cy="101225"/>
            </a:xfrm>
            <a:custGeom>
              <a:avLst/>
              <a:gdLst/>
              <a:ahLst/>
              <a:cxnLst/>
              <a:rect l="l" t="t" r="r" b="b"/>
              <a:pathLst>
                <a:path w="9229" h="4049" extrusionOk="0">
                  <a:moveTo>
                    <a:pt x="4312" y="0"/>
                  </a:moveTo>
                  <a:cubicBezTo>
                    <a:pt x="3765" y="0"/>
                    <a:pt x="3204" y="179"/>
                    <a:pt x="2776" y="487"/>
                  </a:cubicBezTo>
                  <a:cubicBezTo>
                    <a:pt x="2041" y="1006"/>
                    <a:pt x="1623" y="1818"/>
                    <a:pt x="1445" y="2642"/>
                  </a:cubicBezTo>
                  <a:cubicBezTo>
                    <a:pt x="1370" y="2417"/>
                    <a:pt x="1108" y="2289"/>
                    <a:pt x="848" y="2289"/>
                  </a:cubicBezTo>
                  <a:cubicBezTo>
                    <a:pt x="757" y="2289"/>
                    <a:pt x="666" y="2305"/>
                    <a:pt x="583" y="2338"/>
                  </a:cubicBezTo>
                  <a:cubicBezTo>
                    <a:pt x="266" y="2465"/>
                    <a:pt x="89" y="2769"/>
                    <a:pt x="38" y="3073"/>
                  </a:cubicBezTo>
                  <a:cubicBezTo>
                    <a:pt x="0" y="3389"/>
                    <a:pt x="139" y="3744"/>
                    <a:pt x="228" y="4049"/>
                  </a:cubicBezTo>
                  <a:lnTo>
                    <a:pt x="8645" y="4049"/>
                  </a:lnTo>
                  <a:cubicBezTo>
                    <a:pt x="8733" y="3631"/>
                    <a:pt x="9228" y="3034"/>
                    <a:pt x="9127" y="2617"/>
                  </a:cubicBezTo>
                  <a:cubicBezTo>
                    <a:pt x="9025" y="2198"/>
                    <a:pt x="8671" y="1792"/>
                    <a:pt x="8201" y="1716"/>
                  </a:cubicBezTo>
                  <a:cubicBezTo>
                    <a:pt x="8168" y="1712"/>
                    <a:pt x="8136" y="1710"/>
                    <a:pt x="8103" y="1710"/>
                  </a:cubicBezTo>
                  <a:cubicBezTo>
                    <a:pt x="7727" y="1710"/>
                    <a:pt x="7357" y="1981"/>
                    <a:pt x="7319" y="2297"/>
                  </a:cubicBezTo>
                  <a:lnTo>
                    <a:pt x="7319" y="2297"/>
                  </a:lnTo>
                  <a:cubicBezTo>
                    <a:pt x="7237" y="1994"/>
                    <a:pt x="6926" y="1739"/>
                    <a:pt x="6579" y="1729"/>
                  </a:cubicBezTo>
                  <a:cubicBezTo>
                    <a:pt x="6571" y="1729"/>
                    <a:pt x="6563" y="1729"/>
                    <a:pt x="6555" y="1729"/>
                  </a:cubicBezTo>
                  <a:cubicBezTo>
                    <a:pt x="6391" y="1729"/>
                    <a:pt x="6230" y="1783"/>
                    <a:pt x="6095" y="1872"/>
                  </a:cubicBezTo>
                  <a:lnTo>
                    <a:pt x="6095" y="1872"/>
                  </a:lnTo>
                  <a:cubicBezTo>
                    <a:pt x="6241" y="1294"/>
                    <a:pt x="5951" y="606"/>
                    <a:pt x="5375" y="271"/>
                  </a:cubicBezTo>
                  <a:cubicBezTo>
                    <a:pt x="5059" y="85"/>
                    <a:pt x="4689" y="0"/>
                    <a:pt x="4312"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6224625" y="832350"/>
              <a:ext cx="287425" cy="138450"/>
            </a:xfrm>
            <a:custGeom>
              <a:avLst/>
              <a:gdLst/>
              <a:ahLst/>
              <a:cxnLst/>
              <a:rect l="l" t="t" r="r" b="b"/>
              <a:pathLst>
                <a:path w="11497" h="5538" extrusionOk="0">
                  <a:moveTo>
                    <a:pt x="7153" y="1"/>
                  </a:moveTo>
                  <a:cubicBezTo>
                    <a:pt x="6853" y="1"/>
                    <a:pt x="6553" y="69"/>
                    <a:pt x="6274" y="214"/>
                  </a:cubicBezTo>
                  <a:cubicBezTo>
                    <a:pt x="5502" y="620"/>
                    <a:pt x="4999" y="1638"/>
                    <a:pt x="5025" y="2620"/>
                  </a:cubicBezTo>
                  <a:lnTo>
                    <a:pt x="5025" y="2620"/>
                  </a:lnTo>
                  <a:cubicBezTo>
                    <a:pt x="4891" y="2405"/>
                    <a:pt x="4679" y="2253"/>
                    <a:pt x="4454" y="2253"/>
                  </a:cubicBezTo>
                  <a:cubicBezTo>
                    <a:pt x="4440" y="2253"/>
                    <a:pt x="4425" y="2254"/>
                    <a:pt x="4411" y="2255"/>
                  </a:cubicBezTo>
                  <a:cubicBezTo>
                    <a:pt x="3942" y="2306"/>
                    <a:pt x="3612" y="2965"/>
                    <a:pt x="3815" y="3459"/>
                  </a:cubicBezTo>
                  <a:cubicBezTo>
                    <a:pt x="3383" y="3144"/>
                    <a:pt x="2868" y="2981"/>
                    <a:pt x="2355" y="2981"/>
                  </a:cubicBezTo>
                  <a:cubicBezTo>
                    <a:pt x="2040" y="2981"/>
                    <a:pt x="1726" y="3042"/>
                    <a:pt x="1432" y="3168"/>
                  </a:cubicBezTo>
                  <a:cubicBezTo>
                    <a:pt x="646" y="3484"/>
                    <a:pt x="0" y="4600"/>
                    <a:pt x="304" y="5538"/>
                  </a:cubicBezTo>
                  <a:lnTo>
                    <a:pt x="10964" y="5538"/>
                  </a:lnTo>
                  <a:cubicBezTo>
                    <a:pt x="11358" y="5538"/>
                    <a:pt x="11497" y="4435"/>
                    <a:pt x="11231" y="4067"/>
                  </a:cubicBezTo>
                  <a:cubicBezTo>
                    <a:pt x="11061" y="3821"/>
                    <a:pt x="10794" y="3711"/>
                    <a:pt x="10522" y="3711"/>
                  </a:cubicBezTo>
                  <a:cubicBezTo>
                    <a:pt x="10388" y="3711"/>
                    <a:pt x="10253" y="3738"/>
                    <a:pt x="10128" y="3788"/>
                  </a:cubicBezTo>
                  <a:cubicBezTo>
                    <a:pt x="9747" y="3954"/>
                    <a:pt x="9456" y="4309"/>
                    <a:pt x="9203" y="4676"/>
                  </a:cubicBezTo>
                  <a:cubicBezTo>
                    <a:pt x="9761" y="3611"/>
                    <a:pt x="9747" y="2154"/>
                    <a:pt x="9114" y="1152"/>
                  </a:cubicBezTo>
                  <a:cubicBezTo>
                    <a:pt x="8661" y="427"/>
                    <a:pt x="7904" y="1"/>
                    <a:pt x="7153"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002350" y="1465200"/>
              <a:ext cx="257325" cy="89325"/>
            </a:xfrm>
            <a:custGeom>
              <a:avLst/>
              <a:gdLst/>
              <a:ahLst/>
              <a:cxnLst/>
              <a:rect l="l" t="t" r="r" b="b"/>
              <a:pathLst>
                <a:path w="10293" h="3573" extrusionOk="0">
                  <a:moveTo>
                    <a:pt x="2999" y="0"/>
                  </a:moveTo>
                  <a:cubicBezTo>
                    <a:pt x="2471" y="0"/>
                    <a:pt x="1940" y="209"/>
                    <a:pt x="1597" y="606"/>
                  </a:cubicBezTo>
                  <a:cubicBezTo>
                    <a:pt x="1129" y="1164"/>
                    <a:pt x="1090" y="2051"/>
                    <a:pt x="1585" y="2597"/>
                  </a:cubicBezTo>
                  <a:cubicBezTo>
                    <a:pt x="1374" y="2442"/>
                    <a:pt x="1105" y="2340"/>
                    <a:pt x="849" y="2340"/>
                  </a:cubicBezTo>
                  <a:cubicBezTo>
                    <a:pt x="706" y="2340"/>
                    <a:pt x="567" y="2372"/>
                    <a:pt x="444" y="2445"/>
                  </a:cubicBezTo>
                  <a:cubicBezTo>
                    <a:pt x="89" y="2648"/>
                    <a:pt x="0" y="3370"/>
                    <a:pt x="355" y="3572"/>
                  </a:cubicBezTo>
                  <a:lnTo>
                    <a:pt x="9913" y="3572"/>
                  </a:lnTo>
                  <a:cubicBezTo>
                    <a:pt x="10293" y="2888"/>
                    <a:pt x="9989" y="1772"/>
                    <a:pt x="9241" y="1532"/>
                  </a:cubicBezTo>
                  <a:cubicBezTo>
                    <a:pt x="9161" y="1506"/>
                    <a:pt x="9089" y="1494"/>
                    <a:pt x="9024" y="1494"/>
                  </a:cubicBezTo>
                  <a:cubicBezTo>
                    <a:pt x="8514" y="1494"/>
                    <a:pt x="8430" y="2235"/>
                    <a:pt x="8356" y="2905"/>
                  </a:cubicBezTo>
                  <a:lnTo>
                    <a:pt x="8356" y="2905"/>
                  </a:lnTo>
                  <a:cubicBezTo>
                    <a:pt x="8273" y="2593"/>
                    <a:pt x="7599" y="2022"/>
                    <a:pt x="7416" y="1849"/>
                  </a:cubicBezTo>
                  <a:cubicBezTo>
                    <a:pt x="7307" y="1758"/>
                    <a:pt x="7167" y="1714"/>
                    <a:pt x="7028" y="1714"/>
                  </a:cubicBezTo>
                  <a:cubicBezTo>
                    <a:pt x="6875" y="1714"/>
                    <a:pt x="6723" y="1768"/>
                    <a:pt x="6617" y="1874"/>
                  </a:cubicBezTo>
                  <a:cubicBezTo>
                    <a:pt x="6718" y="1468"/>
                    <a:pt x="6427" y="1000"/>
                    <a:pt x="6008" y="911"/>
                  </a:cubicBezTo>
                  <a:cubicBezTo>
                    <a:pt x="5961" y="900"/>
                    <a:pt x="5913" y="896"/>
                    <a:pt x="5865" y="896"/>
                  </a:cubicBezTo>
                  <a:cubicBezTo>
                    <a:pt x="5492" y="896"/>
                    <a:pt x="5127" y="1186"/>
                    <a:pt x="5070" y="1558"/>
                  </a:cubicBezTo>
                  <a:cubicBezTo>
                    <a:pt x="4817" y="885"/>
                    <a:pt x="4259" y="302"/>
                    <a:pt x="3575" y="87"/>
                  </a:cubicBezTo>
                  <a:cubicBezTo>
                    <a:pt x="3390" y="29"/>
                    <a:pt x="3194" y="0"/>
                    <a:pt x="2999"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100400" y="1050975"/>
              <a:ext cx="1275" cy="17425"/>
            </a:xfrm>
            <a:custGeom>
              <a:avLst/>
              <a:gdLst/>
              <a:ahLst/>
              <a:cxnLst/>
              <a:rect l="l" t="t" r="r" b="b"/>
              <a:pathLst>
                <a:path w="51" h="697" extrusionOk="0">
                  <a:moveTo>
                    <a:pt x="51" y="0"/>
                  </a:moveTo>
                  <a:cubicBezTo>
                    <a:pt x="26" y="228"/>
                    <a:pt x="0" y="469"/>
                    <a:pt x="0" y="697"/>
                  </a:cubicBezTo>
                  <a:cubicBezTo>
                    <a:pt x="0" y="469"/>
                    <a:pt x="26" y="228"/>
                    <a:pt x="51"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160600" y="1193875"/>
              <a:ext cx="24125" cy="9225"/>
            </a:xfrm>
            <a:custGeom>
              <a:avLst/>
              <a:gdLst/>
              <a:ahLst/>
              <a:cxnLst/>
              <a:rect l="l" t="t" r="r" b="b"/>
              <a:pathLst>
                <a:path w="965" h="369" extrusionOk="0">
                  <a:moveTo>
                    <a:pt x="1" y="0"/>
                  </a:moveTo>
                  <a:cubicBezTo>
                    <a:pt x="305" y="152"/>
                    <a:pt x="634" y="267"/>
                    <a:pt x="964" y="368"/>
                  </a:cubicBezTo>
                  <a:cubicBezTo>
                    <a:pt x="634" y="267"/>
                    <a:pt x="305" y="152"/>
                    <a:pt x="1"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108300" y="1005975"/>
              <a:ext cx="11125" cy="6975"/>
            </a:xfrm>
            <a:custGeom>
              <a:avLst/>
              <a:gdLst/>
              <a:ahLst/>
              <a:cxnLst/>
              <a:rect l="l" t="t" r="r" b="b"/>
              <a:pathLst>
                <a:path w="445" h="279" extrusionOk="0">
                  <a:moveTo>
                    <a:pt x="65" y="0"/>
                  </a:moveTo>
                  <a:cubicBezTo>
                    <a:pt x="39" y="88"/>
                    <a:pt x="14" y="190"/>
                    <a:pt x="1" y="279"/>
                  </a:cubicBezTo>
                  <a:cubicBezTo>
                    <a:pt x="106" y="195"/>
                    <a:pt x="228" y="146"/>
                    <a:pt x="361" y="146"/>
                  </a:cubicBezTo>
                  <a:cubicBezTo>
                    <a:pt x="388" y="146"/>
                    <a:pt x="416" y="148"/>
                    <a:pt x="445" y="152"/>
                  </a:cubicBezTo>
                  <a:cubicBezTo>
                    <a:pt x="305" y="114"/>
                    <a:pt x="178" y="63"/>
                    <a:pt x="6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5903600" y="748000"/>
              <a:ext cx="12050" cy="2875"/>
            </a:xfrm>
            <a:custGeom>
              <a:avLst/>
              <a:gdLst/>
              <a:ahLst/>
              <a:cxnLst/>
              <a:rect l="l" t="t" r="r" b="b"/>
              <a:pathLst>
                <a:path w="482" h="115" extrusionOk="0">
                  <a:moveTo>
                    <a:pt x="0" y="115"/>
                  </a:moveTo>
                  <a:cubicBezTo>
                    <a:pt x="165" y="77"/>
                    <a:pt x="317" y="38"/>
                    <a:pt x="482" y="1"/>
                  </a:cubicBezTo>
                  <a:cubicBezTo>
                    <a:pt x="317" y="38"/>
                    <a:pt x="165" y="77"/>
                    <a:pt x="0" y="115"/>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825325" y="763225"/>
              <a:ext cx="18075" cy="2225"/>
            </a:xfrm>
            <a:custGeom>
              <a:avLst/>
              <a:gdLst/>
              <a:ahLst/>
              <a:cxnLst/>
              <a:rect l="l" t="t" r="r" b="b"/>
              <a:pathLst>
                <a:path w="723" h="89" extrusionOk="0">
                  <a:moveTo>
                    <a:pt x="1" y="89"/>
                  </a:moveTo>
                  <a:cubicBezTo>
                    <a:pt x="241" y="63"/>
                    <a:pt x="482" y="38"/>
                    <a:pt x="723" y="0"/>
                  </a:cubicBezTo>
                  <a:cubicBezTo>
                    <a:pt x="482" y="38"/>
                    <a:pt x="241" y="63"/>
                    <a:pt x="1"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843375" y="752125"/>
              <a:ext cx="54225" cy="11125"/>
            </a:xfrm>
            <a:custGeom>
              <a:avLst/>
              <a:gdLst/>
              <a:ahLst/>
              <a:cxnLst/>
              <a:rect l="l" t="t" r="r" b="b"/>
              <a:pathLst>
                <a:path w="2169" h="445" extrusionOk="0">
                  <a:moveTo>
                    <a:pt x="1" y="444"/>
                  </a:moveTo>
                  <a:cubicBezTo>
                    <a:pt x="724" y="330"/>
                    <a:pt x="1446" y="166"/>
                    <a:pt x="2169" y="0"/>
                  </a:cubicBezTo>
                  <a:cubicBezTo>
                    <a:pt x="1446" y="166"/>
                    <a:pt x="724" y="330"/>
                    <a:pt x="1" y="44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299575" y="1352325"/>
              <a:ext cx="2575" cy="2550"/>
            </a:xfrm>
            <a:custGeom>
              <a:avLst/>
              <a:gdLst/>
              <a:ahLst/>
              <a:cxnLst/>
              <a:rect l="l" t="t" r="r" b="b"/>
              <a:pathLst>
                <a:path w="103" h="102" extrusionOk="0">
                  <a:moveTo>
                    <a:pt x="1" y="0"/>
                  </a:moveTo>
                  <a:cubicBezTo>
                    <a:pt x="26" y="39"/>
                    <a:pt x="65" y="64"/>
                    <a:pt x="102" y="102"/>
                  </a:cubicBezTo>
                  <a:cubicBezTo>
                    <a:pt x="65" y="64"/>
                    <a:pt x="26" y="39"/>
                    <a:pt x="1"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271400" y="1328225"/>
              <a:ext cx="2225" cy="1625"/>
            </a:xfrm>
            <a:custGeom>
              <a:avLst/>
              <a:gdLst/>
              <a:ahLst/>
              <a:cxnLst/>
              <a:rect l="l" t="t" r="r" b="b"/>
              <a:pathLst>
                <a:path w="89" h="65" extrusionOk="0">
                  <a:moveTo>
                    <a:pt x="89" y="65"/>
                  </a:moveTo>
                  <a:cubicBezTo>
                    <a:pt x="51" y="39"/>
                    <a:pt x="26" y="14"/>
                    <a:pt x="0" y="1"/>
                  </a:cubicBezTo>
                  <a:cubicBezTo>
                    <a:pt x="26" y="14"/>
                    <a:pt x="51" y="39"/>
                    <a:pt x="89" y="65"/>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294525" y="1347575"/>
              <a:ext cx="2550" cy="2575"/>
            </a:xfrm>
            <a:custGeom>
              <a:avLst/>
              <a:gdLst/>
              <a:ahLst/>
              <a:cxnLst/>
              <a:rect l="l" t="t" r="r" b="b"/>
              <a:pathLst>
                <a:path w="102" h="103" extrusionOk="0">
                  <a:moveTo>
                    <a:pt x="102" y="102"/>
                  </a:moveTo>
                  <a:lnTo>
                    <a:pt x="0"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5289450" y="1343150"/>
              <a:ext cx="2550" cy="2225"/>
            </a:xfrm>
            <a:custGeom>
              <a:avLst/>
              <a:gdLst/>
              <a:ahLst/>
              <a:cxnLst/>
              <a:rect l="l" t="t" r="r" b="b"/>
              <a:pathLst>
                <a:path w="102" h="89" extrusionOk="0">
                  <a:moveTo>
                    <a:pt x="102" y="88"/>
                  </a:moveTo>
                  <a:cubicBezTo>
                    <a:pt x="76" y="63"/>
                    <a:pt x="39" y="26"/>
                    <a:pt x="0" y="0"/>
                  </a:cubicBezTo>
                  <a:cubicBezTo>
                    <a:pt x="39" y="26"/>
                    <a:pt x="76" y="63"/>
                    <a:pt x="102" y="88"/>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304350" y="1357075"/>
              <a:ext cx="2550" cy="2875"/>
            </a:xfrm>
            <a:custGeom>
              <a:avLst/>
              <a:gdLst/>
              <a:ahLst/>
              <a:cxnLst/>
              <a:rect l="l" t="t" r="r" b="b"/>
              <a:pathLst>
                <a:path w="102" h="115" extrusionOk="0">
                  <a:moveTo>
                    <a:pt x="102" y="114"/>
                  </a:moveTo>
                  <a:cubicBezTo>
                    <a:pt x="63" y="77"/>
                    <a:pt x="26" y="38"/>
                    <a:pt x="1" y="1"/>
                  </a:cubicBezTo>
                  <a:cubicBezTo>
                    <a:pt x="26" y="38"/>
                    <a:pt x="63" y="77"/>
                    <a:pt x="102" y="11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801250" y="765425"/>
              <a:ext cx="24100" cy="1300"/>
            </a:xfrm>
            <a:custGeom>
              <a:avLst/>
              <a:gdLst/>
              <a:ahLst/>
              <a:cxnLst/>
              <a:rect l="l" t="t" r="r" b="b"/>
              <a:pathLst>
                <a:path w="964" h="52" extrusionOk="0">
                  <a:moveTo>
                    <a:pt x="0" y="51"/>
                  </a:moveTo>
                  <a:cubicBezTo>
                    <a:pt x="317" y="51"/>
                    <a:pt x="634" y="26"/>
                    <a:pt x="964" y="1"/>
                  </a:cubicBezTo>
                  <a:cubicBezTo>
                    <a:pt x="634" y="26"/>
                    <a:pt x="317" y="51"/>
                    <a:pt x="0" y="5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5279000" y="1334275"/>
              <a:ext cx="2875" cy="2225"/>
            </a:xfrm>
            <a:custGeom>
              <a:avLst/>
              <a:gdLst/>
              <a:ahLst/>
              <a:cxnLst/>
              <a:rect l="l" t="t" r="r" b="b"/>
              <a:pathLst>
                <a:path w="115" h="89" extrusionOk="0">
                  <a:moveTo>
                    <a:pt x="114" y="88"/>
                  </a:moveTo>
                  <a:cubicBezTo>
                    <a:pt x="77" y="51"/>
                    <a:pt x="38" y="26"/>
                    <a:pt x="1" y="0"/>
                  </a:cubicBezTo>
                  <a:cubicBezTo>
                    <a:pt x="38" y="26"/>
                    <a:pt x="77" y="51"/>
                    <a:pt x="114" y="88"/>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5284375" y="1338700"/>
              <a:ext cx="2550" cy="2225"/>
            </a:xfrm>
            <a:custGeom>
              <a:avLst/>
              <a:gdLst/>
              <a:ahLst/>
              <a:cxnLst/>
              <a:rect l="l" t="t" r="r" b="b"/>
              <a:pathLst>
                <a:path w="102" h="89" extrusionOk="0">
                  <a:moveTo>
                    <a:pt x="102" y="89"/>
                  </a:moveTo>
                  <a:cubicBezTo>
                    <a:pt x="64" y="51"/>
                    <a:pt x="39" y="26"/>
                    <a:pt x="1" y="1"/>
                  </a:cubicBezTo>
                  <a:cubicBezTo>
                    <a:pt x="39" y="26"/>
                    <a:pt x="64" y="51"/>
                    <a:pt x="102"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5313225" y="1367225"/>
              <a:ext cx="57075" cy="88750"/>
            </a:xfrm>
            <a:custGeom>
              <a:avLst/>
              <a:gdLst/>
              <a:ahLst/>
              <a:cxnLst/>
              <a:rect l="l" t="t" r="r" b="b"/>
              <a:pathLst>
                <a:path w="2283" h="3550" extrusionOk="0">
                  <a:moveTo>
                    <a:pt x="1" y="1"/>
                  </a:moveTo>
                  <a:lnTo>
                    <a:pt x="1" y="1"/>
                  </a:lnTo>
                  <a:cubicBezTo>
                    <a:pt x="241" y="292"/>
                    <a:pt x="469" y="596"/>
                    <a:pt x="646" y="939"/>
                  </a:cubicBezTo>
                  <a:cubicBezTo>
                    <a:pt x="862" y="1331"/>
                    <a:pt x="1027" y="1737"/>
                    <a:pt x="1128" y="2155"/>
                  </a:cubicBezTo>
                  <a:lnTo>
                    <a:pt x="2282" y="3550"/>
                  </a:lnTo>
                  <a:cubicBezTo>
                    <a:pt x="1914" y="2421"/>
                    <a:pt x="1319" y="1356"/>
                    <a:pt x="444" y="432"/>
                  </a:cubicBezTo>
                  <a:cubicBezTo>
                    <a:pt x="305" y="292"/>
                    <a:pt x="165" y="139"/>
                    <a:pt x="1"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5223225" y="1290850"/>
              <a:ext cx="1925" cy="1625"/>
            </a:xfrm>
            <a:custGeom>
              <a:avLst/>
              <a:gdLst/>
              <a:ahLst/>
              <a:cxnLst/>
              <a:rect l="l" t="t" r="r" b="b"/>
              <a:pathLst>
                <a:path w="77" h="65" extrusionOk="0">
                  <a:moveTo>
                    <a:pt x="77" y="64"/>
                  </a:moveTo>
                  <a:cubicBezTo>
                    <a:pt x="51" y="39"/>
                    <a:pt x="26" y="26"/>
                    <a:pt x="1" y="0"/>
                  </a:cubicBezTo>
                  <a:cubicBezTo>
                    <a:pt x="26" y="26"/>
                    <a:pt x="51" y="39"/>
                    <a:pt x="77" y="6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5192175" y="1260750"/>
              <a:ext cx="1600" cy="1600"/>
            </a:xfrm>
            <a:custGeom>
              <a:avLst/>
              <a:gdLst/>
              <a:ahLst/>
              <a:cxnLst/>
              <a:rect l="l" t="t" r="r" b="b"/>
              <a:pathLst>
                <a:path w="64" h="64" extrusionOk="0">
                  <a:moveTo>
                    <a:pt x="63" y="63"/>
                  </a:moveTo>
                  <a:cubicBezTo>
                    <a:pt x="38" y="51"/>
                    <a:pt x="26" y="26"/>
                    <a:pt x="0" y="0"/>
                  </a:cubicBezTo>
                  <a:cubicBezTo>
                    <a:pt x="26" y="26"/>
                    <a:pt x="38" y="51"/>
                    <a:pt x="63" y="63"/>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5202950" y="1272450"/>
              <a:ext cx="1300" cy="1300"/>
            </a:xfrm>
            <a:custGeom>
              <a:avLst/>
              <a:gdLst/>
              <a:ahLst/>
              <a:cxnLst/>
              <a:rect l="l" t="t" r="r" b="b"/>
              <a:pathLst>
                <a:path w="52" h="52" extrusionOk="0">
                  <a:moveTo>
                    <a:pt x="51" y="52"/>
                  </a:moveTo>
                  <a:lnTo>
                    <a:pt x="0"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198175" y="1267400"/>
              <a:ext cx="25" cy="25"/>
            </a:xfrm>
            <a:custGeom>
              <a:avLst/>
              <a:gdLst/>
              <a:ahLst/>
              <a:cxnLst/>
              <a:rect l="l" t="t" r="r" b="b"/>
              <a:pathLst>
                <a:path w="1" h="1" extrusionOk="0">
                  <a:moveTo>
                    <a:pt x="1" y="0"/>
                  </a:move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5260925" y="1320000"/>
              <a:ext cx="1300" cy="975"/>
            </a:xfrm>
            <a:custGeom>
              <a:avLst/>
              <a:gdLst/>
              <a:ahLst/>
              <a:cxnLst/>
              <a:rect l="l" t="t" r="r" b="b"/>
              <a:pathLst>
                <a:path w="52" h="39" extrusionOk="0">
                  <a:moveTo>
                    <a:pt x="51" y="39"/>
                  </a:moveTo>
                  <a:cubicBezTo>
                    <a:pt x="39" y="26"/>
                    <a:pt x="14" y="14"/>
                    <a:pt x="1" y="0"/>
                  </a:cubicBezTo>
                  <a:cubicBezTo>
                    <a:pt x="14" y="14"/>
                    <a:pt x="39" y="26"/>
                    <a:pt x="51" y="3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5207675" y="1276900"/>
              <a:ext cx="1625" cy="1925"/>
            </a:xfrm>
            <a:custGeom>
              <a:avLst/>
              <a:gdLst/>
              <a:ahLst/>
              <a:cxnLst/>
              <a:rect l="l" t="t" r="r" b="b"/>
              <a:pathLst>
                <a:path w="65" h="77" extrusionOk="0">
                  <a:moveTo>
                    <a:pt x="65" y="76"/>
                  </a:moveTo>
                  <a:cubicBezTo>
                    <a:pt x="52" y="51"/>
                    <a:pt x="26" y="26"/>
                    <a:pt x="1" y="0"/>
                  </a:cubicBezTo>
                  <a:cubicBezTo>
                    <a:pt x="26" y="26"/>
                    <a:pt x="52" y="51"/>
                    <a:pt x="65" y="76"/>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266000" y="1323800"/>
              <a:ext cx="1925" cy="1625"/>
            </a:xfrm>
            <a:custGeom>
              <a:avLst/>
              <a:gdLst/>
              <a:ahLst/>
              <a:cxnLst/>
              <a:rect l="l" t="t" r="r" b="b"/>
              <a:pathLst>
                <a:path w="77" h="65" extrusionOk="0">
                  <a:moveTo>
                    <a:pt x="76" y="64"/>
                  </a:moveTo>
                  <a:cubicBezTo>
                    <a:pt x="51" y="51"/>
                    <a:pt x="26" y="26"/>
                    <a:pt x="0" y="0"/>
                  </a:cubicBezTo>
                  <a:cubicBezTo>
                    <a:pt x="26" y="26"/>
                    <a:pt x="51" y="51"/>
                    <a:pt x="76" y="6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5217825" y="1286400"/>
              <a:ext cx="1925" cy="1625"/>
            </a:xfrm>
            <a:custGeom>
              <a:avLst/>
              <a:gdLst/>
              <a:ahLst/>
              <a:cxnLst/>
              <a:rect l="l" t="t" r="r" b="b"/>
              <a:pathLst>
                <a:path w="77" h="65" extrusionOk="0">
                  <a:moveTo>
                    <a:pt x="77" y="65"/>
                  </a:moveTo>
                  <a:cubicBezTo>
                    <a:pt x="51" y="39"/>
                    <a:pt x="26" y="14"/>
                    <a:pt x="1" y="1"/>
                  </a:cubicBezTo>
                  <a:cubicBezTo>
                    <a:pt x="26" y="14"/>
                    <a:pt x="51" y="39"/>
                    <a:pt x="77" y="65"/>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317650" y="1747800"/>
              <a:ext cx="461100" cy="134350"/>
            </a:xfrm>
            <a:custGeom>
              <a:avLst/>
              <a:gdLst/>
              <a:ahLst/>
              <a:cxnLst/>
              <a:rect l="l" t="t" r="r" b="b"/>
              <a:pathLst>
                <a:path w="18444" h="5374" extrusionOk="0">
                  <a:moveTo>
                    <a:pt x="1610" y="1"/>
                  </a:moveTo>
                  <a:cubicBezTo>
                    <a:pt x="1686" y="356"/>
                    <a:pt x="1547" y="736"/>
                    <a:pt x="1281" y="977"/>
                  </a:cubicBezTo>
                  <a:cubicBezTo>
                    <a:pt x="1092" y="1140"/>
                    <a:pt x="845" y="1228"/>
                    <a:pt x="599" y="1228"/>
                  </a:cubicBezTo>
                  <a:cubicBezTo>
                    <a:pt x="481" y="1228"/>
                    <a:pt x="365" y="1208"/>
                    <a:pt x="255" y="1167"/>
                  </a:cubicBezTo>
                  <a:lnTo>
                    <a:pt x="255" y="1167"/>
                  </a:lnTo>
                  <a:cubicBezTo>
                    <a:pt x="584" y="1586"/>
                    <a:pt x="711" y="2143"/>
                    <a:pt x="609" y="2663"/>
                  </a:cubicBezTo>
                  <a:cubicBezTo>
                    <a:pt x="546" y="2967"/>
                    <a:pt x="317" y="3462"/>
                    <a:pt x="1" y="3677"/>
                  </a:cubicBezTo>
                  <a:cubicBezTo>
                    <a:pt x="495" y="4158"/>
                    <a:pt x="1116" y="4513"/>
                    <a:pt x="1776" y="4767"/>
                  </a:cubicBezTo>
                  <a:cubicBezTo>
                    <a:pt x="2986" y="5213"/>
                    <a:pt x="4289" y="5374"/>
                    <a:pt x="5601" y="5374"/>
                  </a:cubicBezTo>
                  <a:cubicBezTo>
                    <a:pt x="6900" y="5374"/>
                    <a:pt x="8208" y="5216"/>
                    <a:pt x="9444" y="5020"/>
                  </a:cubicBezTo>
                  <a:cubicBezTo>
                    <a:pt x="12119" y="4603"/>
                    <a:pt x="14438" y="3487"/>
                    <a:pt x="17037" y="2764"/>
                  </a:cubicBezTo>
                  <a:cubicBezTo>
                    <a:pt x="17480" y="2637"/>
                    <a:pt x="17950" y="2524"/>
                    <a:pt x="18444" y="2409"/>
                  </a:cubicBezTo>
                  <a:cubicBezTo>
                    <a:pt x="18065" y="2246"/>
                    <a:pt x="17650" y="2191"/>
                    <a:pt x="17225" y="2191"/>
                  </a:cubicBezTo>
                  <a:cubicBezTo>
                    <a:pt x="16825" y="2191"/>
                    <a:pt x="16417" y="2240"/>
                    <a:pt x="16023" y="2296"/>
                  </a:cubicBezTo>
                  <a:cubicBezTo>
                    <a:pt x="14514" y="2511"/>
                    <a:pt x="13019" y="2789"/>
                    <a:pt x="11511" y="3031"/>
                  </a:cubicBezTo>
                  <a:cubicBezTo>
                    <a:pt x="10409" y="3205"/>
                    <a:pt x="9013" y="3422"/>
                    <a:pt x="7635" y="3422"/>
                  </a:cubicBezTo>
                  <a:cubicBezTo>
                    <a:pt x="5699" y="3422"/>
                    <a:pt x="3797" y="2993"/>
                    <a:pt x="2790" y="1408"/>
                  </a:cubicBezTo>
                  <a:cubicBezTo>
                    <a:pt x="2536" y="1003"/>
                    <a:pt x="2346" y="584"/>
                    <a:pt x="2207" y="141"/>
                  </a:cubicBezTo>
                  <a:cubicBezTo>
                    <a:pt x="2004" y="115"/>
                    <a:pt x="1801" y="65"/>
                    <a:pt x="1610"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5229225" y="1295600"/>
              <a:ext cx="1000" cy="975"/>
            </a:xfrm>
            <a:custGeom>
              <a:avLst/>
              <a:gdLst/>
              <a:ahLst/>
              <a:cxnLst/>
              <a:rect l="l" t="t" r="r" b="b"/>
              <a:pathLst>
                <a:path w="40" h="39" extrusionOk="0">
                  <a:moveTo>
                    <a:pt x="39" y="38"/>
                  </a:moveTo>
                  <a:lnTo>
                    <a:pt x="1"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5173450" y="1232225"/>
              <a:ext cx="1000" cy="2225"/>
            </a:xfrm>
            <a:custGeom>
              <a:avLst/>
              <a:gdLst/>
              <a:ahLst/>
              <a:cxnLst/>
              <a:rect l="l" t="t" r="r" b="b"/>
              <a:pathLst>
                <a:path w="40" h="89" extrusionOk="0">
                  <a:moveTo>
                    <a:pt x="40" y="89"/>
                  </a:moveTo>
                  <a:cubicBezTo>
                    <a:pt x="26" y="64"/>
                    <a:pt x="14" y="38"/>
                    <a:pt x="1" y="1"/>
                  </a:cubicBezTo>
                  <a:cubicBezTo>
                    <a:pt x="14" y="38"/>
                    <a:pt x="26" y="64"/>
                    <a:pt x="40"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5162375" y="1192600"/>
              <a:ext cx="1300" cy="9875"/>
            </a:xfrm>
            <a:custGeom>
              <a:avLst/>
              <a:gdLst/>
              <a:ahLst/>
              <a:cxnLst/>
              <a:rect l="l" t="t" r="r" b="b"/>
              <a:pathLst>
                <a:path w="52" h="395" extrusionOk="0">
                  <a:moveTo>
                    <a:pt x="52" y="394"/>
                  </a:moveTo>
                  <a:cubicBezTo>
                    <a:pt x="38" y="267"/>
                    <a:pt x="13" y="127"/>
                    <a:pt x="1" y="1"/>
                  </a:cubicBezTo>
                  <a:cubicBezTo>
                    <a:pt x="13" y="127"/>
                    <a:pt x="38" y="267"/>
                    <a:pt x="52" y="39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187725" y="1255350"/>
              <a:ext cx="1600" cy="1925"/>
            </a:xfrm>
            <a:custGeom>
              <a:avLst/>
              <a:gdLst/>
              <a:ahLst/>
              <a:cxnLst/>
              <a:rect l="l" t="t" r="r" b="b"/>
              <a:pathLst>
                <a:path w="64" h="77" extrusionOk="0">
                  <a:moveTo>
                    <a:pt x="64" y="77"/>
                  </a:moveTo>
                  <a:cubicBezTo>
                    <a:pt x="52" y="51"/>
                    <a:pt x="26" y="26"/>
                    <a:pt x="1" y="0"/>
                  </a:cubicBezTo>
                  <a:cubicBezTo>
                    <a:pt x="26" y="26"/>
                    <a:pt x="52" y="51"/>
                    <a:pt x="64" y="77"/>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162050" y="1182800"/>
              <a:ext cx="25" cy="4750"/>
            </a:xfrm>
            <a:custGeom>
              <a:avLst/>
              <a:gdLst/>
              <a:ahLst/>
              <a:cxnLst/>
              <a:rect l="l" t="t" r="r" b="b"/>
              <a:pathLst>
                <a:path w="1" h="190" extrusionOk="0">
                  <a:moveTo>
                    <a:pt x="1" y="190"/>
                  </a:moveTo>
                  <a:lnTo>
                    <a:pt x="1"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176625" y="1238225"/>
              <a:ext cx="1300" cy="2275"/>
            </a:xfrm>
            <a:custGeom>
              <a:avLst/>
              <a:gdLst/>
              <a:ahLst/>
              <a:cxnLst/>
              <a:rect l="l" t="t" r="r" b="b"/>
              <a:pathLst>
                <a:path w="52" h="91" extrusionOk="0">
                  <a:moveTo>
                    <a:pt x="51" y="90"/>
                  </a:moveTo>
                  <a:cubicBezTo>
                    <a:pt x="39" y="65"/>
                    <a:pt x="14" y="40"/>
                    <a:pt x="1" y="1"/>
                  </a:cubicBezTo>
                  <a:cubicBezTo>
                    <a:pt x="14" y="40"/>
                    <a:pt x="39" y="65"/>
                    <a:pt x="51" y="9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183925" y="1249975"/>
              <a:ext cx="1600" cy="1925"/>
            </a:xfrm>
            <a:custGeom>
              <a:avLst/>
              <a:gdLst/>
              <a:ahLst/>
              <a:cxnLst/>
              <a:rect l="l" t="t" r="r" b="b"/>
              <a:pathLst>
                <a:path w="64" h="77" extrusionOk="0">
                  <a:moveTo>
                    <a:pt x="64" y="77"/>
                  </a:moveTo>
                  <a:cubicBezTo>
                    <a:pt x="38" y="51"/>
                    <a:pt x="13" y="26"/>
                    <a:pt x="1" y="0"/>
                  </a:cubicBezTo>
                  <a:cubicBezTo>
                    <a:pt x="13" y="26"/>
                    <a:pt x="38" y="51"/>
                    <a:pt x="64" y="77"/>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180125" y="1244275"/>
              <a:ext cx="1600" cy="2225"/>
            </a:xfrm>
            <a:custGeom>
              <a:avLst/>
              <a:gdLst/>
              <a:ahLst/>
              <a:cxnLst/>
              <a:rect l="l" t="t" r="r" b="b"/>
              <a:pathLst>
                <a:path w="64" h="89" extrusionOk="0">
                  <a:moveTo>
                    <a:pt x="64" y="89"/>
                  </a:moveTo>
                  <a:cubicBezTo>
                    <a:pt x="38" y="63"/>
                    <a:pt x="26" y="26"/>
                    <a:pt x="1" y="0"/>
                  </a:cubicBezTo>
                  <a:cubicBezTo>
                    <a:pt x="26" y="26"/>
                    <a:pt x="38" y="63"/>
                    <a:pt x="64"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212750" y="1281675"/>
              <a:ext cx="1925" cy="1925"/>
            </a:xfrm>
            <a:custGeom>
              <a:avLst/>
              <a:gdLst/>
              <a:ahLst/>
              <a:cxnLst/>
              <a:rect l="l" t="t" r="r" b="b"/>
              <a:pathLst>
                <a:path w="77" h="77" extrusionOk="0">
                  <a:moveTo>
                    <a:pt x="77" y="76"/>
                  </a:moveTo>
                  <a:lnTo>
                    <a:pt x="1"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420000" y="627400"/>
              <a:ext cx="829675" cy="354175"/>
            </a:xfrm>
            <a:custGeom>
              <a:avLst/>
              <a:gdLst/>
              <a:ahLst/>
              <a:cxnLst/>
              <a:rect l="l" t="t" r="r" b="b"/>
              <a:pathLst>
                <a:path w="33187" h="14167" extrusionOk="0">
                  <a:moveTo>
                    <a:pt x="6104" y="1"/>
                  </a:moveTo>
                  <a:cubicBezTo>
                    <a:pt x="4178" y="1"/>
                    <a:pt x="2379" y="1182"/>
                    <a:pt x="1383" y="2733"/>
                  </a:cubicBezTo>
                  <a:cubicBezTo>
                    <a:pt x="330" y="4369"/>
                    <a:pt x="39" y="6333"/>
                    <a:pt x="1" y="8260"/>
                  </a:cubicBezTo>
                  <a:lnTo>
                    <a:pt x="39" y="8184"/>
                  </a:lnTo>
                  <a:cubicBezTo>
                    <a:pt x="267" y="7487"/>
                    <a:pt x="572" y="6789"/>
                    <a:pt x="1091" y="6270"/>
                  </a:cubicBezTo>
                  <a:cubicBezTo>
                    <a:pt x="1560" y="5788"/>
                    <a:pt x="2194" y="5471"/>
                    <a:pt x="2853" y="5319"/>
                  </a:cubicBezTo>
                  <a:cubicBezTo>
                    <a:pt x="2879" y="5319"/>
                    <a:pt x="2891" y="5319"/>
                    <a:pt x="2916" y="5307"/>
                  </a:cubicBezTo>
                  <a:lnTo>
                    <a:pt x="2916" y="5293"/>
                  </a:lnTo>
                  <a:cubicBezTo>
                    <a:pt x="3423" y="4305"/>
                    <a:pt x="4184" y="3405"/>
                    <a:pt x="5096" y="2834"/>
                  </a:cubicBezTo>
                  <a:cubicBezTo>
                    <a:pt x="5198" y="2771"/>
                    <a:pt x="5299" y="2708"/>
                    <a:pt x="5414" y="2657"/>
                  </a:cubicBezTo>
                  <a:cubicBezTo>
                    <a:pt x="5515" y="2594"/>
                    <a:pt x="5617" y="2543"/>
                    <a:pt x="5730" y="2505"/>
                  </a:cubicBezTo>
                  <a:cubicBezTo>
                    <a:pt x="5997" y="2391"/>
                    <a:pt x="6276" y="2302"/>
                    <a:pt x="6567" y="2251"/>
                  </a:cubicBezTo>
                  <a:cubicBezTo>
                    <a:pt x="6748" y="2227"/>
                    <a:pt x="6939" y="2213"/>
                    <a:pt x="7131" y="2213"/>
                  </a:cubicBezTo>
                  <a:cubicBezTo>
                    <a:pt x="7235" y="2213"/>
                    <a:pt x="7339" y="2217"/>
                    <a:pt x="7442" y="2226"/>
                  </a:cubicBezTo>
                  <a:cubicBezTo>
                    <a:pt x="7758" y="2251"/>
                    <a:pt x="8050" y="2327"/>
                    <a:pt x="8341" y="2429"/>
                  </a:cubicBezTo>
                  <a:cubicBezTo>
                    <a:pt x="8456" y="2467"/>
                    <a:pt x="8570" y="2505"/>
                    <a:pt x="8684" y="2555"/>
                  </a:cubicBezTo>
                  <a:cubicBezTo>
                    <a:pt x="8848" y="2632"/>
                    <a:pt x="9014" y="2721"/>
                    <a:pt x="9178" y="2809"/>
                  </a:cubicBezTo>
                  <a:cubicBezTo>
                    <a:pt x="9343" y="2898"/>
                    <a:pt x="9495" y="3000"/>
                    <a:pt x="9660" y="3101"/>
                  </a:cubicBezTo>
                  <a:cubicBezTo>
                    <a:pt x="9761" y="3164"/>
                    <a:pt x="9863" y="3240"/>
                    <a:pt x="9977" y="3316"/>
                  </a:cubicBezTo>
                  <a:cubicBezTo>
                    <a:pt x="10028" y="3355"/>
                    <a:pt x="10079" y="3380"/>
                    <a:pt x="10129" y="3417"/>
                  </a:cubicBezTo>
                  <a:cubicBezTo>
                    <a:pt x="10395" y="3608"/>
                    <a:pt x="10648" y="3798"/>
                    <a:pt x="10915" y="3988"/>
                  </a:cubicBezTo>
                  <a:cubicBezTo>
                    <a:pt x="11232" y="4217"/>
                    <a:pt x="11549" y="4445"/>
                    <a:pt x="11865" y="4634"/>
                  </a:cubicBezTo>
                  <a:cubicBezTo>
                    <a:pt x="11929" y="4673"/>
                    <a:pt x="11980" y="4710"/>
                    <a:pt x="12031" y="4736"/>
                  </a:cubicBezTo>
                  <a:cubicBezTo>
                    <a:pt x="12195" y="4837"/>
                    <a:pt x="12372" y="4926"/>
                    <a:pt x="12538" y="5002"/>
                  </a:cubicBezTo>
                  <a:cubicBezTo>
                    <a:pt x="12601" y="5028"/>
                    <a:pt x="12651" y="5053"/>
                    <a:pt x="12715" y="5078"/>
                  </a:cubicBezTo>
                  <a:cubicBezTo>
                    <a:pt x="13158" y="5281"/>
                    <a:pt x="13615" y="5408"/>
                    <a:pt x="14071" y="5484"/>
                  </a:cubicBezTo>
                  <a:cubicBezTo>
                    <a:pt x="14236" y="5509"/>
                    <a:pt x="14388" y="5522"/>
                    <a:pt x="14540" y="5535"/>
                  </a:cubicBezTo>
                  <a:cubicBezTo>
                    <a:pt x="14705" y="5547"/>
                    <a:pt x="14857" y="5560"/>
                    <a:pt x="15009" y="5572"/>
                  </a:cubicBezTo>
                  <a:lnTo>
                    <a:pt x="15250" y="5572"/>
                  </a:lnTo>
                  <a:cubicBezTo>
                    <a:pt x="15567" y="5572"/>
                    <a:pt x="15884" y="5547"/>
                    <a:pt x="16214" y="5522"/>
                  </a:cubicBezTo>
                  <a:cubicBezTo>
                    <a:pt x="16454" y="5496"/>
                    <a:pt x="16695" y="5471"/>
                    <a:pt x="16936" y="5433"/>
                  </a:cubicBezTo>
                  <a:cubicBezTo>
                    <a:pt x="17659" y="5319"/>
                    <a:pt x="18381" y="5155"/>
                    <a:pt x="19104" y="4989"/>
                  </a:cubicBezTo>
                  <a:cubicBezTo>
                    <a:pt x="19180" y="4977"/>
                    <a:pt x="19268" y="4952"/>
                    <a:pt x="19344" y="4939"/>
                  </a:cubicBezTo>
                  <a:cubicBezTo>
                    <a:pt x="19509" y="4901"/>
                    <a:pt x="19661" y="4862"/>
                    <a:pt x="19826" y="4825"/>
                  </a:cubicBezTo>
                  <a:cubicBezTo>
                    <a:pt x="19978" y="4800"/>
                    <a:pt x="20143" y="4761"/>
                    <a:pt x="20295" y="4724"/>
                  </a:cubicBezTo>
                  <a:cubicBezTo>
                    <a:pt x="21193" y="4527"/>
                    <a:pt x="22158" y="4398"/>
                    <a:pt x="23101" y="4398"/>
                  </a:cubicBezTo>
                  <a:cubicBezTo>
                    <a:pt x="23317" y="4398"/>
                    <a:pt x="23531" y="4405"/>
                    <a:pt x="23743" y="4419"/>
                  </a:cubicBezTo>
                  <a:cubicBezTo>
                    <a:pt x="23907" y="4431"/>
                    <a:pt x="24073" y="4457"/>
                    <a:pt x="24225" y="4470"/>
                  </a:cubicBezTo>
                  <a:cubicBezTo>
                    <a:pt x="24313" y="4482"/>
                    <a:pt x="24402" y="4495"/>
                    <a:pt x="24478" y="4508"/>
                  </a:cubicBezTo>
                  <a:cubicBezTo>
                    <a:pt x="24504" y="4521"/>
                    <a:pt x="24516" y="4521"/>
                    <a:pt x="24529" y="4521"/>
                  </a:cubicBezTo>
                  <a:cubicBezTo>
                    <a:pt x="24592" y="4533"/>
                    <a:pt x="24643" y="4546"/>
                    <a:pt x="24706" y="4558"/>
                  </a:cubicBezTo>
                  <a:cubicBezTo>
                    <a:pt x="25797" y="4774"/>
                    <a:pt x="26785" y="5268"/>
                    <a:pt x="27507" y="6169"/>
                  </a:cubicBezTo>
                  <a:cubicBezTo>
                    <a:pt x="28661" y="7600"/>
                    <a:pt x="28775" y="9654"/>
                    <a:pt x="28458" y="11492"/>
                  </a:cubicBezTo>
                  <a:cubicBezTo>
                    <a:pt x="28395" y="11860"/>
                    <a:pt x="28319" y="12228"/>
                    <a:pt x="28230" y="12595"/>
                  </a:cubicBezTo>
                  <a:cubicBezTo>
                    <a:pt x="28281" y="12620"/>
                    <a:pt x="28332" y="12633"/>
                    <a:pt x="28395" y="12659"/>
                  </a:cubicBezTo>
                  <a:cubicBezTo>
                    <a:pt x="28826" y="12811"/>
                    <a:pt x="29257" y="13051"/>
                    <a:pt x="29574" y="13394"/>
                  </a:cubicBezTo>
                  <a:cubicBezTo>
                    <a:pt x="29802" y="13622"/>
                    <a:pt x="29966" y="13888"/>
                    <a:pt x="30093" y="14167"/>
                  </a:cubicBezTo>
                  <a:cubicBezTo>
                    <a:pt x="30803" y="12760"/>
                    <a:pt x="31690" y="11416"/>
                    <a:pt x="32273" y="9958"/>
                  </a:cubicBezTo>
                  <a:cubicBezTo>
                    <a:pt x="33085" y="7930"/>
                    <a:pt x="33186" y="5383"/>
                    <a:pt x="31577" y="3772"/>
                  </a:cubicBezTo>
                  <a:cubicBezTo>
                    <a:pt x="30569" y="2784"/>
                    <a:pt x="29206" y="2413"/>
                    <a:pt x="27761" y="2413"/>
                  </a:cubicBezTo>
                  <a:cubicBezTo>
                    <a:pt x="26279" y="2413"/>
                    <a:pt x="24710" y="2803"/>
                    <a:pt x="23350" y="3316"/>
                  </a:cubicBezTo>
                  <a:cubicBezTo>
                    <a:pt x="21249" y="4119"/>
                    <a:pt x="19024" y="5123"/>
                    <a:pt x="16814" y="5123"/>
                  </a:cubicBezTo>
                  <a:cubicBezTo>
                    <a:pt x="16198" y="5123"/>
                    <a:pt x="15582" y="5045"/>
                    <a:pt x="14971" y="4862"/>
                  </a:cubicBezTo>
                  <a:cubicBezTo>
                    <a:pt x="11840" y="3912"/>
                    <a:pt x="9901" y="426"/>
                    <a:pt x="6656" y="33"/>
                  </a:cubicBezTo>
                  <a:cubicBezTo>
                    <a:pt x="6471" y="11"/>
                    <a:pt x="6287" y="1"/>
                    <a:pt x="6104"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6100075" y="1037950"/>
              <a:ext cx="334025" cy="414875"/>
            </a:xfrm>
            <a:custGeom>
              <a:avLst/>
              <a:gdLst/>
              <a:ahLst/>
              <a:cxnLst/>
              <a:rect l="l" t="t" r="r" b="b"/>
              <a:pathLst>
                <a:path w="13361" h="16595" extrusionOk="0">
                  <a:moveTo>
                    <a:pt x="127" y="1"/>
                  </a:moveTo>
                  <a:cubicBezTo>
                    <a:pt x="101" y="178"/>
                    <a:pt x="76" y="344"/>
                    <a:pt x="64" y="521"/>
                  </a:cubicBezTo>
                  <a:cubicBezTo>
                    <a:pt x="39" y="749"/>
                    <a:pt x="13" y="990"/>
                    <a:pt x="13" y="1218"/>
                  </a:cubicBezTo>
                  <a:cubicBezTo>
                    <a:pt x="0" y="1573"/>
                    <a:pt x="0" y="1941"/>
                    <a:pt x="39" y="2296"/>
                  </a:cubicBezTo>
                  <a:cubicBezTo>
                    <a:pt x="64" y="2524"/>
                    <a:pt x="101" y="2764"/>
                    <a:pt x="140" y="2992"/>
                  </a:cubicBezTo>
                  <a:cubicBezTo>
                    <a:pt x="216" y="3335"/>
                    <a:pt x="304" y="3665"/>
                    <a:pt x="431" y="3994"/>
                  </a:cubicBezTo>
                  <a:cubicBezTo>
                    <a:pt x="520" y="4197"/>
                    <a:pt x="609" y="4412"/>
                    <a:pt x="723" y="4603"/>
                  </a:cubicBezTo>
                  <a:cubicBezTo>
                    <a:pt x="951" y="4995"/>
                    <a:pt x="1230" y="5350"/>
                    <a:pt x="1572" y="5654"/>
                  </a:cubicBezTo>
                  <a:cubicBezTo>
                    <a:pt x="1839" y="5882"/>
                    <a:pt x="2117" y="6073"/>
                    <a:pt x="2422" y="6237"/>
                  </a:cubicBezTo>
                  <a:cubicBezTo>
                    <a:pt x="2726" y="6389"/>
                    <a:pt x="3055" y="6504"/>
                    <a:pt x="3385" y="6605"/>
                  </a:cubicBezTo>
                  <a:cubicBezTo>
                    <a:pt x="4019" y="6795"/>
                    <a:pt x="4703" y="6896"/>
                    <a:pt x="5388" y="6998"/>
                  </a:cubicBezTo>
                  <a:cubicBezTo>
                    <a:pt x="5413" y="6998"/>
                    <a:pt x="5439" y="6998"/>
                    <a:pt x="5476" y="7011"/>
                  </a:cubicBezTo>
                  <a:cubicBezTo>
                    <a:pt x="5932" y="7074"/>
                    <a:pt x="6402" y="7138"/>
                    <a:pt x="6858" y="7214"/>
                  </a:cubicBezTo>
                  <a:cubicBezTo>
                    <a:pt x="8696" y="7569"/>
                    <a:pt x="10749" y="8811"/>
                    <a:pt x="10673" y="10738"/>
                  </a:cubicBezTo>
                  <a:cubicBezTo>
                    <a:pt x="10648" y="11346"/>
                    <a:pt x="10407" y="11904"/>
                    <a:pt x="10078" y="12411"/>
                  </a:cubicBezTo>
                  <a:cubicBezTo>
                    <a:pt x="9875" y="12715"/>
                    <a:pt x="9647" y="13006"/>
                    <a:pt x="9406" y="13273"/>
                  </a:cubicBezTo>
                  <a:cubicBezTo>
                    <a:pt x="9038" y="13691"/>
                    <a:pt x="9152" y="14958"/>
                    <a:pt x="9482" y="16594"/>
                  </a:cubicBezTo>
                  <a:cubicBezTo>
                    <a:pt x="10318" y="16201"/>
                    <a:pt x="11092" y="15744"/>
                    <a:pt x="11713" y="15124"/>
                  </a:cubicBezTo>
                  <a:cubicBezTo>
                    <a:pt x="12867" y="13995"/>
                    <a:pt x="13360" y="12296"/>
                    <a:pt x="12993" y="10738"/>
                  </a:cubicBezTo>
                  <a:cubicBezTo>
                    <a:pt x="12638" y="9191"/>
                    <a:pt x="11434" y="7809"/>
                    <a:pt x="9875" y="7163"/>
                  </a:cubicBezTo>
                  <a:cubicBezTo>
                    <a:pt x="7859" y="6339"/>
                    <a:pt x="5375" y="6682"/>
                    <a:pt x="3613" y="5439"/>
                  </a:cubicBezTo>
                  <a:cubicBezTo>
                    <a:pt x="3549" y="5401"/>
                    <a:pt x="3512" y="5363"/>
                    <a:pt x="3461" y="5325"/>
                  </a:cubicBezTo>
                  <a:cubicBezTo>
                    <a:pt x="3422" y="5333"/>
                    <a:pt x="3381" y="5337"/>
                    <a:pt x="3339" y="5337"/>
                  </a:cubicBezTo>
                  <a:cubicBezTo>
                    <a:pt x="3139" y="5337"/>
                    <a:pt x="2919" y="5249"/>
                    <a:pt x="2751" y="5186"/>
                  </a:cubicBezTo>
                  <a:cubicBezTo>
                    <a:pt x="2092" y="4958"/>
                    <a:pt x="1496" y="4501"/>
                    <a:pt x="1129" y="3893"/>
                  </a:cubicBezTo>
                  <a:cubicBezTo>
                    <a:pt x="583" y="3018"/>
                    <a:pt x="520" y="1852"/>
                    <a:pt x="977" y="927"/>
                  </a:cubicBezTo>
                  <a:cubicBezTo>
                    <a:pt x="723" y="724"/>
                    <a:pt x="470" y="533"/>
                    <a:pt x="279" y="280"/>
                  </a:cubicBezTo>
                  <a:cubicBezTo>
                    <a:pt x="216" y="191"/>
                    <a:pt x="165" y="102"/>
                    <a:pt x="12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291675" y="1423950"/>
              <a:ext cx="91300" cy="287125"/>
            </a:xfrm>
            <a:custGeom>
              <a:avLst/>
              <a:gdLst/>
              <a:ahLst/>
              <a:cxnLst/>
              <a:rect l="l" t="t" r="r" b="b"/>
              <a:pathLst>
                <a:path w="3652" h="11485" extrusionOk="0">
                  <a:moveTo>
                    <a:pt x="2029" y="0"/>
                  </a:moveTo>
                  <a:lnTo>
                    <a:pt x="2029" y="0"/>
                  </a:lnTo>
                  <a:cubicBezTo>
                    <a:pt x="2485" y="1851"/>
                    <a:pt x="1990" y="3904"/>
                    <a:pt x="1091" y="5743"/>
                  </a:cubicBezTo>
                  <a:cubicBezTo>
                    <a:pt x="1065" y="7061"/>
                    <a:pt x="761" y="8391"/>
                    <a:pt x="432" y="9659"/>
                  </a:cubicBezTo>
                  <a:cubicBezTo>
                    <a:pt x="279" y="10242"/>
                    <a:pt x="114" y="10864"/>
                    <a:pt x="1" y="11484"/>
                  </a:cubicBezTo>
                  <a:cubicBezTo>
                    <a:pt x="964" y="10483"/>
                    <a:pt x="2003" y="9558"/>
                    <a:pt x="3106" y="8721"/>
                  </a:cubicBezTo>
                  <a:cubicBezTo>
                    <a:pt x="3258" y="7529"/>
                    <a:pt x="3474" y="6351"/>
                    <a:pt x="3562" y="5273"/>
                  </a:cubicBezTo>
                  <a:cubicBezTo>
                    <a:pt x="3651" y="4006"/>
                    <a:pt x="3562" y="2777"/>
                    <a:pt x="3246" y="1610"/>
                  </a:cubicBezTo>
                  <a:lnTo>
                    <a:pt x="2029"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066975" y="908350"/>
              <a:ext cx="382550" cy="659175"/>
            </a:xfrm>
            <a:custGeom>
              <a:avLst/>
              <a:gdLst/>
              <a:ahLst/>
              <a:cxnLst/>
              <a:rect l="l" t="t" r="r" b="b"/>
              <a:pathLst>
                <a:path w="15302" h="26367" extrusionOk="0">
                  <a:moveTo>
                    <a:pt x="15301" y="1"/>
                  </a:moveTo>
                  <a:cubicBezTo>
                    <a:pt x="15006" y="307"/>
                    <a:pt x="14450" y="744"/>
                    <a:pt x="14068" y="744"/>
                  </a:cubicBezTo>
                  <a:cubicBezTo>
                    <a:pt x="14038" y="744"/>
                    <a:pt x="14010" y="742"/>
                    <a:pt x="13983" y="736"/>
                  </a:cubicBezTo>
                  <a:cubicBezTo>
                    <a:pt x="13843" y="1636"/>
                    <a:pt x="13539" y="2485"/>
                    <a:pt x="12943" y="3195"/>
                  </a:cubicBezTo>
                  <a:cubicBezTo>
                    <a:pt x="10839" y="5680"/>
                    <a:pt x="6555" y="4957"/>
                    <a:pt x="3563" y="6452"/>
                  </a:cubicBezTo>
                  <a:cubicBezTo>
                    <a:pt x="1332" y="7568"/>
                    <a:pt x="1" y="9976"/>
                    <a:pt x="77" y="12373"/>
                  </a:cubicBezTo>
                  <a:cubicBezTo>
                    <a:pt x="166" y="14768"/>
                    <a:pt x="1586" y="17075"/>
                    <a:pt x="3639" y="18533"/>
                  </a:cubicBezTo>
                  <a:cubicBezTo>
                    <a:pt x="5553" y="19889"/>
                    <a:pt x="8000" y="20612"/>
                    <a:pt x="9242" y="22754"/>
                  </a:cubicBezTo>
                  <a:cubicBezTo>
                    <a:pt x="9888" y="23894"/>
                    <a:pt x="10104" y="25124"/>
                    <a:pt x="10079" y="26367"/>
                  </a:cubicBezTo>
                  <a:cubicBezTo>
                    <a:pt x="10978" y="24528"/>
                    <a:pt x="11473" y="22475"/>
                    <a:pt x="11017" y="20624"/>
                  </a:cubicBezTo>
                  <a:lnTo>
                    <a:pt x="10978" y="20510"/>
                  </a:lnTo>
                  <a:cubicBezTo>
                    <a:pt x="10877" y="20092"/>
                    <a:pt x="10712" y="19686"/>
                    <a:pt x="10496" y="19294"/>
                  </a:cubicBezTo>
                  <a:cubicBezTo>
                    <a:pt x="10319" y="18951"/>
                    <a:pt x="10091" y="18647"/>
                    <a:pt x="9851" y="18356"/>
                  </a:cubicBezTo>
                  <a:cubicBezTo>
                    <a:pt x="9837" y="18330"/>
                    <a:pt x="9812" y="18305"/>
                    <a:pt x="9787" y="18279"/>
                  </a:cubicBezTo>
                  <a:cubicBezTo>
                    <a:pt x="9749" y="18241"/>
                    <a:pt x="9711" y="18190"/>
                    <a:pt x="9673" y="18153"/>
                  </a:cubicBezTo>
                  <a:cubicBezTo>
                    <a:pt x="9648" y="18114"/>
                    <a:pt x="9622" y="18089"/>
                    <a:pt x="9597" y="18063"/>
                  </a:cubicBezTo>
                  <a:cubicBezTo>
                    <a:pt x="9558" y="18026"/>
                    <a:pt x="9521" y="17987"/>
                    <a:pt x="9496" y="17950"/>
                  </a:cubicBezTo>
                  <a:cubicBezTo>
                    <a:pt x="9457" y="17925"/>
                    <a:pt x="9432" y="17886"/>
                    <a:pt x="9406" y="17861"/>
                  </a:cubicBezTo>
                  <a:cubicBezTo>
                    <a:pt x="9369" y="17823"/>
                    <a:pt x="9330" y="17798"/>
                    <a:pt x="9305" y="17759"/>
                  </a:cubicBezTo>
                  <a:cubicBezTo>
                    <a:pt x="9267" y="17722"/>
                    <a:pt x="9242" y="17696"/>
                    <a:pt x="9204" y="17671"/>
                  </a:cubicBezTo>
                  <a:lnTo>
                    <a:pt x="9102" y="17570"/>
                  </a:lnTo>
                  <a:cubicBezTo>
                    <a:pt x="9065" y="17544"/>
                    <a:pt x="9039" y="17506"/>
                    <a:pt x="9001" y="17480"/>
                  </a:cubicBezTo>
                  <a:cubicBezTo>
                    <a:pt x="8975" y="17455"/>
                    <a:pt x="8938" y="17418"/>
                    <a:pt x="8899" y="17392"/>
                  </a:cubicBezTo>
                  <a:cubicBezTo>
                    <a:pt x="8862" y="17354"/>
                    <a:pt x="8836" y="17328"/>
                    <a:pt x="8798" y="17303"/>
                  </a:cubicBezTo>
                  <a:cubicBezTo>
                    <a:pt x="8760" y="17265"/>
                    <a:pt x="8735" y="17240"/>
                    <a:pt x="8697" y="17215"/>
                  </a:cubicBezTo>
                  <a:cubicBezTo>
                    <a:pt x="8659" y="17176"/>
                    <a:pt x="8620" y="17151"/>
                    <a:pt x="8595" y="17125"/>
                  </a:cubicBezTo>
                  <a:cubicBezTo>
                    <a:pt x="8558" y="17088"/>
                    <a:pt x="8519" y="17063"/>
                    <a:pt x="8482" y="17037"/>
                  </a:cubicBezTo>
                  <a:cubicBezTo>
                    <a:pt x="8405" y="16973"/>
                    <a:pt x="8342" y="16911"/>
                    <a:pt x="8266" y="16860"/>
                  </a:cubicBezTo>
                  <a:cubicBezTo>
                    <a:pt x="8228" y="16834"/>
                    <a:pt x="8203" y="16809"/>
                    <a:pt x="8177" y="16796"/>
                  </a:cubicBezTo>
                  <a:cubicBezTo>
                    <a:pt x="8127" y="16758"/>
                    <a:pt x="8088" y="16720"/>
                    <a:pt x="8037" y="16682"/>
                  </a:cubicBezTo>
                  <a:cubicBezTo>
                    <a:pt x="8012" y="16669"/>
                    <a:pt x="7987" y="16644"/>
                    <a:pt x="7961" y="16618"/>
                  </a:cubicBezTo>
                  <a:lnTo>
                    <a:pt x="7809" y="16505"/>
                  </a:lnTo>
                  <a:cubicBezTo>
                    <a:pt x="7797" y="16492"/>
                    <a:pt x="7772" y="16480"/>
                    <a:pt x="7759" y="16466"/>
                  </a:cubicBezTo>
                  <a:cubicBezTo>
                    <a:pt x="7341" y="16150"/>
                    <a:pt x="6935" y="15846"/>
                    <a:pt x="6529" y="15528"/>
                  </a:cubicBezTo>
                  <a:lnTo>
                    <a:pt x="6491" y="15491"/>
                  </a:lnTo>
                  <a:cubicBezTo>
                    <a:pt x="6428" y="15452"/>
                    <a:pt x="6377" y="15402"/>
                    <a:pt x="6327" y="15364"/>
                  </a:cubicBezTo>
                  <a:cubicBezTo>
                    <a:pt x="6301" y="15339"/>
                    <a:pt x="6276" y="15326"/>
                    <a:pt x="6251" y="15300"/>
                  </a:cubicBezTo>
                  <a:cubicBezTo>
                    <a:pt x="6200" y="15263"/>
                    <a:pt x="6161" y="15224"/>
                    <a:pt x="6111" y="15187"/>
                  </a:cubicBezTo>
                  <a:cubicBezTo>
                    <a:pt x="6085" y="15161"/>
                    <a:pt x="6060" y="15136"/>
                    <a:pt x="6035" y="15123"/>
                  </a:cubicBezTo>
                  <a:cubicBezTo>
                    <a:pt x="5997" y="15085"/>
                    <a:pt x="5946" y="15047"/>
                    <a:pt x="5908" y="15009"/>
                  </a:cubicBezTo>
                  <a:lnTo>
                    <a:pt x="5832" y="14933"/>
                  </a:lnTo>
                  <a:cubicBezTo>
                    <a:pt x="5781" y="14895"/>
                    <a:pt x="5744" y="14857"/>
                    <a:pt x="5693" y="14818"/>
                  </a:cubicBezTo>
                  <a:cubicBezTo>
                    <a:pt x="5680" y="14793"/>
                    <a:pt x="5654" y="14768"/>
                    <a:pt x="5629" y="14742"/>
                  </a:cubicBezTo>
                  <a:cubicBezTo>
                    <a:pt x="5578" y="14705"/>
                    <a:pt x="5541" y="14666"/>
                    <a:pt x="5490" y="14616"/>
                  </a:cubicBezTo>
                  <a:lnTo>
                    <a:pt x="5439" y="14565"/>
                  </a:lnTo>
                  <a:cubicBezTo>
                    <a:pt x="5363" y="14489"/>
                    <a:pt x="5313" y="14426"/>
                    <a:pt x="5249" y="14362"/>
                  </a:cubicBezTo>
                  <a:cubicBezTo>
                    <a:pt x="5186" y="14299"/>
                    <a:pt x="5122" y="14235"/>
                    <a:pt x="5071" y="14159"/>
                  </a:cubicBezTo>
                  <a:cubicBezTo>
                    <a:pt x="5046" y="14147"/>
                    <a:pt x="5034" y="14122"/>
                    <a:pt x="5008" y="14096"/>
                  </a:cubicBezTo>
                  <a:cubicBezTo>
                    <a:pt x="4970" y="14058"/>
                    <a:pt x="4932" y="14007"/>
                    <a:pt x="4894" y="13957"/>
                  </a:cubicBezTo>
                  <a:cubicBezTo>
                    <a:pt x="4882" y="13931"/>
                    <a:pt x="4856" y="13906"/>
                    <a:pt x="4831" y="13880"/>
                  </a:cubicBezTo>
                  <a:cubicBezTo>
                    <a:pt x="4806" y="13830"/>
                    <a:pt x="4767" y="13792"/>
                    <a:pt x="4742" y="13742"/>
                  </a:cubicBezTo>
                  <a:cubicBezTo>
                    <a:pt x="4716" y="13716"/>
                    <a:pt x="4691" y="13691"/>
                    <a:pt x="4679" y="13665"/>
                  </a:cubicBezTo>
                  <a:cubicBezTo>
                    <a:pt x="4640" y="13615"/>
                    <a:pt x="4615" y="13564"/>
                    <a:pt x="4590" y="13526"/>
                  </a:cubicBezTo>
                  <a:cubicBezTo>
                    <a:pt x="4564" y="13500"/>
                    <a:pt x="4552" y="13463"/>
                    <a:pt x="4527" y="13437"/>
                  </a:cubicBezTo>
                  <a:cubicBezTo>
                    <a:pt x="4501" y="13387"/>
                    <a:pt x="4463" y="13336"/>
                    <a:pt x="4437" y="13285"/>
                  </a:cubicBezTo>
                  <a:cubicBezTo>
                    <a:pt x="4425" y="13260"/>
                    <a:pt x="4400" y="13235"/>
                    <a:pt x="4387" y="13196"/>
                  </a:cubicBezTo>
                  <a:cubicBezTo>
                    <a:pt x="4361" y="13145"/>
                    <a:pt x="4336" y="13095"/>
                    <a:pt x="4299" y="13044"/>
                  </a:cubicBezTo>
                  <a:cubicBezTo>
                    <a:pt x="4285" y="13019"/>
                    <a:pt x="4273" y="12993"/>
                    <a:pt x="4260" y="12956"/>
                  </a:cubicBezTo>
                  <a:cubicBezTo>
                    <a:pt x="4222" y="12880"/>
                    <a:pt x="4184" y="12790"/>
                    <a:pt x="4146" y="12714"/>
                  </a:cubicBezTo>
                  <a:cubicBezTo>
                    <a:pt x="4020" y="12410"/>
                    <a:pt x="3930" y="12094"/>
                    <a:pt x="3868" y="11764"/>
                  </a:cubicBezTo>
                  <a:cubicBezTo>
                    <a:pt x="3854" y="11637"/>
                    <a:pt x="3829" y="11497"/>
                    <a:pt x="3817" y="11371"/>
                  </a:cubicBezTo>
                  <a:cubicBezTo>
                    <a:pt x="3817" y="11308"/>
                    <a:pt x="3804" y="11244"/>
                    <a:pt x="3804" y="11168"/>
                  </a:cubicBezTo>
                  <a:lnTo>
                    <a:pt x="3804" y="10978"/>
                  </a:lnTo>
                  <a:lnTo>
                    <a:pt x="3804" y="10775"/>
                  </a:lnTo>
                  <a:cubicBezTo>
                    <a:pt x="3817" y="10573"/>
                    <a:pt x="3829" y="10382"/>
                    <a:pt x="3854" y="10179"/>
                  </a:cubicBezTo>
                  <a:cubicBezTo>
                    <a:pt x="3893" y="9989"/>
                    <a:pt x="3930" y="9787"/>
                    <a:pt x="3981" y="9596"/>
                  </a:cubicBezTo>
                  <a:cubicBezTo>
                    <a:pt x="4020" y="9469"/>
                    <a:pt x="4057" y="9343"/>
                    <a:pt x="4108" y="9216"/>
                  </a:cubicBezTo>
                  <a:cubicBezTo>
                    <a:pt x="4172" y="9038"/>
                    <a:pt x="4248" y="8849"/>
                    <a:pt x="4336" y="8671"/>
                  </a:cubicBezTo>
                  <a:cubicBezTo>
                    <a:pt x="4400" y="8557"/>
                    <a:pt x="4451" y="8443"/>
                    <a:pt x="4527" y="8328"/>
                  </a:cubicBezTo>
                  <a:cubicBezTo>
                    <a:pt x="4679" y="8063"/>
                    <a:pt x="4868" y="7821"/>
                    <a:pt x="5084" y="7593"/>
                  </a:cubicBezTo>
                  <a:cubicBezTo>
                    <a:pt x="5084" y="7581"/>
                    <a:pt x="5097" y="7568"/>
                    <a:pt x="5110" y="7556"/>
                  </a:cubicBezTo>
                  <a:cubicBezTo>
                    <a:pt x="5198" y="7454"/>
                    <a:pt x="5299" y="7365"/>
                    <a:pt x="5389" y="7277"/>
                  </a:cubicBezTo>
                  <a:cubicBezTo>
                    <a:pt x="5490" y="7201"/>
                    <a:pt x="5591" y="7112"/>
                    <a:pt x="5693" y="7036"/>
                  </a:cubicBezTo>
                  <a:cubicBezTo>
                    <a:pt x="6339" y="6579"/>
                    <a:pt x="7062" y="6313"/>
                    <a:pt x="7822" y="6111"/>
                  </a:cubicBezTo>
                  <a:cubicBezTo>
                    <a:pt x="9166" y="5756"/>
                    <a:pt x="10598" y="5616"/>
                    <a:pt x="11840" y="5007"/>
                  </a:cubicBezTo>
                  <a:cubicBezTo>
                    <a:pt x="12043" y="4919"/>
                    <a:pt x="12234" y="4805"/>
                    <a:pt x="12423" y="4691"/>
                  </a:cubicBezTo>
                  <a:cubicBezTo>
                    <a:pt x="12525" y="4615"/>
                    <a:pt x="12614" y="4551"/>
                    <a:pt x="12715" y="4475"/>
                  </a:cubicBezTo>
                  <a:cubicBezTo>
                    <a:pt x="12905" y="4323"/>
                    <a:pt x="13082" y="4171"/>
                    <a:pt x="13248" y="3993"/>
                  </a:cubicBezTo>
                  <a:cubicBezTo>
                    <a:pt x="13831" y="3398"/>
                    <a:pt x="14287" y="2663"/>
                    <a:pt x="14642" y="1864"/>
                  </a:cubicBezTo>
                  <a:cubicBezTo>
                    <a:pt x="14908" y="1269"/>
                    <a:pt x="15124" y="635"/>
                    <a:pt x="15301"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6128575" y="1879325"/>
              <a:ext cx="11450" cy="2225"/>
            </a:xfrm>
            <a:custGeom>
              <a:avLst/>
              <a:gdLst/>
              <a:ahLst/>
              <a:cxnLst/>
              <a:rect l="l" t="t" r="r" b="b"/>
              <a:pathLst>
                <a:path w="458" h="89" extrusionOk="0">
                  <a:moveTo>
                    <a:pt x="1" y="89"/>
                  </a:moveTo>
                  <a:cubicBezTo>
                    <a:pt x="153" y="51"/>
                    <a:pt x="305" y="26"/>
                    <a:pt x="457" y="1"/>
                  </a:cubicBezTo>
                  <a:cubicBezTo>
                    <a:pt x="305" y="26"/>
                    <a:pt x="153" y="51"/>
                    <a:pt x="1"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6284500" y="1369750"/>
              <a:ext cx="52625" cy="101750"/>
            </a:xfrm>
            <a:custGeom>
              <a:avLst/>
              <a:gdLst/>
              <a:ahLst/>
              <a:cxnLst/>
              <a:rect l="l" t="t" r="r" b="b"/>
              <a:pathLst>
                <a:path w="2105" h="4070" extrusionOk="0">
                  <a:moveTo>
                    <a:pt x="2029" y="1"/>
                  </a:moveTo>
                  <a:cubicBezTo>
                    <a:pt x="2028" y="1"/>
                    <a:pt x="2028" y="1"/>
                    <a:pt x="2028" y="1"/>
                  </a:cubicBezTo>
                  <a:lnTo>
                    <a:pt x="2028" y="1"/>
                  </a:lnTo>
                  <a:cubicBezTo>
                    <a:pt x="2028" y="1"/>
                    <a:pt x="2028" y="1"/>
                    <a:pt x="2029" y="1"/>
                  </a:cubicBezTo>
                  <a:close/>
                  <a:moveTo>
                    <a:pt x="2028" y="1"/>
                  </a:moveTo>
                  <a:lnTo>
                    <a:pt x="2028" y="1"/>
                  </a:lnTo>
                  <a:cubicBezTo>
                    <a:pt x="1395" y="723"/>
                    <a:pt x="698" y="1370"/>
                    <a:pt x="0" y="2029"/>
                  </a:cubicBezTo>
                  <a:lnTo>
                    <a:pt x="445" y="4069"/>
                  </a:lnTo>
                  <a:cubicBezTo>
                    <a:pt x="1002" y="3829"/>
                    <a:pt x="1560" y="3588"/>
                    <a:pt x="2105" y="3322"/>
                  </a:cubicBezTo>
                  <a:cubicBezTo>
                    <a:pt x="1775" y="1687"/>
                    <a:pt x="1662" y="420"/>
                    <a:pt x="2028"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6180875" y="1814350"/>
              <a:ext cx="74825" cy="52325"/>
            </a:xfrm>
            <a:custGeom>
              <a:avLst/>
              <a:gdLst/>
              <a:ahLst/>
              <a:cxnLst/>
              <a:rect l="l" t="t" r="r" b="b"/>
              <a:pathLst>
                <a:path w="2993" h="2093" extrusionOk="0">
                  <a:moveTo>
                    <a:pt x="2283" y="1"/>
                  </a:moveTo>
                  <a:cubicBezTo>
                    <a:pt x="1815" y="935"/>
                    <a:pt x="957" y="1657"/>
                    <a:pt x="11" y="2088"/>
                  </a:cubicBezTo>
                  <a:lnTo>
                    <a:pt x="11" y="2088"/>
                  </a:lnTo>
                  <a:cubicBezTo>
                    <a:pt x="438" y="1895"/>
                    <a:pt x="1634" y="1429"/>
                    <a:pt x="2992" y="863"/>
                  </a:cubicBezTo>
                  <a:lnTo>
                    <a:pt x="2283" y="1"/>
                  </a:lnTo>
                  <a:close/>
                  <a:moveTo>
                    <a:pt x="11" y="2088"/>
                  </a:moveTo>
                  <a:cubicBezTo>
                    <a:pt x="8" y="2090"/>
                    <a:pt x="4" y="2091"/>
                    <a:pt x="1" y="2093"/>
                  </a:cubicBezTo>
                  <a:cubicBezTo>
                    <a:pt x="4" y="2091"/>
                    <a:pt x="8" y="2090"/>
                    <a:pt x="11" y="2088"/>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6078525" y="1886600"/>
              <a:ext cx="6675" cy="675"/>
            </a:xfrm>
            <a:custGeom>
              <a:avLst/>
              <a:gdLst/>
              <a:ahLst/>
              <a:cxnLst/>
              <a:rect l="l" t="t" r="r" b="b"/>
              <a:pathLst>
                <a:path w="267" h="27" extrusionOk="0">
                  <a:moveTo>
                    <a:pt x="267" y="1"/>
                  </a:moveTo>
                  <a:cubicBezTo>
                    <a:pt x="178" y="14"/>
                    <a:pt x="89" y="26"/>
                    <a:pt x="0" y="26"/>
                  </a:cubicBezTo>
                  <a:lnTo>
                    <a:pt x="13" y="26"/>
                  </a:lnTo>
                  <a:cubicBezTo>
                    <a:pt x="102" y="26"/>
                    <a:pt x="191" y="14"/>
                    <a:pt x="26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5308800" y="1362150"/>
              <a:ext cx="2850" cy="3200"/>
            </a:xfrm>
            <a:custGeom>
              <a:avLst/>
              <a:gdLst/>
              <a:ahLst/>
              <a:cxnLst/>
              <a:rect l="l" t="t" r="r" b="b"/>
              <a:pathLst>
                <a:path w="114" h="128" extrusionOk="0">
                  <a:moveTo>
                    <a:pt x="114" y="127"/>
                  </a:moveTo>
                  <a:cubicBezTo>
                    <a:pt x="76" y="89"/>
                    <a:pt x="38" y="38"/>
                    <a:pt x="0" y="1"/>
                  </a:cubicBezTo>
                  <a:cubicBezTo>
                    <a:pt x="38" y="38"/>
                    <a:pt x="76" y="89"/>
                    <a:pt x="114" y="127"/>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6140000" y="1869825"/>
              <a:ext cx="32975" cy="9525"/>
            </a:xfrm>
            <a:custGeom>
              <a:avLst/>
              <a:gdLst/>
              <a:ahLst/>
              <a:cxnLst/>
              <a:rect l="l" t="t" r="r" b="b"/>
              <a:pathLst>
                <a:path w="1319" h="381" extrusionOk="0">
                  <a:moveTo>
                    <a:pt x="1319" y="0"/>
                  </a:moveTo>
                  <a:cubicBezTo>
                    <a:pt x="888" y="165"/>
                    <a:pt x="444" y="291"/>
                    <a:pt x="0" y="381"/>
                  </a:cubicBezTo>
                  <a:cubicBezTo>
                    <a:pt x="444" y="291"/>
                    <a:pt x="888" y="165"/>
                    <a:pt x="1319"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6078850" y="1835900"/>
              <a:ext cx="205375" cy="78950"/>
            </a:xfrm>
            <a:custGeom>
              <a:avLst/>
              <a:gdLst/>
              <a:ahLst/>
              <a:cxnLst/>
              <a:rect l="l" t="t" r="r" b="b"/>
              <a:pathLst>
                <a:path w="8215" h="3158" extrusionOk="0">
                  <a:moveTo>
                    <a:pt x="7073" y="1"/>
                  </a:moveTo>
                  <a:cubicBezTo>
                    <a:pt x="5704" y="572"/>
                    <a:pt x="4500" y="1040"/>
                    <a:pt x="4082" y="1231"/>
                  </a:cubicBezTo>
                  <a:cubicBezTo>
                    <a:pt x="3981" y="1268"/>
                    <a:pt x="3866" y="1319"/>
                    <a:pt x="3765" y="1357"/>
                  </a:cubicBezTo>
                  <a:cubicBezTo>
                    <a:pt x="3334" y="1522"/>
                    <a:pt x="2890" y="1648"/>
                    <a:pt x="2446" y="1738"/>
                  </a:cubicBezTo>
                  <a:cubicBezTo>
                    <a:pt x="2294" y="1763"/>
                    <a:pt x="2142" y="1788"/>
                    <a:pt x="1990" y="1826"/>
                  </a:cubicBezTo>
                  <a:lnTo>
                    <a:pt x="1965" y="1826"/>
                  </a:lnTo>
                  <a:lnTo>
                    <a:pt x="1736" y="1864"/>
                  </a:lnTo>
                  <a:cubicBezTo>
                    <a:pt x="1255" y="1927"/>
                    <a:pt x="748" y="1978"/>
                    <a:pt x="254" y="2029"/>
                  </a:cubicBezTo>
                  <a:cubicBezTo>
                    <a:pt x="178" y="2042"/>
                    <a:pt x="89" y="2054"/>
                    <a:pt x="0" y="2054"/>
                  </a:cubicBezTo>
                  <a:cubicBezTo>
                    <a:pt x="1052" y="2586"/>
                    <a:pt x="2218" y="2980"/>
                    <a:pt x="3384" y="3119"/>
                  </a:cubicBezTo>
                  <a:cubicBezTo>
                    <a:pt x="3616" y="3145"/>
                    <a:pt x="3850" y="3158"/>
                    <a:pt x="4085" y="3158"/>
                  </a:cubicBezTo>
                  <a:cubicBezTo>
                    <a:pt x="5695" y="3158"/>
                    <a:pt x="7340" y="2555"/>
                    <a:pt x="8214" y="1383"/>
                  </a:cubicBezTo>
                  <a:lnTo>
                    <a:pt x="7073"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6280050" y="1816900"/>
              <a:ext cx="20325" cy="43750"/>
            </a:xfrm>
            <a:custGeom>
              <a:avLst/>
              <a:gdLst/>
              <a:ahLst/>
              <a:cxnLst/>
              <a:rect l="l" t="t" r="r" b="b"/>
              <a:pathLst>
                <a:path w="813" h="1750" extrusionOk="0">
                  <a:moveTo>
                    <a:pt x="787" y="0"/>
                  </a:moveTo>
                  <a:lnTo>
                    <a:pt x="787" y="0"/>
                  </a:lnTo>
                  <a:cubicBezTo>
                    <a:pt x="533" y="115"/>
                    <a:pt x="268" y="241"/>
                    <a:pt x="1" y="343"/>
                  </a:cubicBezTo>
                  <a:lnTo>
                    <a:pt x="407" y="1749"/>
                  </a:lnTo>
                  <a:cubicBezTo>
                    <a:pt x="457" y="1648"/>
                    <a:pt x="508" y="1547"/>
                    <a:pt x="559" y="1433"/>
                  </a:cubicBezTo>
                  <a:cubicBezTo>
                    <a:pt x="749" y="963"/>
                    <a:pt x="812" y="482"/>
                    <a:pt x="787"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6255350" y="1738625"/>
              <a:ext cx="44375" cy="86850"/>
            </a:xfrm>
            <a:custGeom>
              <a:avLst/>
              <a:gdLst/>
              <a:ahLst/>
              <a:cxnLst/>
              <a:rect l="l" t="t" r="r" b="b"/>
              <a:pathLst>
                <a:path w="1775" h="3474" extrusionOk="0">
                  <a:moveTo>
                    <a:pt x="0" y="1"/>
                  </a:moveTo>
                  <a:lnTo>
                    <a:pt x="989" y="3474"/>
                  </a:lnTo>
                  <a:cubicBezTo>
                    <a:pt x="1256" y="3372"/>
                    <a:pt x="1521" y="3246"/>
                    <a:pt x="1775" y="3131"/>
                  </a:cubicBezTo>
                  <a:cubicBezTo>
                    <a:pt x="1737" y="2130"/>
                    <a:pt x="1306" y="1116"/>
                    <a:pt x="723" y="153"/>
                  </a:cubicBezTo>
                  <a:lnTo>
                    <a:pt x="0"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778725" y="1795375"/>
              <a:ext cx="299825" cy="92125"/>
            </a:xfrm>
            <a:custGeom>
              <a:avLst/>
              <a:gdLst/>
              <a:ahLst/>
              <a:cxnLst/>
              <a:rect l="l" t="t" r="r" b="b"/>
              <a:pathLst>
                <a:path w="11993" h="3685" extrusionOk="0">
                  <a:moveTo>
                    <a:pt x="4130" y="1"/>
                  </a:moveTo>
                  <a:cubicBezTo>
                    <a:pt x="2723" y="1"/>
                    <a:pt x="1294" y="215"/>
                    <a:pt x="1" y="506"/>
                  </a:cubicBezTo>
                  <a:cubicBezTo>
                    <a:pt x="52" y="532"/>
                    <a:pt x="115" y="557"/>
                    <a:pt x="166" y="582"/>
                  </a:cubicBezTo>
                  <a:cubicBezTo>
                    <a:pt x="3094" y="824"/>
                    <a:pt x="6504" y="2712"/>
                    <a:pt x="9558" y="3422"/>
                  </a:cubicBezTo>
                  <a:lnTo>
                    <a:pt x="8557" y="2167"/>
                  </a:lnTo>
                  <a:lnTo>
                    <a:pt x="9812" y="3472"/>
                  </a:lnTo>
                  <a:cubicBezTo>
                    <a:pt x="10442" y="3609"/>
                    <a:pt x="11047" y="3685"/>
                    <a:pt x="11632" y="3685"/>
                  </a:cubicBezTo>
                  <a:cubicBezTo>
                    <a:pt x="11753" y="3685"/>
                    <a:pt x="11873" y="3682"/>
                    <a:pt x="11992" y="3675"/>
                  </a:cubicBezTo>
                  <a:cubicBezTo>
                    <a:pt x="11879" y="3612"/>
                    <a:pt x="11764" y="3562"/>
                    <a:pt x="11650" y="3498"/>
                  </a:cubicBezTo>
                  <a:cubicBezTo>
                    <a:pt x="10674" y="2978"/>
                    <a:pt x="10243" y="2255"/>
                    <a:pt x="9445" y="1609"/>
                  </a:cubicBezTo>
                  <a:cubicBezTo>
                    <a:pt x="7999" y="415"/>
                    <a:pt x="6086" y="1"/>
                    <a:pt x="4130"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661475" y="704925"/>
              <a:ext cx="7975" cy="5400"/>
            </a:xfrm>
            <a:custGeom>
              <a:avLst/>
              <a:gdLst/>
              <a:ahLst/>
              <a:cxnLst/>
              <a:rect l="l" t="t" r="r" b="b"/>
              <a:pathLst>
                <a:path w="319" h="216" extrusionOk="0">
                  <a:moveTo>
                    <a:pt x="1" y="0"/>
                  </a:moveTo>
                  <a:cubicBezTo>
                    <a:pt x="102" y="63"/>
                    <a:pt x="204" y="139"/>
                    <a:pt x="318" y="215"/>
                  </a:cubicBezTo>
                  <a:cubicBezTo>
                    <a:pt x="204" y="139"/>
                    <a:pt x="102" y="63"/>
                    <a:pt x="1"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692875" y="727100"/>
              <a:ext cx="23775" cy="16175"/>
            </a:xfrm>
            <a:custGeom>
              <a:avLst/>
              <a:gdLst/>
              <a:ahLst/>
              <a:cxnLst/>
              <a:rect l="l" t="t" r="r" b="b"/>
              <a:pathLst>
                <a:path w="951" h="647" extrusionOk="0">
                  <a:moveTo>
                    <a:pt x="0" y="0"/>
                  </a:moveTo>
                  <a:cubicBezTo>
                    <a:pt x="317" y="229"/>
                    <a:pt x="634" y="457"/>
                    <a:pt x="950" y="646"/>
                  </a:cubicBezTo>
                  <a:cubicBezTo>
                    <a:pt x="634" y="457"/>
                    <a:pt x="317" y="229"/>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6110850" y="1137800"/>
              <a:ext cx="7325" cy="15225"/>
            </a:xfrm>
            <a:custGeom>
              <a:avLst/>
              <a:gdLst/>
              <a:ahLst/>
              <a:cxnLst/>
              <a:rect l="l" t="t" r="r" b="b"/>
              <a:pathLst>
                <a:path w="293" h="609" extrusionOk="0">
                  <a:moveTo>
                    <a:pt x="0" y="0"/>
                  </a:moveTo>
                  <a:cubicBezTo>
                    <a:pt x="89" y="203"/>
                    <a:pt x="178" y="418"/>
                    <a:pt x="292" y="609"/>
                  </a:cubicBezTo>
                  <a:cubicBezTo>
                    <a:pt x="178" y="418"/>
                    <a:pt x="89" y="203"/>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673225" y="712825"/>
              <a:ext cx="19675" cy="14300"/>
            </a:xfrm>
            <a:custGeom>
              <a:avLst/>
              <a:gdLst/>
              <a:ahLst/>
              <a:cxnLst/>
              <a:rect l="l" t="t" r="r" b="b"/>
              <a:pathLst>
                <a:path w="787" h="572" extrusionOk="0">
                  <a:moveTo>
                    <a:pt x="0" y="0"/>
                  </a:moveTo>
                  <a:cubicBezTo>
                    <a:pt x="266" y="191"/>
                    <a:pt x="519" y="381"/>
                    <a:pt x="786" y="571"/>
                  </a:cubicBezTo>
                  <a:cubicBezTo>
                    <a:pt x="519" y="381"/>
                    <a:pt x="266" y="191"/>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649450" y="697600"/>
              <a:ext cx="12050" cy="7350"/>
            </a:xfrm>
            <a:custGeom>
              <a:avLst/>
              <a:gdLst/>
              <a:ahLst/>
              <a:cxnLst/>
              <a:rect l="l" t="t" r="r" b="b"/>
              <a:pathLst>
                <a:path w="482" h="294" extrusionOk="0">
                  <a:moveTo>
                    <a:pt x="0" y="1"/>
                  </a:moveTo>
                  <a:cubicBezTo>
                    <a:pt x="165" y="90"/>
                    <a:pt x="317" y="192"/>
                    <a:pt x="482" y="293"/>
                  </a:cubicBezTo>
                  <a:cubicBezTo>
                    <a:pt x="317" y="192"/>
                    <a:pt x="165" y="90"/>
                    <a:pt x="0"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267900" y="1325400"/>
              <a:ext cx="3525" cy="2850"/>
            </a:xfrm>
            <a:custGeom>
              <a:avLst/>
              <a:gdLst/>
              <a:ahLst/>
              <a:cxnLst/>
              <a:rect l="l" t="t" r="r" b="b"/>
              <a:pathLst>
                <a:path w="141" h="114" extrusionOk="0">
                  <a:moveTo>
                    <a:pt x="140" y="114"/>
                  </a:moveTo>
                  <a:cubicBezTo>
                    <a:pt x="90" y="76"/>
                    <a:pt x="51" y="38"/>
                    <a:pt x="0" y="0"/>
                  </a:cubicBezTo>
                  <a:cubicBezTo>
                    <a:pt x="51" y="38"/>
                    <a:pt x="90" y="76"/>
                    <a:pt x="140" y="114"/>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311625" y="1365325"/>
              <a:ext cx="1625" cy="1925"/>
            </a:xfrm>
            <a:custGeom>
              <a:avLst/>
              <a:gdLst/>
              <a:ahLst/>
              <a:cxnLst/>
              <a:rect l="l" t="t" r="r" b="b"/>
              <a:pathLst>
                <a:path w="65" h="77" extrusionOk="0">
                  <a:moveTo>
                    <a:pt x="65" y="77"/>
                  </a:moveTo>
                  <a:lnTo>
                    <a:pt x="65" y="77"/>
                  </a:lnTo>
                  <a:cubicBezTo>
                    <a:pt x="51" y="51"/>
                    <a:pt x="26" y="26"/>
                    <a:pt x="1" y="0"/>
                  </a:cubicBezTo>
                  <a:cubicBezTo>
                    <a:pt x="26" y="26"/>
                    <a:pt x="51" y="51"/>
                    <a:pt x="65" y="7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5563250" y="683675"/>
              <a:ext cx="20925" cy="6350"/>
            </a:xfrm>
            <a:custGeom>
              <a:avLst/>
              <a:gdLst/>
              <a:ahLst/>
              <a:cxnLst/>
              <a:rect l="l" t="t" r="r" b="b"/>
              <a:pathLst>
                <a:path w="837" h="254" extrusionOk="0">
                  <a:moveTo>
                    <a:pt x="0" y="254"/>
                  </a:moveTo>
                  <a:cubicBezTo>
                    <a:pt x="267" y="140"/>
                    <a:pt x="546" y="51"/>
                    <a:pt x="837" y="0"/>
                  </a:cubicBezTo>
                  <a:cubicBezTo>
                    <a:pt x="546" y="51"/>
                    <a:pt x="267" y="140"/>
                    <a:pt x="0" y="254"/>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555325" y="690000"/>
              <a:ext cx="7950" cy="3825"/>
            </a:xfrm>
            <a:custGeom>
              <a:avLst/>
              <a:gdLst/>
              <a:ahLst/>
              <a:cxnLst/>
              <a:rect l="l" t="t" r="r" b="b"/>
              <a:pathLst>
                <a:path w="318" h="153" extrusionOk="0">
                  <a:moveTo>
                    <a:pt x="1" y="153"/>
                  </a:moveTo>
                  <a:cubicBezTo>
                    <a:pt x="102" y="90"/>
                    <a:pt x="204" y="39"/>
                    <a:pt x="317" y="1"/>
                  </a:cubicBezTo>
                  <a:cubicBezTo>
                    <a:pt x="204" y="39"/>
                    <a:pt x="102" y="90"/>
                    <a:pt x="1" y="15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262200" y="1320950"/>
              <a:ext cx="3825" cy="2875"/>
            </a:xfrm>
            <a:custGeom>
              <a:avLst/>
              <a:gdLst/>
              <a:ahLst/>
              <a:cxnLst/>
              <a:rect l="l" t="t" r="r" b="b"/>
              <a:pathLst>
                <a:path w="153" h="115" extrusionOk="0">
                  <a:moveTo>
                    <a:pt x="152" y="114"/>
                  </a:moveTo>
                  <a:lnTo>
                    <a:pt x="0"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720750" y="745775"/>
              <a:ext cx="12700" cy="6700"/>
            </a:xfrm>
            <a:custGeom>
              <a:avLst/>
              <a:gdLst/>
              <a:ahLst/>
              <a:cxnLst/>
              <a:rect l="l" t="t" r="r" b="b"/>
              <a:pathLst>
                <a:path w="508" h="268" extrusionOk="0">
                  <a:moveTo>
                    <a:pt x="1" y="1"/>
                  </a:moveTo>
                  <a:cubicBezTo>
                    <a:pt x="165" y="102"/>
                    <a:pt x="342" y="191"/>
                    <a:pt x="508" y="267"/>
                  </a:cubicBezTo>
                  <a:cubicBezTo>
                    <a:pt x="342" y="191"/>
                    <a:pt x="165" y="102"/>
                    <a:pt x="1"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162050" y="1061100"/>
              <a:ext cx="1075900" cy="826175"/>
            </a:xfrm>
            <a:custGeom>
              <a:avLst/>
              <a:gdLst/>
              <a:ahLst/>
              <a:cxnLst/>
              <a:rect l="l" t="t" r="r" b="b"/>
              <a:pathLst>
                <a:path w="43036" h="33047" extrusionOk="0">
                  <a:moveTo>
                    <a:pt x="15896" y="10939"/>
                  </a:moveTo>
                  <a:lnTo>
                    <a:pt x="17861" y="12993"/>
                  </a:lnTo>
                  <a:lnTo>
                    <a:pt x="17696" y="13184"/>
                  </a:lnTo>
                  <a:lnTo>
                    <a:pt x="15896" y="10939"/>
                  </a:lnTo>
                  <a:close/>
                  <a:moveTo>
                    <a:pt x="28991" y="12258"/>
                  </a:moveTo>
                  <a:lnTo>
                    <a:pt x="33224" y="16834"/>
                  </a:lnTo>
                  <a:lnTo>
                    <a:pt x="33047" y="17024"/>
                  </a:lnTo>
                  <a:lnTo>
                    <a:pt x="28991" y="12258"/>
                  </a:lnTo>
                  <a:close/>
                  <a:moveTo>
                    <a:pt x="13121" y="15009"/>
                  </a:moveTo>
                  <a:lnTo>
                    <a:pt x="15085" y="17062"/>
                  </a:lnTo>
                  <a:lnTo>
                    <a:pt x="14907" y="17252"/>
                  </a:lnTo>
                  <a:lnTo>
                    <a:pt x="13121" y="15009"/>
                  </a:lnTo>
                  <a:close/>
                  <a:moveTo>
                    <a:pt x="30321" y="17848"/>
                  </a:moveTo>
                  <a:lnTo>
                    <a:pt x="32286" y="19902"/>
                  </a:lnTo>
                  <a:lnTo>
                    <a:pt x="32121" y="20091"/>
                  </a:lnTo>
                  <a:lnTo>
                    <a:pt x="30321" y="17848"/>
                  </a:lnTo>
                  <a:close/>
                  <a:moveTo>
                    <a:pt x="21309" y="18634"/>
                  </a:moveTo>
                  <a:lnTo>
                    <a:pt x="23261" y="20688"/>
                  </a:lnTo>
                  <a:lnTo>
                    <a:pt x="23096" y="20877"/>
                  </a:lnTo>
                  <a:lnTo>
                    <a:pt x="21309" y="18634"/>
                  </a:lnTo>
                  <a:close/>
                  <a:moveTo>
                    <a:pt x="22780" y="23235"/>
                  </a:moveTo>
                  <a:lnTo>
                    <a:pt x="26532" y="27811"/>
                  </a:lnTo>
                  <a:lnTo>
                    <a:pt x="26366" y="28014"/>
                  </a:lnTo>
                  <a:lnTo>
                    <a:pt x="22780" y="23235"/>
                  </a:lnTo>
                  <a:close/>
                  <a:moveTo>
                    <a:pt x="14172" y="24832"/>
                  </a:moveTo>
                  <a:lnTo>
                    <a:pt x="17861" y="29307"/>
                  </a:lnTo>
                  <a:lnTo>
                    <a:pt x="17696" y="29510"/>
                  </a:lnTo>
                  <a:lnTo>
                    <a:pt x="14172" y="24832"/>
                  </a:lnTo>
                  <a:close/>
                  <a:moveTo>
                    <a:pt x="4019" y="1"/>
                  </a:moveTo>
                  <a:cubicBezTo>
                    <a:pt x="3259" y="203"/>
                    <a:pt x="2536" y="469"/>
                    <a:pt x="1890" y="926"/>
                  </a:cubicBezTo>
                  <a:cubicBezTo>
                    <a:pt x="1788" y="1002"/>
                    <a:pt x="1687" y="1091"/>
                    <a:pt x="1586" y="1167"/>
                  </a:cubicBezTo>
                  <a:lnTo>
                    <a:pt x="1319" y="1433"/>
                  </a:lnTo>
                  <a:lnTo>
                    <a:pt x="2739" y="2903"/>
                  </a:lnTo>
                  <a:lnTo>
                    <a:pt x="2574" y="3106"/>
                  </a:lnTo>
                  <a:lnTo>
                    <a:pt x="1281" y="1483"/>
                  </a:lnTo>
                  <a:cubicBezTo>
                    <a:pt x="1065" y="1711"/>
                    <a:pt x="876" y="1953"/>
                    <a:pt x="724" y="2218"/>
                  </a:cubicBezTo>
                  <a:lnTo>
                    <a:pt x="533" y="2561"/>
                  </a:lnTo>
                  <a:cubicBezTo>
                    <a:pt x="445" y="2739"/>
                    <a:pt x="369" y="2928"/>
                    <a:pt x="305" y="3106"/>
                  </a:cubicBezTo>
                  <a:cubicBezTo>
                    <a:pt x="254" y="3233"/>
                    <a:pt x="217" y="3359"/>
                    <a:pt x="178" y="3486"/>
                  </a:cubicBezTo>
                  <a:cubicBezTo>
                    <a:pt x="178" y="3511"/>
                    <a:pt x="166" y="3537"/>
                    <a:pt x="166" y="3562"/>
                  </a:cubicBezTo>
                  <a:lnTo>
                    <a:pt x="3322" y="7403"/>
                  </a:lnTo>
                  <a:lnTo>
                    <a:pt x="3144" y="7606"/>
                  </a:lnTo>
                  <a:lnTo>
                    <a:pt x="153" y="3613"/>
                  </a:lnTo>
                  <a:cubicBezTo>
                    <a:pt x="115" y="3765"/>
                    <a:pt x="77" y="3917"/>
                    <a:pt x="51" y="4069"/>
                  </a:cubicBezTo>
                  <a:cubicBezTo>
                    <a:pt x="26" y="4272"/>
                    <a:pt x="14" y="4463"/>
                    <a:pt x="1" y="4665"/>
                  </a:cubicBezTo>
                  <a:lnTo>
                    <a:pt x="1" y="4868"/>
                  </a:lnTo>
                  <a:lnTo>
                    <a:pt x="1" y="5058"/>
                  </a:lnTo>
                  <a:cubicBezTo>
                    <a:pt x="1" y="5134"/>
                    <a:pt x="14" y="5198"/>
                    <a:pt x="14" y="5261"/>
                  </a:cubicBezTo>
                  <a:cubicBezTo>
                    <a:pt x="26" y="5387"/>
                    <a:pt x="51" y="5527"/>
                    <a:pt x="65" y="5654"/>
                  </a:cubicBezTo>
                  <a:cubicBezTo>
                    <a:pt x="127" y="5984"/>
                    <a:pt x="217" y="6300"/>
                    <a:pt x="343" y="6604"/>
                  </a:cubicBezTo>
                  <a:cubicBezTo>
                    <a:pt x="381" y="6680"/>
                    <a:pt x="419" y="6770"/>
                    <a:pt x="457" y="6846"/>
                  </a:cubicBezTo>
                  <a:cubicBezTo>
                    <a:pt x="470" y="6883"/>
                    <a:pt x="482" y="6909"/>
                    <a:pt x="496" y="6934"/>
                  </a:cubicBezTo>
                  <a:cubicBezTo>
                    <a:pt x="533" y="6985"/>
                    <a:pt x="558" y="7035"/>
                    <a:pt x="584" y="7086"/>
                  </a:cubicBezTo>
                  <a:cubicBezTo>
                    <a:pt x="597" y="7125"/>
                    <a:pt x="622" y="7150"/>
                    <a:pt x="634" y="7175"/>
                  </a:cubicBezTo>
                  <a:cubicBezTo>
                    <a:pt x="660" y="7226"/>
                    <a:pt x="698" y="7277"/>
                    <a:pt x="724" y="7327"/>
                  </a:cubicBezTo>
                  <a:cubicBezTo>
                    <a:pt x="749" y="7353"/>
                    <a:pt x="761" y="7390"/>
                    <a:pt x="787" y="7416"/>
                  </a:cubicBezTo>
                  <a:cubicBezTo>
                    <a:pt x="812" y="7454"/>
                    <a:pt x="837" y="7505"/>
                    <a:pt x="876" y="7555"/>
                  </a:cubicBezTo>
                  <a:cubicBezTo>
                    <a:pt x="888" y="7581"/>
                    <a:pt x="913" y="7606"/>
                    <a:pt x="939" y="7632"/>
                  </a:cubicBezTo>
                  <a:cubicBezTo>
                    <a:pt x="964" y="7682"/>
                    <a:pt x="1003" y="7720"/>
                    <a:pt x="1028" y="7770"/>
                  </a:cubicBezTo>
                  <a:cubicBezTo>
                    <a:pt x="1053" y="7796"/>
                    <a:pt x="1079" y="7821"/>
                    <a:pt x="1091" y="7847"/>
                  </a:cubicBezTo>
                  <a:cubicBezTo>
                    <a:pt x="1129" y="7897"/>
                    <a:pt x="1167" y="7948"/>
                    <a:pt x="1205" y="7986"/>
                  </a:cubicBezTo>
                  <a:cubicBezTo>
                    <a:pt x="1231" y="8012"/>
                    <a:pt x="1243" y="8037"/>
                    <a:pt x="1268" y="8049"/>
                  </a:cubicBezTo>
                  <a:cubicBezTo>
                    <a:pt x="1319" y="8125"/>
                    <a:pt x="1383" y="8189"/>
                    <a:pt x="1446" y="8252"/>
                  </a:cubicBezTo>
                  <a:cubicBezTo>
                    <a:pt x="1510" y="8316"/>
                    <a:pt x="1560" y="8379"/>
                    <a:pt x="1636" y="8455"/>
                  </a:cubicBezTo>
                  <a:lnTo>
                    <a:pt x="1687" y="8506"/>
                  </a:lnTo>
                  <a:cubicBezTo>
                    <a:pt x="1738" y="8556"/>
                    <a:pt x="1775" y="8595"/>
                    <a:pt x="1826" y="8632"/>
                  </a:cubicBezTo>
                  <a:cubicBezTo>
                    <a:pt x="1851" y="8658"/>
                    <a:pt x="1877" y="8683"/>
                    <a:pt x="1890" y="8708"/>
                  </a:cubicBezTo>
                  <a:cubicBezTo>
                    <a:pt x="1941" y="8747"/>
                    <a:pt x="1978" y="8785"/>
                    <a:pt x="2029" y="8823"/>
                  </a:cubicBezTo>
                  <a:lnTo>
                    <a:pt x="2105" y="8899"/>
                  </a:lnTo>
                  <a:cubicBezTo>
                    <a:pt x="2143" y="8937"/>
                    <a:pt x="2194" y="8975"/>
                    <a:pt x="2232" y="9013"/>
                  </a:cubicBezTo>
                  <a:cubicBezTo>
                    <a:pt x="2257" y="9026"/>
                    <a:pt x="2282" y="9051"/>
                    <a:pt x="2308" y="9077"/>
                  </a:cubicBezTo>
                  <a:cubicBezTo>
                    <a:pt x="2358" y="9114"/>
                    <a:pt x="2397" y="9153"/>
                    <a:pt x="2448" y="9190"/>
                  </a:cubicBezTo>
                  <a:cubicBezTo>
                    <a:pt x="2473" y="9216"/>
                    <a:pt x="2498" y="9229"/>
                    <a:pt x="2524" y="9254"/>
                  </a:cubicBezTo>
                  <a:cubicBezTo>
                    <a:pt x="2574" y="9292"/>
                    <a:pt x="2625" y="9342"/>
                    <a:pt x="2688" y="9381"/>
                  </a:cubicBezTo>
                  <a:lnTo>
                    <a:pt x="2726" y="9418"/>
                  </a:lnTo>
                  <a:cubicBezTo>
                    <a:pt x="3132" y="9736"/>
                    <a:pt x="3538" y="10040"/>
                    <a:pt x="3956" y="10356"/>
                  </a:cubicBezTo>
                  <a:cubicBezTo>
                    <a:pt x="3969" y="10370"/>
                    <a:pt x="3994" y="10382"/>
                    <a:pt x="4006" y="10395"/>
                  </a:cubicBezTo>
                  <a:lnTo>
                    <a:pt x="4158" y="10508"/>
                  </a:lnTo>
                  <a:cubicBezTo>
                    <a:pt x="4184" y="10534"/>
                    <a:pt x="4209" y="10559"/>
                    <a:pt x="4234" y="10572"/>
                  </a:cubicBezTo>
                  <a:cubicBezTo>
                    <a:pt x="4285" y="10610"/>
                    <a:pt x="4324" y="10648"/>
                    <a:pt x="4374" y="10686"/>
                  </a:cubicBezTo>
                  <a:cubicBezTo>
                    <a:pt x="4400" y="10699"/>
                    <a:pt x="4425" y="10724"/>
                    <a:pt x="4463" y="10750"/>
                  </a:cubicBezTo>
                  <a:cubicBezTo>
                    <a:pt x="4539" y="10801"/>
                    <a:pt x="4602" y="10863"/>
                    <a:pt x="4679" y="10927"/>
                  </a:cubicBezTo>
                  <a:cubicBezTo>
                    <a:pt x="4716" y="10953"/>
                    <a:pt x="4755" y="10978"/>
                    <a:pt x="4792" y="11015"/>
                  </a:cubicBezTo>
                  <a:cubicBezTo>
                    <a:pt x="4817" y="11041"/>
                    <a:pt x="4856" y="11066"/>
                    <a:pt x="4894" y="11105"/>
                  </a:cubicBezTo>
                  <a:cubicBezTo>
                    <a:pt x="4932" y="11130"/>
                    <a:pt x="4957" y="11155"/>
                    <a:pt x="4995" y="11193"/>
                  </a:cubicBezTo>
                  <a:cubicBezTo>
                    <a:pt x="5033" y="11218"/>
                    <a:pt x="5059" y="11244"/>
                    <a:pt x="5096" y="11282"/>
                  </a:cubicBezTo>
                  <a:cubicBezTo>
                    <a:pt x="5135" y="11308"/>
                    <a:pt x="5172" y="11345"/>
                    <a:pt x="5198" y="11370"/>
                  </a:cubicBezTo>
                  <a:cubicBezTo>
                    <a:pt x="5236" y="11396"/>
                    <a:pt x="5262" y="11434"/>
                    <a:pt x="5299" y="11460"/>
                  </a:cubicBezTo>
                  <a:lnTo>
                    <a:pt x="5401" y="11561"/>
                  </a:lnTo>
                  <a:cubicBezTo>
                    <a:pt x="5439" y="11586"/>
                    <a:pt x="5464" y="11612"/>
                    <a:pt x="5502" y="11649"/>
                  </a:cubicBezTo>
                  <a:cubicBezTo>
                    <a:pt x="5527" y="11688"/>
                    <a:pt x="5566" y="11713"/>
                    <a:pt x="5603" y="11751"/>
                  </a:cubicBezTo>
                  <a:cubicBezTo>
                    <a:pt x="5629" y="11776"/>
                    <a:pt x="5654" y="11815"/>
                    <a:pt x="5693" y="11840"/>
                  </a:cubicBezTo>
                  <a:cubicBezTo>
                    <a:pt x="5718" y="11877"/>
                    <a:pt x="5755" y="11916"/>
                    <a:pt x="5794" y="11953"/>
                  </a:cubicBezTo>
                  <a:cubicBezTo>
                    <a:pt x="5819" y="11979"/>
                    <a:pt x="5845" y="12004"/>
                    <a:pt x="5870" y="12043"/>
                  </a:cubicBezTo>
                  <a:cubicBezTo>
                    <a:pt x="5908" y="12080"/>
                    <a:pt x="5946" y="12131"/>
                    <a:pt x="5984" y="12169"/>
                  </a:cubicBezTo>
                  <a:cubicBezTo>
                    <a:pt x="6009" y="12195"/>
                    <a:pt x="6034" y="12220"/>
                    <a:pt x="6048" y="12246"/>
                  </a:cubicBezTo>
                  <a:cubicBezTo>
                    <a:pt x="6212" y="12384"/>
                    <a:pt x="6352" y="12537"/>
                    <a:pt x="6491" y="12677"/>
                  </a:cubicBezTo>
                  <a:cubicBezTo>
                    <a:pt x="7366" y="13601"/>
                    <a:pt x="7961" y="14666"/>
                    <a:pt x="8329" y="15795"/>
                  </a:cubicBezTo>
                  <a:lnTo>
                    <a:pt x="10281" y="18165"/>
                  </a:lnTo>
                  <a:lnTo>
                    <a:pt x="10104" y="18355"/>
                  </a:lnTo>
                  <a:lnTo>
                    <a:pt x="8431" y="16124"/>
                  </a:lnTo>
                  <a:lnTo>
                    <a:pt x="8431" y="16124"/>
                  </a:lnTo>
                  <a:cubicBezTo>
                    <a:pt x="8747" y="17291"/>
                    <a:pt x="8836" y="18520"/>
                    <a:pt x="8747" y="19787"/>
                  </a:cubicBezTo>
                  <a:cubicBezTo>
                    <a:pt x="8659" y="20865"/>
                    <a:pt x="8443" y="22043"/>
                    <a:pt x="8291" y="23235"/>
                  </a:cubicBezTo>
                  <a:cubicBezTo>
                    <a:pt x="8938" y="22753"/>
                    <a:pt x="9597" y="22297"/>
                    <a:pt x="10268" y="21879"/>
                  </a:cubicBezTo>
                  <a:cubicBezTo>
                    <a:pt x="11231" y="21296"/>
                    <a:pt x="12245" y="20751"/>
                    <a:pt x="13361" y="20586"/>
                  </a:cubicBezTo>
                  <a:cubicBezTo>
                    <a:pt x="13607" y="20551"/>
                    <a:pt x="13853" y="20534"/>
                    <a:pt x="14100" y="20534"/>
                  </a:cubicBezTo>
                  <a:cubicBezTo>
                    <a:pt x="15352" y="20534"/>
                    <a:pt x="16601" y="20964"/>
                    <a:pt x="17735" y="21536"/>
                  </a:cubicBezTo>
                  <a:cubicBezTo>
                    <a:pt x="17950" y="21651"/>
                    <a:pt x="18178" y="21765"/>
                    <a:pt x="18343" y="21955"/>
                  </a:cubicBezTo>
                  <a:cubicBezTo>
                    <a:pt x="18495" y="22145"/>
                    <a:pt x="18583" y="22412"/>
                    <a:pt x="18495" y="22640"/>
                  </a:cubicBezTo>
                  <a:cubicBezTo>
                    <a:pt x="18405" y="22889"/>
                    <a:pt x="18122" y="23026"/>
                    <a:pt x="17855" y="23026"/>
                  </a:cubicBezTo>
                  <a:cubicBezTo>
                    <a:pt x="17823" y="23026"/>
                    <a:pt x="17791" y="23024"/>
                    <a:pt x="17760" y="23020"/>
                  </a:cubicBezTo>
                  <a:cubicBezTo>
                    <a:pt x="17456" y="22995"/>
                    <a:pt x="17189" y="22843"/>
                    <a:pt x="16936" y="22690"/>
                  </a:cubicBezTo>
                  <a:lnTo>
                    <a:pt x="16936" y="22690"/>
                  </a:lnTo>
                  <a:cubicBezTo>
                    <a:pt x="16923" y="23083"/>
                    <a:pt x="17152" y="23426"/>
                    <a:pt x="17253" y="23793"/>
                  </a:cubicBezTo>
                  <a:cubicBezTo>
                    <a:pt x="17354" y="24173"/>
                    <a:pt x="17278" y="24668"/>
                    <a:pt x="16910" y="24795"/>
                  </a:cubicBezTo>
                  <a:cubicBezTo>
                    <a:pt x="16855" y="24813"/>
                    <a:pt x="16798" y="24821"/>
                    <a:pt x="16741" y="24821"/>
                  </a:cubicBezTo>
                  <a:cubicBezTo>
                    <a:pt x="16604" y="24821"/>
                    <a:pt x="16466" y="24776"/>
                    <a:pt x="16340" y="24731"/>
                  </a:cubicBezTo>
                  <a:cubicBezTo>
                    <a:pt x="15769" y="24541"/>
                    <a:pt x="15237" y="24249"/>
                    <a:pt x="14755" y="23869"/>
                  </a:cubicBezTo>
                  <a:lnTo>
                    <a:pt x="14755" y="23869"/>
                  </a:lnTo>
                  <a:cubicBezTo>
                    <a:pt x="14907" y="24262"/>
                    <a:pt x="14578" y="24693"/>
                    <a:pt x="14172" y="24832"/>
                  </a:cubicBezTo>
                  <a:cubicBezTo>
                    <a:pt x="14135" y="24845"/>
                    <a:pt x="14096" y="24858"/>
                    <a:pt x="14071" y="24858"/>
                  </a:cubicBezTo>
                  <a:cubicBezTo>
                    <a:pt x="13987" y="24874"/>
                    <a:pt x="13903" y="24881"/>
                    <a:pt x="13819" y="24881"/>
                  </a:cubicBezTo>
                  <a:cubicBezTo>
                    <a:pt x="13448" y="24881"/>
                    <a:pt x="13081" y="24737"/>
                    <a:pt x="12740" y="24592"/>
                  </a:cubicBezTo>
                  <a:cubicBezTo>
                    <a:pt x="12538" y="25631"/>
                    <a:pt x="11891" y="26569"/>
                    <a:pt x="10978" y="27127"/>
                  </a:cubicBezTo>
                  <a:lnTo>
                    <a:pt x="11777" y="27950"/>
                  </a:lnTo>
                  <a:lnTo>
                    <a:pt x="11612" y="28153"/>
                  </a:lnTo>
                  <a:lnTo>
                    <a:pt x="10839" y="27190"/>
                  </a:lnTo>
                  <a:cubicBezTo>
                    <a:pt x="10288" y="27499"/>
                    <a:pt x="9656" y="27654"/>
                    <a:pt x="9022" y="27654"/>
                  </a:cubicBezTo>
                  <a:cubicBezTo>
                    <a:pt x="8824" y="27654"/>
                    <a:pt x="8626" y="27639"/>
                    <a:pt x="8431" y="27609"/>
                  </a:cubicBezTo>
                  <a:lnTo>
                    <a:pt x="8431" y="27609"/>
                  </a:lnTo>
                  <a:cubicBezTo>
                    <a:pt x="8570" y="28052"/>
                    <a:pt x="8760" y="28471"/>
                    <a:pt x="9014" y="28876"/>
                  </a:cubicBezTo>
                  <a:cubicBezTo>
                    <a:pt x="10021" y="30461"/>
                    <a:pt x="11923" y="30890"/>
                    <a:pt x="13859" y="30890"/>
                  </a:cubicBezTo>
                  <a:cubicBezTo>
                    <a:pt x="15237" y="30890"/>
                    <a:pt x="16633" y="30673"/>
                    <a:pt x="17735" y="30499"/>
                  </a:cubicBezTo>
                  <a:cubicBezTo>
                    <a:pt x="19243" y="30257"/>
                    <a:pt x="20738" y="29979"/>
                    <a:pt x="22247" y="29764"/>
                  </a:cubicBezTo>
                  <a:cubicBezTo>
                    <a:pt x="22641" y="29708"/>
                    <a:pt x="23049" y="29659"/>
                    <a:pt x="23449" y="29659"/>
                  </a:cubicBezTo>
                  <a:cubicBezTo>
                    <a:pt x="23874" y="29659"/>
                    <a:pt x="24289" y="29714"/>
                    <a:pt x="24668" y="29877"/>
                  </a:cubicBezTo>
                  <a:cubicBezTo>
                    <a:pt x="25961" y="29586"/>
                    <a:pt x="27390" y="29372"/>
                    <a:pt x="28797" y="29372"/>
                  </a:cubicBezTo>
                  <a:cubicBezTo>
                    <a:pt x="30753" y="29372"/>
                    <a:pt x="32666" y="29786"/>
                    <a:pt x="34112" y="30980"/>
                  </a:cubicBezTo>
                  <a:cubicBezTo>
                    <a:pt x="34910" y="31626"/>
                    <a:pt x="35341" y="32349"/>
                    <a:pt x="36317" y="32869"/>
                  </a:cubicBezTo>
                  <a:cubicBezTo>
                    <a:pt x="36431" y="32933"/>
                    <a:pt x="36546" y="32983"/>
                    <a:pt x="36659" y="33046"/>
                  </a:cubicBezTo>
                  <a:cubicBezTo>
                    <a:pt x="36748" y="33046"/>
                    <a:pt x="36837" y="33034"/>
                    <a:pt x="36926" y="33021"/>
                  </a:cubicBezTo>
                  <a:cubicBezTo>
                    <a:pt x="37420" y="32970"/>
                    <a:pt x="37927" y="32919"/>
                    <a:pt x="38408" y="32856"/>
                  </a:cubicBezTo>
                  <a:lnTo>
                    <a:pt x="35405" y="28851"/>
                  </a:lnTo>
                  <a:lnTo>
                    <a:pt x="38662" y="32818"/>
                  </a:lnTo>
                  <a:cubicBezTo>
                    <a:pt x="38814" y="32780"/>
                    <a:pt x="38966" y="32755"/>
                    <a:pt x="39118" y="32730"/>
                  </a:cubicBezTo>
                  <a:cubicBezTo>
                    <a:pt x="39562" y="32640"/>
                    <a:pt x="40006" y="32514"/>
                    <a:pt x="40437" y="32349"/>
                  </a:cubicBezTo>
                  <a:cubicBezTo>
                    <a:pt x="40538" y="32311"/>
                    <a:pt x="40653" y="32260"/>
                    <a:pt x="40754" y="32223"/>
                  </a:cubicBezTo>
                  <a:cubicBezTo>
                    <a:pt x="41704" y="31792"/>
                    <a:pt x="42566" y="31069"/>
                    <a:pt x="43036" y="30131"/>
                  </a:cubicBezTo>
                  <a:lnTo>
                    <a:pt x="41286" y="28001"/>
                  </a:lnTo>
                  <a:lnTo>
                    <a:pt x="38371" y="31133"/>
                  </a:lnTo>
                  <a:lnTo>
                    <a:pt x="39512" y="27051"/>
                  </a:lnTo>
                  <a:lnTo>
                    <a:pt x="31716" y="28052"/>
                  </a:lnTo>
                  <a:lnTo>
                    <a:pt x="38751" y="25593"/>
                  </a:lnTo>
                  <a:lnTo>
                    <a:pt x="32641" y="24262"/>
                  </a:lnTo>
                  <a:lnTo>
                    <a:pt x="39879" y="24122"/>
                  </a:lnTo>
                  <a:lnTo>
                    <a:pt x="33072" y="21283"/>
                  </a:lnTo>
                  <a:lnTo>
                    <a:pt x="39461" y="19559"/>
                  </a:lnTo>
                  <a:lnTo>
                    <a:pt x="24377" y="2511"/>
                  </a:lnTo>
                  <a:lnTo>
                    <a:pt x="12512" y="11827"/>
                  </a:lnTo>
                  <a:lnTo>
                    <a:pt x="14603" y="14362"/>
                  </a:lnTo>
                  <a:lnTo>
                    <a:pt x="14439" y="14565"/>
                  </a:lnTo>
                  <a:lnTo>
                    <a:pt x="12423" y="11891"/>
                  </a:lnTo>
                  <a:lnTo>
                    <a:pt x="10851" y="13133"/>
                  </a:lnTo>
                  <a:lnTo>
                    <a:pt x="4019"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101025" y="1095325"/>
              <a:ext cx="2575" cy="17450"/>
            </a:xfrm>
            <a:custGeom>
              <a:avLst/>
              <a:gdLst/>
              <a:ahLst/>
              <a:cxnLst/>
              <a:rect l="l" t="t" r="r" b="b"/>
              <a:pathLst>
                <a:path w="103" h="698" extrusionOk="0">
                  <a:moveTo>
                    <a:pt x="1" y="1"/>
                  </a:moveTo>
                  <a:cubicBezTo>
                    <a:pt x="26" y="229"/>
                    <a:pt x="63" y="469"/>
                    <a:pt x="102" y="697"/>
                  </a:cubicBezTo>
                  <a:cubicBezTo>
                    <a:pt x="63" y="469"/>
                    <a:pt x="26" y="229"/>
                    <a:pt x="1"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204225" y="1273725"/>
              <a:ext cx="3475" cy="3200"/>
            </a:xfrm>
            <a:custGeom>
              <a:avLst/>
              <a:gdLst/>
              <a:ahLst/>
              <a:cxnLst/>
              <a:rect l="l" t="t" r="r" b="b"/>
              <a:pathLst>
                <a:path w="139" h="128" extrusionOk="0">
                  <a:moveTo>
                    <a:pt x="139" y="127"/>
                  </a:moveTo>
                  <a:cubicBezTo>
                    <a:pt x="88" y="90"/>
                    <a:pt x="51" y="51"/>
                    <a:pt x="0" y="1"/>
                  </a:cubicBezTo>
                  <a:cubicBezTo>
                    <a:pt x="51" y="51"/>
                    <a:pt x="88" y="90"/>
                    <a:pt x="139" y="12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6013575" y="737875"/>
              <a:ext cx="12050" cy="1300"/>
            </a:xfrm>
            <a:custGeom>
              <a:avLst/>
              <a:gdLst/>
              <a:ahLst/>
              <a:cxnLst/>
              <a:rect l="l" t="t" r="r" b="b"/>
              <a:pathLst>
                <a:path w="482" h="52" extrusionOk="0">
                  <a:moveTo>
                    <a:pt x="0" y="0"/>
                  </a:moveTo>
                  <a:cubicBezTo>
                    <a:pt x="164" y="12"/>
                    <a:pt x="330" y="38"/>
                    <a:pt x="482" y="51"/>
                  </a:cubicBezTo>
                  <a:cubicBezTo>
                    <a:pt x="330" y="38"/>
                    <a:pt x="164" y="12"/>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5771750" y="764500"/>
              <a:ext cx="11775" cy="1275"/>
            </a:xfrm>
            <a:custGeom>
              <a:avLst/>
              <a:gdLst/>
              <a:ahLst/>
              <a:cxnLst/>
              <a:rect l="l" t="t" r="r" b="b"/>
              <a:pathLst>
                <a:path w="471" h="51" extrusionOk="0">
                  <a:moveTo>
                    <a:pt x="1" y="0"/>
                  </a:moveTo>
                  <a:cubicBezTo>
                    <a:pt x="166" y="25"/>
                    <a:pt x="318" y="38"/>
                    <a:pt x="470" y="51"/>
                  </a:cubicBezTo>
                  <a:cubicBezTo>
                    <a:pt x="318" y="38"/>
                    <a:pt x="166" y="25"/>
                    <a:pt x="1"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783500" y="765750"/>
              <a:ext cx="11725" cy="975"/>
            </a:xfrm>
            <a:custGeom>
              <a:avLst/>
              <a:gdLst/>
              <a:ahLst/>
              <a:cxnLst/>
              <a:rect l="l" t="t" r="r" b="b"/>
              <a:pathLst>
                <a:path w="469" h="39" extrusionOk="0">
                  <a:moveTo>
                    <a:pt x="0" y="1"/>
                  </a:moveTo>
                  <a:cubicBezTo>
                    <a:pt x="165" y="13"/>
                    <a:pt x="317" y="26"/>
                    <a:pt x="469" y="38"/>
                  </a:cubicBezTo>
                  <a:cubicBezTo>
                    <a:pt x="317" y="26"/>
                    <a:pt x="165" y="13"/>
                    <a:pt x="0"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230200" y="1296550"/>
              <a:ext cx="30750" cy="23475"/>
            </a:xfrm>
            <a:custGeom>
              <a:avLst/>
              <a:gdLst/>
              <a:ahLst/>
              <a:cxnLst/>
              <a:rect l="l" t="t" r="r" b="b"/>
              <a:pathLst>
                <a:path w="1230" h="939" extrusionOk="0">
                  <a:moveTo>
                    <a:pt x="1230" y="938"/>
                  </a:moveTo>
                  <a:cubicBezTo>
                    <a:pt x="812" y="622"/>
                    <a:pt x="406" y="318"/>
                    <a:pt x="0" y="0"/>
                  </a:cubicBezTo>
                  <a:cubicBezTo>
                    <a:pt x="406" y="318"/>
                    <a:pt x="812" y="622"/>
                    <a:pt x="1230" y="938"/>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37100" y="691275"/>
              <a:ext cx="12375" cy="6350"/>
            </a:xfrm>
            <a:custGeom>
              <a:avLst/>
              <a:gdLst/>
              <a:ahLst/>
              <a:cxnLst/>
              <a:rect l="l" t="t" r="r" b="b"/>
              <a:pathLst>
                <a:path w="495" h="254" extrusionOk="0">
                  <a:moveTo>
                    <a:pt x="0" y="0"/>
                  </a:moveTo>
                  <a:cubicBezTo>
                    <a:pt x="164" y="77"/>
                    <a:pt x="330" y="166"/>
                    <a:pt x="494" y="254"/>
                  </a:cubicBezTo>
                  <a:cubicBezTo>
                    <a:pt x="330" y="166"/>
                    <a:pt x="164" y="77"/>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174425" y="1234425"/>
              <a:ext cx="2225" cy="3825"/>
            </a:xfrm>
            <a:custGeom>
              <a:avLst/>
              <a:gdLst/>
              <a:ahLst/>
              <a:cxnLst/>
              <a:rect l="l" t="t" r="r" b="b"/>
              <a:pathLst>
                <a:path w="89" h="153" extrusionOk="0">
                  <a:moveTo>
                    <a:pt x="89" y="153"/>
                  </a:moveTo>
                  <a:cubicBezTo>
                    <a:pt x="63" y="102"/>
                    <a:pt x="38" y="52"/>
                    <a:pt x="1" y="1"/>
                  </a:cubicBezTo>
                  <a:cubicBezTo>
                    <a:pt x="38" y="52"/>
                    <a:pt x="63" y="102"/>
                    <a:pt x="89" y="15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214650" y="1283575"/>
              <a:ext cx="3200" cy="2850"/>
            </a:xfrm>
            <a:custGeom>
              <a:avLst/>
              <a:gdLst/>
              <a:ahLst/>
              <a:cxnLst/>
              <a:rect l="l" t="t" r="r" b="b"/>
              <a:pathLst>
                <a:path w="128" h="114" extrusionOk="0">
                  <a:moveTo>
                    <a:pt x="128" y="114"/>
                  </a:moveTo>
                  <a:cubicBezTo>
                    <a:pt x="90" y="76"/>
                    <a:pt x="39" y="38"/>
                    <a:pt x="1" y="0"/>
                  </a:cubicBezTo>
                  <a:cubicBezTo>
                    <a:pt x="39" y="38"/>
                    <a:pt x="90" y="76"/>
                    <a:pt x="128" y="114"/>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398150" y="954925"/>
              <a:ext cx="34875" cy="53275"/>
            </a:xfrm>
            <a:custGeom>
              <a:avLst/>
              <a:gdLst/>
              <a:ahLst/>
              <a:cxnLst/>
              <a:rect l="l" t="t" r="r" b="b"/>
              <a:pathLst>
                <a:path w="1395" h="2131" extrusionOk="0">
                  <a:moveTo>
                    <a:pt x="1" y="2130"/>
                  </a:moveTo>
                  <a:cubicBezTo>
                    <a:pt x="584" y="1535"/>
                    <a:pt x="1040" y="800"/>
                    <a:pt x="1395" y="1"/>
                  </a:cubicBezTo>
                  <a:cubicBezTo>
                    <a:pt x="1040" y="800"/>
                    <a:pt x="584" y="1535"/>
                    <a:pt x="1" y="213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219725" y="1288000"/>
              <a:ext cx="3525" cy="2875"/>
            </a:xfrm>
            <a:custGeom>
              <a:avLst/>
              <a:gdLst/>
              <a:ahLst/>
              <a:cxnLst/>
              <a:rect l="l" t="t" r="r" b="b"/>
              <a:pathLst>
                <a:path w="141" h="115" extrusionOk="0">
                  <a:moveTo>
                    <a:pt x="141" y="114"/>
                  </a:moveTo>
                  <a:cubicBezTo>
                    <a:pt x="90" y="77"/>
                    <a:pt x="51" y="38"/>
                    <a:pt x="1" y="1"/>
                  </a:cubicBezTo>
                  <a:cubicBezTo>
                    <a:pt x="51" y="38"/>
                    <a:pt x="90" y="77"/>
                    <a:pt x="141" y="114"/>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185500" y="1251875"/>
              <a:ext cx="2250" cy="3500"/>
            </a:xfrm>
            <a:custGeom>
              <a:avLst/>
              <a:gdLst/>
              <a:ahLst/>
              <a:cxnLst/>
              <a:rect l="l" t="t" r="r" b="b"/>
              <a:pathLst>
                <a:path w="90" h="140" extrusionOk="0">
                  <a:moveTo>
                    <a:pt x="90" y="139"/>
                  </a:moveTo>
                  <a:cubicBezTo>
                    <a:pt x="65" y="89"/>
                    <a:pt x="26" y="51"/>
                    <a:pt x="1" y="1"/>
                  </a:cubicBezTo>
                  <a:cubicBezTo>
                    <a:pt x="26" y="51"/>
                    <a:pt x="65" y="89"/>
                    <a:pt x="90" y="139"/>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5181700" y="1246475"/>
              <a:ext cx="2250" cy="3525"/>
            </a:xfrm>
            <a:custGeom>
              <a:avLst/>
              <a:gdLst/>
              <a:ahLst/>
              <a:cxnLst/>
              <a:rect l="l" t="t" r="r" b="b"/>
              <a:pathLst>
                <a:path w="90" h="141" extrusionOk="0">
                  <a:moveTo>
                    <a:pt x="90" y="140"/>
                  </a:moveTo>
                  <a:cubicBezTo>
                    <a:pt x="51" y="90"/>
                    <a:pt x="26" y="39"/>
                    <a:pt x="1" y="1"/>
                  </a:cubicBezTo>
                  <a:cubicBezTo>
                    <a:pt x="26" y="39"/>
                    <a:pt x="51" y="90"/>
                    <a:pt x="90" y="14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5209275" y="1278800"/>
              <a:ext cx="3500" cy="2900"/>
            </a:xfrm>
            <a:custGeom>
              <a:avLst/>
              <a:gdLst/>
              <a:ahLst/>
              <a:cxnLst/>
              <a:rect l="l" t="t" r="r" b="b"/>
              <a:pathLst>
                <a:path w="140" h="116" extrusionOk="0">
                  <a:moveTo>
                    <a:pt x="140" y="115"/>
                  </a:moveTo>
                  <a:cubicBezTo>
                    <a:pt x="89" y="77"/>
                    <a:pt x="52" y="39"/>
                    <a:pt x="1" y="0"/>
                  </a:cubicBezTo>
                  <a:cubicBezTo>
                    <a:pt x="52" y="39"/>
                    <a:pt x="89" y="77"/>
                    <a:pt x="140" y="115"/>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5189300" y="1257250"/>
              <a:ext cx="2900" cy="3525"/>
            </a:xfrm>
            <a:custGeom>
              <a:avLst/>
              <a:gdLst/>
              <a:ahLst/>
              <a:cxnLst/>
              <a:rect l="l" t="t" r="r" b="b"/>
              <a:pathLst>
                <a:path w="116" h="141" extrusionOk="0">
                  <a:moveTo>
                    <a:pt x="115" y="140"/>
                  </a:moveTo>
                  <a:cubicBezTo>
                    <a:pt x="77" y="102"/>
                    <a:pt x="39" y="51"/>
                    <a:pt x="1" y="1"/>
                  </a:cubicBezTo>
                  <a:cubicBezTo>
                    <a:pt x="39" y="51"/>
                    <a:pt x="77" y="102"/>
                    <a:pt x="115" y="14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5193750" y="1262325"/>
              <a:ext cx="4450" cy="5100"/>
            </a:xfrm>
            <a:custGeom>
              <a:avLst/>
              <a:gdLst/>
              <a:ahLst/>
              <a:cxnLst/>
              <a:rect l="l" t="t" r="r" b="b"/>
              <a:pathLst>
                <a:path w="178" h="204" extrusionOk="0">
                  <a:moveTo>
                    <a:pt x="178" y="203"/>
                  </a:moveTo>
                  <a:cubicBezTo>
                    <a:pt x="115" y="140"/>
                    <a:pt x="51" y="76"/>
                    <a:pt x="0" y="0"/>
                  </a:cubicBezTo>
                  <a:cubicBezTo>
                    <a:pt x="51" y="76"/>
                    <a:pt x="115" y="140"/>
                    <a:pt x="178" y="20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5177900" y="1240475"/>
              <a:ext cx="2250" cy="3825"/>
            </a:xfrm>
            <a:custGeom>
              <a:avLst/>
              <a:gdLst/>
              <a:ahLst/>
              <a:cxnLst/>
              <a:rect l="l" t="t" r="r" b="b"/>
              <a:pathLst>
                <a:path w="90" h="153" extrusionOk="0">
                  <a:moveTo>
                    <a:pt x="90" y="152"/>
                  </a:moveTo>
                  <a:cubicBezTo>
                    <a:pt x="64" y="102"/>
                    <a:pt x="26" y="51"/>
                    <a:pt x="0" y="0"/>
                  </a:cubicBezTo>
                  <a:cubicBezTo>
                    <a:pt x="26" y="51"/>
                    <a:pt x="64" y="102"/>
                    <a:pt x="90" y="152"/>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170625" y="1226200"/>
              <a:ext cx="2850" cy="6050"/>
            </a:xfrm>
            <a:custGeom>
              <a:avLst/>
              <a:gdLst/>
              <a:ahLst/>
              <a:cxnLst/>
              <a:rect l="l" t="t" r="r" b="b"/>
              <a:pathLst>
                <a:path w="114" h="242" extrusionOk="0">
                  <a:moveTo>
                    <a:pt x="114" y="242"/>
                  </a:moveTo>
                  <a:cubicBezTo>
                    <a:pt x="76" y="166"/>
                    <a:pt x="38" y="76"/>
                    <a:pt x="0" y="0"/>
                  </a:cubicBezTo>
                  <a:cubicBezTo>
                    <a:pt x="38" y="76"/>
                    <a:pt x="76" y="166"/>
                    <a:pt x="114" y="242"/>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175375" y="1116550"/>
              <a:ext cx="4775" cy="8600"/>
            </a:xfrm>
            <a:custGeom>
              <a:avLst/>
              <a:gdLst/>
              <a:ahLst/>
              <a:cxnLst/>
              <a:rect l="l" t="t" r="r" b="b"/>
              <a:pathLst>
                <a:path w="191" h="344" extrusionOk="0">
                  <a:moveTo>
                    <a:pt x="0" y="343"/>
                  </a:moveTo>
                  <a:cubicBezTo>
                    <a:pt x="64" y="229"/>
                    <a:pt x="115" y="115"/>
                    <a:pt x="191" y="0"/>
                  </a:cubicBezTo>
                  <a:cubicBezTo>
                    <a:pt x="115" y="115"/>
                    <a:pt x="64" y="229"/>
                    <a:pt x="0" y="34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169650" y="1125125"/>
              <a:ext cx="5750" cy="13625"/>
            </a:xfrm>
            <a:custGeom>
              <a:avLst/>
              <a:gdLst/>
              <a:ahLst/>
              <a:cxnLst/>
              <a:rect l="l" t="t" r="r" b="b"/>
              <a:pathLst>
                <a:path w="230" h="545" extrusionOk="0">
                  <a:moveTo>
                    <a:pt x="1" y="545"/>
                  </a:moveTo>
                  <a:cubicBezTo>
                    <a:pt x="65" y="367"/>
                    <a:pt x="141" y="178"/>
                    <a:pt x="229" y="0"/>
                  </a:cubicBezTo>
                  <a:cubicBezTo>
                    <a:pt x="141" y="178"/>
                    <a:pt x="65" y="367"/>
                    <a:pt x="1" y="545"/>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5384850" y="1008175"/>
              <a:ext cx="13325" cy="12050"/>
            </a:xfrm>
            <a:custGeom>
              <a:avLst/>
              <a:gdLst/>
              <a:ahLst/>
              <a:cxnLst/>
              <a:rect l="l" t="t" r="r" b="b"/>
              <a:pathLst>
                <a:path w="533" h="482" extrusionOk="0">
                  <a:moveTo>
                    <a:pt x="0" y="482"/>
                  </a:moveTo>
                  <a:cubicBezTo>
                    <a:pt x="190" y="330"/>
                    <a:pt x="367" y="178"/>
                    <a:pt x="533" y="0"/>
                  </a:cubicBezTo>
                  <a:cubicBezTo>
                    <a:pt x="367" y="178"/>
                    <a:pt x="190" y="330"/>
                    <a:pt x="0" y="482"/>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201675" y="1084225"/>
              <a:ext cx="7625" cy="6050"/>
            </a:xfrm>
            <a:custGeom>
              <a:avLst/>
              <a:gdLst/>
              <a:ahLst/>
              <a:cxnLst/>
              <a:rect l="l" t="t" r="r" b="b"/>
              <a:pathLst>
                <a:path w="305" h="242" extrusionOk="0">
                  <a:moveTo>
                    <a:pt x="1" y="242"/>
                  </a:moveTo>
                  <a:cubicBezTo>
                    <a:pt x="102" y="166"/>
                    <a:pt x="203" y="77"/>
                    <a:pt x="305" y="1"/>
                  </a:cubicBezTo>
                  <a:cubicBezTo>
                    <a:pt x="203" y="77"/>
                    <a:pt x="102" y="166"/>
                    <a:pt x="1" y="242"/>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5225125" y="1292450"/>
              <a:ext cx="4125" cy="3175"/>
            </a:xfrm>
            <a:custGeom>
              <a:avLst/>
              <a:gdLst/>
              <a:ahLst/>
              <a:cxnLst/>
              <a:rect l="l" t="t" r="r" b="b"/>
              <a:pathLst>
                <a:path w="165" h="127" extrusionOk="0">
                  <a:moveTo>
                    <a:pt x="165" y="127"/>
                  </a:moveTo>
                  <a:cubicBezTo>
                    <a:pt x="102" y="88"/>
                    <a:pt x="51" y="38"/>
                    <a:pt x="1" y="0"/>
                  </a:cubicBezTo>
                  <a:cubicBezTo>
                    <a:pt x="51" y="38"/>
                    <a:pt x="102" y="88"/>
                    <a:pt x="165" y="12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198175" y="1267400"/>
              <a:ext cx="4800" cy="5075"/>
            </a:xfrm>
            <a:custGeom>
              <a:avLst/>
              <a:gdLst/>
              <a:ahLst/>
              <a:cxnLst/>
              <a:rect l="l" t="t" r="r" b="b"/>
              <a:pathLst>
                <a:path w="192" h="203" extrusionOk="0">
                  <a:moveTo>
                    <a:pt x="191" y="203"/>
                  </a:moveTo>
                  <a:cubicBezTo>
                    <a:pt x="115" y="127"/>
                    <a:pt x="65" y="64"/>
                    <a:pt x="1" y="0"/>
                  </a:cubicBezTo>
                  <a:cubicBezTo>
                    <a:pt x="65" y="64"/>
                    <a:pt x="115" y="127"/>
                    <a:pt x="191" y="20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162050" y="1177725"/>
              <a:ext cx="25" cy="5100"/>
            </a:xfrm>
            <a:custGeom>
              <a:avLst/>
              <a:gdLst/>
              <a:ahLst/>
              <a:cxnLst/>
              <a:rect l="l" t="t" r="r" b="b"/>
              <a:pathLst>
                <a:path w="1" h="204" extrusionOk="0">
                  <a:moveTo>
                    <a:pt x="1" y="203"/>
                  </a:moveTo>
                  <a:lnTo>
                    <a:pt x="1"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291975" y="1345350"/>
              <a:ext cx="2575" cy="2250"/>
            </a:xfrm>
            <a:custGeom>
              <a:avLst/>
              <a:gdLst/>
              <a:ahLst/>
              <a:cxnLst/>
              <a:rect l="l" t="t" r="r" b="b"/>
              <a:pathLst>
                <a:path w="103" h="90" extrusionOk="0">
                  <a:moveTo>
                    <a:pt x="102" y="90"/>
                  </a:moveTo>
                  <a:cubicBezTo>
                    <a:pt x="65" y="64"/>
                    <a:pt x="39" y="26"/>
                    <a:pt x="1" y="0"/>
                  </a:cubicBezTo>
                  <a:cubicBezTo>
                    <a:pt x="39" y="26"/>
                    <a:pt x="65" y="64"/>
                    <a:pt x="102" y="9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6172950" y="1866650"/>
              <a:ext cx="7950" cy="3200"/>
            </a:xfrm>
            <a:custGeom>
              <a:avLst/>
              <a:gdLst/>
              <a:ahLst/>
              <a:cxnLst/>
              <a:rect l="l" t="t" r="r" b="b"/>
              <a:pathLst>
                <a:path w="318" h="128" extrusionOk="0">
                  <a:moveTo>
                    <a:pt x="1" y="127"/>
                  </a:moveTo>
                  <a:cubicBezTo>
                    <a:pt x="102" y="89"/>
                    <a:pt x="217" y="38"/>
                    <a:pt x="318" y="1"/>
                  </a:cubicBezTo>
                  <a:lnTo>
                    <a:pt x="318" y="1"/>
                  </a:lnTo>
                  <a:lnTo>
                    <a:pt x="318" y="1"/>
                  </a:lnTo>
                  <a:cubicBezTo>
                    <a:pt x="217" y="38"/>
                    <a:pt x="102" y="89"/>
                    <a:pt x="1" y="12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297050" y="1350125"/>
              <a:ext cx="2550" cy="2225"/>
            </a:xfrm>
            <a:custGeom>
              <a:avLst/>
              <a:gdLst/>
              <a:ahLst/>
              <a:cxnLst/>
              <a:rect l="l" t="t" r="r" b="b"/>
              <a:pathLst>
                <a:path w="102" h="89" extrusionOk="0">
                  <a:moveTo>
                    <a:pt x="102" y="88"/>
                  </a:moveTo>
                  <a:cubicBezTo>
                    <a:pt x="64" y="51"/>
                    <a:pt x="39" y="25"/>
                    <a:pt x="1" y="0"/>
                  </a:cubicBezTo>
                  <a:cubicBezTo>
                    <a:pt x="39" y="25"/>
                    <a:pt x="64" y="51"/>
                    <a:pt x="102" y="88"/>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492900" y="698250"/>
              <a:ext cx="54525" cy="61825"/>
            </a:xfrm>
            <a:custGeom>
              <a:avLst/>
              <a:gdLst/>
              <a:ahLst/>
              <a:cxnLst/>
              <a:rect l="l" t="t" r="r" b="b"/>
              <a:pathLst>
                <a:path w="2181" h="2473" extrusionOk="0">
                  <a:moveTo>
                    <a:pt x="0" y="2459"/>
                  </a:moveTo>
                  <a:cubicBezTo>
                    <a:pt x="507" y="1471"/>
                    <a:pt x="1268" y="571"/>
                    <a:pt x="2180" y="0"/>
                  </a:cubicBezTo>
                  <a:cubicBezTo>
                    <a:pt x="1268" y="571"/>
                    <a:pt x="507" y="1471"/>
                    <a:pt x="0" y="2459"/>
                  </a:cubicBezTo>
                  <a:lnTo>
                    <a:pt x="0" y="2473"/>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037650" y="741350"/>
              <a:ext cx="101725" cy="200925"/>
            </a:xfrm>
            <a:custGeom>
              <a:avLst/>
              <a:gdLst/>
              <a:ahLst/>
              <a:cxnLst/>
              <a:rect l="l" t="t" r="r" b="b"/>
              <a:pathLst>
                <a:path w="4069" h="8037" extrusionOk="0">
                  <a:moveTo>
                    <a:pt x="2801" y="1611"/>
                  </a:moveTo>
                  <a:cubicBezTo>
                    <a:pt x="3955" y="3042"/>
                    <a:pt x="4069" y="5096"/>
                    <a:pt x="3752" y="6934"/>
                  </a:cubicBezTo>
                  <a:cubicBezTo>
                    <a:pt x="3689" y="7302"/>
                    <a:pt x="3613" y="7670"/>
                    <a:pt x="3524" y="8037"/>
                  </a:cubicBezTo>
                  <a:lnTo>
                    <a:pt x="3524" y="8037"/>
                  </a:lnTo>
                  <a:cubicBezTo>
                    <a:pt x="3613" y="7670"/>
                    <a:pt x="3689" y="7302"/>
                    <a:pt x="3752" y="6934"/>
                  </a:cubicBezTo>
                  <a:cubicBezTo>
                    <a:pt x="4069" y="5096"/>
                    <a:pt x="3955" y="3042"/>
                    <a:pt x="2801" y="1611"/>
                  </a:cubicBezTo>
                  <a:cubicBezTo>
                    <a:pt x="2079" y="710"/>
                    <a:pt x="1091" y="216"/>
                    <a:pt x="0" y="0"/>
                  </a:cubicBezTo>
                  <a:cubicBezTo>
                    <a:pt x="1091" y="216"/>
                    <a:pt x="2079" y="710"/>
                    <a:pt x="2801" y="161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5584150" y="682650"/>
              <a:ext cx="21900" cy="1050"/>
            </a:xfrm>
            <a:custGeom>
              <a:avLst/>
              <a:gdLst/>
              <a:ahLst/>
              <a:cxnLst/>
              <a:rect l="l" t="t" r="r" b="b"/>
              <a:pathLst>
                <a:path w="876" h="42" extrusionOk="0">
                  <a:moveTo>
                    <a:pt x="612" y="3"/>
                  </a:moveTo>
                  <a:cubicBezTo>
                    <a:pt x="615" y="3"/>
                    <a:pt x="619" y="4"/>
                    <a:pt x="622" y="4"/>
                  </a:cubicBezTo>
                  <a:lnTo>
                    <a:pt x="648" y="4"/>
                  </a:lnTo>
                  <a:cubicBezTo>
                    <a:pt x="636" y="3"/>
                    <a:pt x="624" y="3"/>
                    <a:pt x="612" y="3"/>
                  </a:cubicBezTo>
                  <a:close/>
                  <a:moveTo>
                    <a:pt x="648" y="4"/>
                  </a:moveTo>
                  <a:lnTo>
                    <a:pt x="648" y="4"/>
                  </a:lnTo>
                  <a:cubicBezTo>
                    <a:pt x="712" y="5"/>
                    <a:pt x="776" y="8"/>
                    <a:pt x="840" y="13"/>
                  </a:cubicBezTo>
                  <a:lnTo>
                    <a:pt x="840" y="13"/>
                  </a:lnTo>
                  <a:cubicBezTo>
                    <a:pt x="815" y="9"/>
                    <a:pt x="792" y="4"/>
                    <a:pt x="775" y="4"/>
                  </a:cubicBezTo>
                  <a:close/>
                  <a:moveTo>
                    <a:pt x="840" y="13"/>
                  </a:moveTo>
                  <a:cubicBezTo>
                    <a:pt x="851" y="15"/>
                    <a:pt x="864" y="16"/>
                    <a:pt x="876" y="16"/>
                  </a:cubicBezTo>
                  <a:cubicBezTo>
                    <a:pt x="864" y="15"/>
                    <a:pt x="852" y="14"/>
                    <a:pt x="840" y="13"/>
                  </a:cubicBezTo>
                  <a:close/>
                  <a:moveTo>
                    <a:pt x="501" y="0"/>
                  </a:moveTo>
                  <a:cubicBezTo>
                    <a:pt x="363" y="0"/>
                    <a:pt x="228" y="14"/>
                    <a:pt x="95" y="30"/>
                  </a:cubicBezTo>
                  <a:lnTo>
                    <a:pt x="95" y="30"/>
                  </a:lnTo>
                  <a:cubicBezTo>
                    <a:pt x="247" y="12"/>
                    <a:pt x="406" y="3"/>
                    <a:pt x="565" y="3"/>
                  </a:cubicBezTo>
                  <a:cubicBezTo>
                    <a:pt x="581" y="3"/>
                    <a:pt x="596" y="3"/>
                    <a:pt x="612" y="3"/>
                  </a:cubicBezTo>
                  <a:lnTo>
                    <a:pt x="612" y="3"/>
                  </a:lnTo>
                  <a:cubicBezTo>
                    <a:pt x="575" y="1"/>
                    <a:pt x="538" y="0"/>
                    <a:pt x="501" y="0"/>
                  </a:cubicBezTo>
                  <a:close/>
                  <a:moveTo>
                    <a:pt x="95" y="30"/>
                  </a:moveTo>
                  <a:cubicBezTo>
                    <a:pt x="63" y="33"/>
                    <a:pt x="32" y="37"/>
                    <a:pt x="1" y="41"/>
                  </a:cubicBezTo>
                  <a:cubicBezTo>
                    <a:pt x="32" y="37"/>
                    <a:pt x="64" y="33"/>
                    <a:pt x="95" y="3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5302125" y="1354850"/>
              <a:ext cx="2250" cy="2250"/>
            </a:xfrm>
            <a:custGeom>
              <a:avLst/>
              <a:gdLst/>
              <a:ahLst/>
              <a:cxnLst/>
              <a:rect l="l" t="t" r="r" b="b"/>
              <a:pathLst>
                <a:path w="90" h="90" extrusionOk="0">
                  <a:moveTo>
                    <a:pt x="0" y="1"/>
                  </a:moveTo>
                  <a:cubicBezTo>
                    <a:pt x="26" y="26"/>
                    <a:pt x="51" y="65"/>
                    <a:pt x="90" y="90"/>
                  </a:cubicBezTo>
                  <a:cubicBezTo>
                    <a:pt x="51" y="65"/>
                    <a:pt x="26" y="26"/>
                    <a:pt x="0"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5163325" y="1148250"/>
              <a:ext cx="3200" cy="14600"/>
            </a:xfrm>
            <a:custGeom>
              <a:avLst/>
              <a:gdLst/>
              <a:ahLst/>
              <a:cxnLst/>
              <a:rect l="l" t="t" r="r" b="b"/>
              <a:pathLst>
                <a:path w="128" h="584" extrusionOk="0">
                  <a:moveTo>
                    <a:pt x="127" y="0"/>
                  </a:moveTo>
                  <a:cubicBezTo>
                    <a:pt x="95" y="120"/>
                    <a:pt x="69" y="244"/>
                    <a:pt x="44" y="367"/>
                  </a:cubicBezTo>
                  <a:lnTo>
                    <a:pt x="44" y="367"/>
                  </a:lnTo>
                  <a:cubicBezTo>
                    <a:pt x="62" y="287"/>
                    <a:pt x="82" y="207"/>
                    <a:pt x="102" y="127"/>
                  </a:cubicBezTo>
                  <a:cubicBezTo>
                    <a:pt x="102" y="115"/>
                    <a:pt x="102" y="89"/>
                    <a:pt x="115" y="76"/>
                  </a:cubicBezTo>
                  <a:cubicBezTo>
                    <a:pt x="115" y="51"/>
                    <a:pt x="127" y="25"/>
                    <a:pt x="127" y="0"/>
                  </a:cubicBezTo>
                  <a:close/>
                  <a:moveTo>
                    <a:pt x="44" y="367"/>
                  </a:moveTo>
                  <a:lnTo>
                    <a:pt x="44" y="367"/>
                  </a:lnTo>
                  <a:cubicBezTo>
                    <a:pt x="27" y="439"/>
                    <a:pt x="12" y="511"/>
                    <a:pt x="0" y="583"/>
                  </a:cubicBezTo>
                  <a:cubicBezTo>
                    <a:pt x="15" y="513"/>
                    <a:pt x="29" y="440"/>
                    <a:pt x="44" y="36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5286900" y="1340900"/>
              <a:ext cx="2575" cy="2275"/>
            </a:xfrm>
            <a:custGeom>
              <a:avLst/>
              <a:gdLst/>
              <a:ahLst/>
              <a:cxnLst/>
              <a:rect l="l" t="t" r="r" b="b"/>
              <a:pathLst>
                <a:path w="103" h="91" extrusionOk="0">
                  <a:moveTo>
                    <a:pt x="102" y="90"/>
                  </a:moveTo>
                  <a:cubicBezTo>
                    <a:pt x="65" y="52"/>
                    <a:pt x="39" y="26"/>
                    <a:pt x="1" y="1"/>
                  </a:cubicBezTo>
                  <a:cubicBezTo>
                    <a:pt x="39" y="26"/>
                    <a:pt x="65" y="52"/>
                    <a:pt x="102" y="9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5362975" y="682650"/>
              <a:ext cx="1005850" cy="831950"/>
            </a:xfrm>
            <a:custGeom>
              <a:avLst/>
              <a:gdLst/>
              <a:ahLst/>
              <a:cxnLst/>
              <a:rect l="l" t="t" r="r" b="b"/>
              <a:pathLst>
                <a:path w="40234" h="33278" extrusionOk="0">
                  <a:moveTo>
                    <a:pt x="22804" y="4275"/>
                  </a:moveTo>
                  <a:lnTo>
                    <a:pt x="26556" y="8838"/>
                  </a:lnTo>
                  <a:lnTo>
                    <a:pt x="26391" y="9041"/>
                  </a:lnTo>
                  <a:lnTo>
                    <a:pt x="22804" y="4275"/>
                  </a:lnTo>
                  <a:close/>
                  <a:moveTo>
                    <a:pt x="25428" y="11184"/>
                  </a:moveTo>
                  <a:lnTo>
                    <a:pt x="28458" y="14466"/>
                  </a:lnTo>
                  <a:lnTo>
                    <a:pt x="28293" y="14657"/>
                  </a:lnTo>
                  <a:lnTo>
                    <a:pt x="25428" y="11184"/>
                  </a:lnTo>
                  <a:close/>
                  <a:moveTo>
                    <a:pt x="27545" y="22376"/>
                  </a:moveTo>
                  <a:lnTo>
                    <a:pt x="29509" y="24417"/>
                  </a:lnTo>
                  <a:lnTo>
                    <a:pt x="29345" y="24620"/>
                  </a:lnTo>
                  <a:lnTo>
                    <a:pt x="27545" y="22376"/>
                  </a:lnTo>
                  <a:close/>
                  <a:moveTo>
                    <a:pt x="31475" y="23390"/>
                  </a:moveTo>
                  <a:lnTo>
                    <a:pt x="35239" y="27953"/>
                  </a:lnTo>
                  <a:lnTo>
                    <a:pt x="35061" y="28156"/>
                  </a:lnTo>
                  <a:lnTo>
                    <a:pt x="31475" y="23390"/>
                  </a:lnTo>
                  <a:close/>
                  <a:moveTo>
                    <a:pt x="9348" y="0"/>
                  </a:moveTo>
                  <a:cubicBezTo>
                    <a:pt x="9177" y="0"/>
                    <a:pt x="9012" y="21"/>
                    <a:pt x="8848" y="41"/>
                  </a:cubicBezTo>
                  <a:cubicBezTo>
                    <a:pt x="8557" y="92"/>
                    <a:pt x="8278" y="181"/>
                    <a:pt x="8011" y="295"/>
                  </a:cubicBezTo>
                  <a:cubicBezTo>
                    <a:pt x="7898" y="333"/>
                    <a:pt x="7796" y="384"/>
                    <a:pt x="7695" y="447"/>
                  </a:cubicBezTo>
                  <a:cubicBezTo>
                    <a:pt x="7580" y="498"/>
                    <a:pt x="7479" y="561"/>
                    <a:pt x="7377" y="624"/>
                  </a:cubicBezTo>
                  <a:cubicBezTo>
                    <a:pt x="6465" y="1195"/>
                    <a:pt x="5704" y="2095"/>
                    <a:pt x="5197" y="3083"/>
                  </a:cubicBezTo>
                  <a:lnTo>
                    <a:pt x="5197" y="3097"/>
                  </a:lnTo>
                  <a:cubicBezTo>
                    <a:pt x="5532" y="3023"/>
                    <a:pt x="5877" y="2992"/>
                    <a:pt x="6224" y="2992"/>
                  </a:cubicBezTo>
                  <a:cubicBezTo>
                    <a:pt x="6534" y="2992"/>
                    <a:pt x="6844" y="3016"/>
                    <a:pt x="7149" y="3058"/>
                  </a:cubicBezTo>
                  <a:cubicBezTo>
                    <a:pt x="7340" y="3083"/>
                    <a:pt x="7517" y="3109"/>
                    <a:pt x="7682" y="3198"/>
                  </a:cubicBezTo>
                  <a:cubicBezTo>
                    <a:pt x="7834" y="3286"/>
                    <a:pt x="7974" y="3438"/>
                    <a:pt x="7986" y="3616"/>
                  </a:cubicBezTo>
                  <a:cubicBezTo>
                    <a:pt x="8011" y="3832"/>
                    <a:pt x="7872" y="4021"/>
                    <a:pt x="7695" y="4148"/>
                  </a:cubicBezTo>
                  <a:cubicBezTo>
                    <a:pt x="7682" y="4161"/>
                    <a:pt x="7656" y="4174"/>
                    <a:pt x="7631" y="4187"/>
                  </a:cubicBezTo>
                  <a:lnTo>
                    <a:pt x="10496" y="7254"/>
                  </a:lnTo>
                  <a:lnTo>
                    <a:pt x="10331" y="7457"/>
                  </a:lnTo>
                  <a:lnTo>
                    <a:pt x="7606" y="4212"/>
                  </a:lnTo>
                  <a:cubicBezTo>
                    <a:pt x="7449" y="4295"/>
                    <a:pt x="7270" y="4339"/>
                    <a:pt x="7091" y="4339"/>
                  </a:cubicBezTo>
                  <a:cubicBezTo>
                    <a:pt x="6996" y="4339"/>
                    <a:pt x="6900" y="4327"/>
                    <a:pt x="6808" y="4300"/>
                  </a:cubicBezTo>
                  <a:lnTo>
                    <a:pt x="6808" y="4300"/>
                  </a:lnTo>
                  <a:cubicBezTo>
                    <a:pt x="7086" y="4567"/>
                    <a:pt x="7301" y="4897"/>
                    <a:pt x="7441" y="5252"/>
                  </a:cubicBezTo>
                  <a:cubicBezTo>
                    <a:pt x="7492" y="5378"/>
                    <a:pt x="7543" y="5530"/>
                    <a:pt x="7492" y="5657"/>
                  </a:cubicBezTo>
                  <a:cubicBezTo>
                    <a:pt x="7428" y="5847"/>
                    <a:pt x="7200" y="5936"/>
                    <a:pt x="6997" y="5961"/>
                  </a:cubicBezTo>
                  <a:cubicBezTo>
                    <a:pt x="6883" y="5979"/>
                    <a:pt x="6768" y="5988"/>
                    <a:pt x="6652" y="5988"/>
                  </a:cubicBezTo>
                  <a:cubicBezTo>
                    <a:pt x="6264" y="5988"/>
                    <a:pt x="5872" y="5890"/>
                    <a:pt x="5540" y="5695"/>
                  </a:cubicBezTo>
                  <a:lnTo>
                    <a:pt x="5540" y="5695"/>
                  </a:lnTo>
                  <a:cubicBezTo>
                    <a:pt x="5743" y="5897"/>
                    <a:pt x="5780" y="6240"/>
                    <a:pt x="5679" y="6494"/>
                  </a:cubicBezTo>
                  <a:cubicBezTo>
                    <a:pt x="5565" y="6759"/>
                    <a:pt x="5312" y="6962"/>
                    <a:pt x="5045" y="7064"/>
                  </a:cubicBezTo>
                  <a:cubicBezTo>
                    <a:pt x="4779" y="7178"/>
                    <a:pt x="4487" y="7190"/>
                    <a:pt x="4196" y="7190"/>
                  </a:cubicBezTo>
                  <a:cubicBezTo>
                    <a:pt x="4196" y="7419"/>
                    <a:pt x="4171" y="7635"/>
                    <a:pt x="4120" y="7850"/>
                  </a:cubicBezTo>
                  <a:lnTo>
                    <a:pt x="5197" y="8978"/>
                  </a:lnTo>
                  <a:lnTo>
                    <a:pt x="5033" y="9168"/>
                  </a:lnTo>
                  <a:lnTo>
                    <a:pt x="4082" y="7976"/>
                  </a:lnTo>
                  <a:cubicBezTo>
                    <a:pt x="3980" y="8294"/>
                    <a:pt x="3828" y="8598"/>
                    <a:pt x="3625" y="8851"/>
                  </a:cubicBezTo>
                  <a:cubicBezTo>
                    <a:pt x="3588" y="8902"/>
                    <a:pt x="3537" y="8965"/>
                    <a:pt x="3461" y="9029"/>
                  </a:cubicBezTo>
                  <a:cubicBezTo>
                    <a:pt x="3284" y="9663"/>
                    <a:pt x="3068" y="10297"/>
                    <a:pt x="2802" y="10892"/>
                  </a:cubicBezTo>
                  <a:cubicBezTo>
                    <a:pt x="2447" y="11691"/>
                    <a:pt x="1991" y="12426"/>
                    <a:pt x="1408" y="13021"/>
                  </a:cubicBezTo>
                  <a:cubicBezTo>
                    <a:pt x="1242" y="13199"/>
                    <a:pt x="1065" y="13351"/>
                    <a:pt x="875" y="13503"/>
                  </a:cubicBezTo>
                  <a:cubicBezTo>
                    <a:pt x="774" y="13579"/>
                    <a:pt x="685" y="13643"/>
                    <a:pt x="583" y="13719"/>
                  </a:cubicBezTo>
                  <a:cubicBezTo>
                    <a:pt x="394" y="13833"/>
                    <a:pt x="203" y="13947"/>
                    <a:pt x="0" y="14035"/>
                  </a:cubicBezTo>
                  <a:lnTo>
                    <a:pt x="3791" y="24835"/>
                  </a:lnTo>
                  <a:lnTo>
                    <a:pt x="8848" y="19968"/>
                  </a:lnTo>
                  <a:lnTo>
                    <a:pt x="6161" y="16812"/>
                  </a:lnTo>
                  <a:lnTo>
                    <a:pt x="9025" y="19790"/>
                  </a:lnTo>
                  <a:lnTo>
                    <a:pt x="16935" y="12173"/>
                  </a:lnTo>
                  <a:lnTo>
                    <a:pt x="33300" y="33277"/>
                  </a:lnTo>
                  <a:lnTo>
                    <a:pt x="36291" y="26826"/>
                  </a:lnTo>
                  <a:lnTo>
                    <a:pt x="36861" y="29513"/>
                  </a:lnTo>
                  <a:cubicBezTo>
                    <a:pt x="37559" y="28854"/>
                    <a:pt x="38256" y="28207"/>
                    <a:pt x="38890" y="27485"/>
                  </a:cubicBezTo>
                  <a:cubicBezTo>
                    <a:pt x="39131" y="27218"/>
                    <a:pt x="39359" y="26927"/>
                    <a:pt x="39562" y="26623"/>
                  </a:cubicBezTo>
                  <a:cubicBezTo>
                    <a:pt x="39891" y="26116"/>
                    <a:pt x="40132" y="25558"/>
                    <a:pt x="40157" y="24950"/>
                  </a:cubicBezTo>
                  <a:cubicBezTo>
                    <a:pt x="40233" y="23023"/>
                    <a:pt x="38180" y="21781"/>
                    <a:pt x="36342" y="21426"/>
                  </a:cubicBezTo>
                  <a:cubicBezTo>
                    <a:pt x="35886" y="21350"/>
                    <a:pt x="35416" y="21286"/>
                    <a:pt x="34960" y="21223"/>
                  </a:cubicBezTo>
                  <a:lnTo>
                    <a:pt x="34960" y="21223"/>
                  </a:lnTo>
                  <a:lnTo>
                    <a:pt x="36469" y="22795"/>
                  </a:lnTo>
                  <a:lnTo>
                    <a:pt x="36304" y="22998"/>
                  </a:lnTo>
                  <a:lnTo>
                    <a:pt x="34872" y="21210"/>
                  </a:lnTo>
                  <a:cubicBezTo>
                    <a:pt x="34187" y="21108"/>
                    <a:pt x="33503" y="21007"/>
                    <a:pt x="32869" y="20817"/>
                  </a:cubicBezTo>
                  <a:cubicBezTo>
                    <a:pt x="32539" y="20716"/>
                    <a:pt x="32210" y="20601"/>
                    <a:pt x="31906" y="20449"/>
                  </a:cubicBezTo>
                  <a:cubicBezTo>
                    <a:pt x="31601" y="20285"/>
                    <a:pt x="31323" y="20094"/>
                    <a:pt x="31056" y="19866"/>
                  </a:cubicBezTo>
                  <a:cubicBezTo>
                    <a:pt x="30714" y="19562"/>
                    <a:pt x="30435" y="19207"/>
                    <a:pt x="30207" y="18815"/>
                  </a:cubicBezTo>
                  <a:cubicBezTo>
                    <a:pt x="30093" y="18624"/>
                    <a:pt x="30004" y="18409"/>
                    <a:pt x="29915" y="18206"/>
                  </a:cubicBezTo>
                  <a:cubicBezTo>
                    <a:pt x="29788" y="17877"/>
                    <a:pt x="29700" y="17547"/>
                    <a:pt x="29624" y="17204"/>
                  </a:cubicBezTo>
                  <a:cubicBezTo>
                    <a:pt x="29585" y="16976"/>
                    <a:pt x="29548" y="16736"/>
                    <a:pt x="29523" y="16508"/>
                  </a:cubicBezTo>
                  <a:cubicBezTo>
                    <a:pt x="29484" y="16153"/>
                    <a:pt x="29484" y="15785"/>
                    <a:pt x="29497" y="15430"/>
                  </a:cubicBezTo>
                  <a:cubicBezTo>
                    <a:pt x="29497" y="15202"/>
                    <a:pt x="29523" y="14961"/>
                    <a:pt x="29548" y="14733"/>
                  </a:cubicBezTo>
                  <a:cubicBezTo>
                    <a:pt x="29560" y="14556"/>
                    <a:pt x="29585" y="14390"/>
                    <a:pt x="29611" y="14213"/>
                  </a:cubicBezTo>
                  <a:cubicBezTo>
                    <a:pt x="29535" y="14023"/>
                    <a:pt x="29497" y="13795"/>
                    <a:pt x="29548" y="13592"/>
                  </a:cubicBezTo>
                  <a:cubicBezTo>
                    <a:pt x="29599" y="13440"/>
                    <a:pt x="29687" y="13300"/>
                    <a:pt x="29814" y="13212"/>
                  </a:cubicBezTo>
                  <a:cubicBezTo>
                    <a:pt x="29827" y="13123"/>
                    <a:pt x="29852" y="13021"/>
                    <a:pt x="29878" y="12933"/>
                  </a:cubicBezTo>
                  <a:cubicBezTo>
                    <a:pt x="29573" y="12793"/>
                    <a:pt x="29294" y="12578"/>
                    <a:pt x="29078" y="12311"/>
                  </a:cubicBezTo>
                  <a:cubicBezTo>
                    <a:pt x="29002" y="12210"/>
                    <a:pt x="28926" y="12096"/>
                    <a:pt x="28914" y="11970"/>
                  </a:cubicBezTo>
                  <a:cubicBezTo>
                    <a:pt x="28901" y="11754"/>
                    <a:pt x="29092" y="11576"/>
                    <a:pt x="29294" y="11513"/>
                  </a:cubicBezTo>
                  <a:cubicBezTo>
                    <a:pt x="29365" y="11496"/>
                    <a:pt x="29438" y="11489"/>
                    <a:pt x="29512" y="11489"/>
                  </a:cubicBezTo>
                  <a:cubicBezTo>
                    <a:pt x="29652" y="11489"/>
                    <a:pt x="29796" y="11514"/>
                    <a:pt x="29928" y="11539"/>
                  </a:cubicBezTo>
                  <a:cubicBezTo>
                    <a:pt x="29662" y="11311"/>
                    <a:pt x="29433" y="10930"/>
                    <a:pt x="29599" y="10626"/>
                  </a:cubicBezTo>
                  <a:cubicBezTo>
                    <a:pt x="29687" y="10449"/>
                    <a:pt x="29890" y="10347"/>
                    <a:pt x="30093" y="10334"/>
                  </a:cubicBezTo>
                  <a:cubicBezTo>
                    <a:pt x="30117" y="10332"/>
                    <a:pt x="30141" y="10331"/>
                    <a:pt x="30165" y="10331"/>
                  </a:cubicBezTo>
                  <a:cubicBezTo>
                    <a:pt x="30280" y="10331"/>
                    <a:pt x="30395" y="10354"/>
                    <a:pt x="30511" y="10385"/>
                  </a:cubicBezTo>
                  <a:cubicBezTo>
                    <a:pt x="30600" y="10018"/>
                    <a:pt x="30676" y="9650"/>
                    <a:pt x="30739" y="9282"/>
                  </a:cubicBezTo>
                  <a:cubicBezTo>
                    <a:pt x="31056" y="7444"/>
                    <a:pt x="30942" y="5390"/>
                    <a:pt x="29788" y="3959"/>
                  </a:cubicBezTo>
                  <a:cubicBezTo>
                    <a:pt x="29066" y="3058"/>
                    <a:pt x="28078" y="2564"/>
                    <a:pt x="26987" y="2348"/>
                  </a:cubicBezTo>
                  <a:cubicBezTo>
                    <a:pt x="26924" y="2336"/>
                    <a:pt x="26873" y="2323"/>
                    <a:pt x="26810" y="2311"/>
                  </a:cubicBezTo>
                  <a:lnTo>
                    <a:pt x="26810" y="2311"/>
                  </a:lnTo>
                  <a:lnTo>
                    <a:pt x="28521" y="4085"/>
                  </a:lnTo>
                  <a:lnTo>
                    <a:pt x="28356" y="4288"/>
                  </a:lnTo>
                  <a:lnTo>
                    <a:pt x="26759" y="2298"/>
                  </a:lnTo>
                  <a:cubicBezTo>
                    <a:pt x="26683" y="2285"/>
                    <a:pt x="26594" y="2272"/>
                    <a:pt x="26506" y="2260"/>
                  </a:cubicBezTo>
                  <a:cubicBezTo>
                    <a:pt x="26354" y="2247"/>
                    <a:pt x="26188" y="2221"/>
                    <a:pt x="26024" y="2209"/>
                  </a:cubicBezTo>
                  <a:cubicBezTo>
                    <a:pt x="25812" y="2195"/>
                    <a:pt x="25598" y="2188"/>
                    <a:pt x="25382" y="2188"/>
                  </a:cubicBezTo>
                  <a:cubicBezTo>
                    <a:pt x="24439" y="2188"/>
                    <a:pt x="23474" y="2317"/>
                    <a:pt x="22576" y="2514"/>
                  </a:cubicBezTo>
                  <a:cubicBezTo>
                    <a:pt x="22424" y="2551"/>
                    <a:pt x="22259" y="2590"/>
                    <a:pt x="22107" y="2615"/>
                  </a:cubicBezTo>
                  <a:cubicBezTo>
                    <a:pt x="21942" y="2652"/>
                    <a:pt x="21790" y="2691"/>
                    <a:pt x="21625" y="2729"/>
                  </a:cubicBezTo>
                  <a:cubicBezTo>
                    <a:pt x="21549" y="2742"/>
                    <a:pt x="21461" y="2767"/>
                    <a:pt x="21385" y="2779"/>
                  </a:cubicBezTo>
                  <a:cubicBezTo>
                    <a:pt x="20662" y="2945"/>
                    <a:pt x="19940" y="3109"/>
                    <a:pt x="19217" y="3223"/>
                  </a:cubicBezTo>
                  <a:cubicBezTo>
                    <a:pt x="18976" y="3261"/>
                    <a:pt x="18735" y="3286"/>
                    <a:pt x="18495" y="3312"/>
                  </a:cubicBezTo>
                  <a:cubicBezTo>
                    <a:pt x="18165" y="3337"/>
                    <a:pt x="17848" y="3362"/>
                    <a:pt x="17531" y="3362"/>
                  </a:cubicBezTo>
                  <a:lnTo>
                    <a:pt x="17290" y="3362"/>
                  </a:lnTo>
                  <a:cubicBezTo>
                    <a:pt x="17138" y="3350"/>
                    <a:pt x="16986" y="3337"/>
                    <a:pt x="16821" y="3325"/>
                  </a:cubicBezTo>
                  <a:cubicBezTo>
                    <a:pt x="16669" y="3312"/>
                    <a:pt x="16517" y="3299"/>
                    <a:pt x="16352" y="3274"/>
                  </a:cubicBezTo>
                  <a:cubicBezTo>
                    <a:pt x="15896" y="3198"/>
                    <a:pt x="15439" y="3071"/>
                    <a:pt x="14996" y="2868"/>
                  </a:cubicBezTo>
                  <a:cubicBezTo>
                    <a:pt x="14932" y="2843"/>
                    <a:pt x="14882" y="2818"/>
                    <a:pt x="14819" y="2792"/>
                  </a:cubicBezTo>
                  <a:cubicBezTo>
                    <a:pt x="14653" y="2716"/>
                    <a:pt x="14476" y="2627"/>
                    <a:pt x="14312" y="2526"/>
                  </a:cubicBezTo>
                  <a:cubicBezTo>
                    <a:pt x="14261" y="2500"/>
                    <a:pt x="14210" y="2463"/>
                    <a:pt x="14146" y="2424"/>
                  </a:cubicBezTo>
                  <a:cubicBezTo>
                    <a:pt x="13830" y="2235"/>
                    <a:pt x="13513" y="2007"/>
                    <a:pt x="13196" y="1778"/>
                  </a:cubicBezTo>
                  <a:cubicBezTo>
                    <a:pt x="12929" y="1588"/>
                    <a:pt x="12676" y="1398"/>
                    <a:pt x="12410" y="1207"/>
                  </a:cubicBezTo>
                  <a:cubicBezTo>
                    <a:pt x="12360" y="1170"/>
                    <a:pt x="12309" y="1145"/>
                    <a:pt x="12258" y="1106"/>
                  </a:cubicBezTo>
                  <a:cubicBezTo>
                    <a:pt x="12144" y="1030"/>
                    <a:pt x="12042" y="954"/>
                    <a:pt x="11941" y="891"/>
                  </a:cubicBezTo>
                  <a:cubicBezTo>
                    <a:pt x="11776" y="790"/>
                    <a:pt x="11624" y="688"/>
                    <a:pt x="11459" y="599"/>
                  </a:cubicBezTo>
                  <a:cubicBezTo>
                    <a:pt x="11295" y="511"/>
                    <a:pt x="11129" y="422"/>
                    <a:pt x="10965" y="345"/>
                  </a:cubicBezTo>
                  <a:cubicBezTo>
                    <a:pt x="10851" y="295"/>
                    <a:pt x="10737" y="257"/>
                    <a:pt x="10622" y="219"/>
                  </a:cubicBezTo>
                  <a:cubicBezTo>
                    <a:pt x="10331" y="117"/>
                    <a:pt x="10039" y="41"/>
                    <a:pt x="9723" y="16"/>
                  </a:cubicBezTo>
                  <a:cubicBezTo>
                    <a:pt x="9684" y="16"/>
                    <a:pt x="9647" y="4"/>
                    <a:pt x="9622" y="4"/>
                  </a:cubicBezTo>
                  <a:lnTo>
                    <a:pt x="10712" y="1157"/>
                  </a:lnTo>
                  <a:lnTo>
                    <a:pt x="10546" y="1347"/>
                  </a:lnTo>
                  <a:lnTo>
                    <a:pt x="9469" y="4"/>
                  </a:lnTo>
                  <a:cubicBezTo>
                    <a:pt x="9429" y="1"/>
                    <a:pt x="9388" y="0"/>
                    <a:pt x="9348"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5194700" y="1090250"/>
              <a:ext cx="7000" cy="7000"/>
            </a:xfrm>
            <a:custGeom>
              <a:avLst/>
              <a:gdLst/>
              <a:ahLst/>
              <a:cxnLst/>
              <a:rect l="l" t="t" r="r" b="b"/>
              <a:pathLst>
                <a:path w="280" h="280" extrusionOk="0">
                  <a:moveTo>
                    <a:pt x="280" y="1"/>
                  </a:moveTo>
                  <a:cubicBezTo>
                    <a:pt x="190" y="89"/>
                    <a:pt x="89" y="178"/>
                    <a:pt x="1" y="280"/>
                  </a:cubicBezTo>
                  <a:lnTo>
                    <a:pt x="13" y="267"/>
                  </a:lnTo>
                  <a:lnTo>
                    <a:pt x="280"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5306900" y="1359925"/>
              <a:ext cx="1925" cy="2250"/>
            </a:xfrm>
            <a:custGeom>
              <a:avLst/>
              <a:gdLst/>
              <a:ahLst/>
              <a:cxnLst/>
              <a:rect l="l" t="t" r="r" b="b"/>
              <a:pathLst>
                <a:path w="77" h="90" extrusionOk="0">
                  <a:moveTo>
                    <a:pt x="76" y="90"/>
                  </a:moveTo>
                  <a:cubicBezTo>
                    <a:pt x="51" y="51"/>
                    <a:pt x="25" y="26"/>
                    <a:pt x="0" y="0"/>
                  </a:cubicBezTo>
                  <a:cubicBezTo>
                    <a:pt x="25" y="26"/>
                    <a:pt x="51" y="51"/>
                    <a:pt x="76" y="9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6108300" y="1005975"/>
              <a:ext cx="1625" cy="6975"/>
            </a:xfrm>
            <a:custGeom>
              <a:avLst/>
              <a:gdLst/>
              <a:ahLst/>
              <a:cxnLst/>
              <a:rect l="l" t="t" r="r" b="b"/>
              <a:pathLst>
                <a:path w="65" h="279" extrusionOk="0">
                  <a:moveTo>
                    <a:pt x="1" y="279"/>
                  </a:moveTo>
                  <a:lnTo>
                    <a:pt x="1" y="279"/>
                  </a:lnTo>
                  <a:cubicBezTo>
                    <a:pt x="14" y="190"/>
                    <a:pt x="39" y="88"/>
                    <a:pt x="65" y="0"/>
                  </a:cubicBezTo>
                  <a:lnTo>
                    <a:pt x="65" y="0"/>
                  </a:lnTo>
                  <a:cubicBezTo>
                    <a:pt x="39" y="88"/>
                    <a:pt x="14" y="190"/>
                    <a:pt x="1" y="279"/>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281850" y="1336475"/>
              <a:ext cx="2550" cy="2250"/>
            </a:xfrm>
            <a:custGeom>
              <a:avLst/>
              <a:gdLst/>
              <a:ahLst/>
              <a:cxnLst/>
              <a:rect l="l" t="t" r="r" b="b"/>
              <a:pathLst>
                <a:path w="102" h="90" extrusionOk="0">
                  <a:moveTo>
                    <a:pt x="102" y="90"/>
                  </a:moveTo>
                  <a:cubicBezTo>
                    <a:pt x="64" y="51"/>
                    <a:pt x="25" y="26"/>
                    <a:pt x="0" y="0"/>
                  </a:cubicBezTo>
                  <a:cubicBezTo>
                    <a:pt x="25" y="26"/>
                    <a:pt x="64" y="51"/>
                    <a:pt x="102" y="9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273600" y="1329825"/>
              <a:ext cx="5425" cy="4475"/>
            </a:xfrm>
            <a:custGeom>
              <a:avLst/>
              <a:gdLst/>
              <a:ahLst/>
              <a:cxnLst/>
              <a:rect l="l" t="t" r="r" b="b"/>
              <a:pathLst>
                <a:path w="217" h="179" extrusionOk="0">
                  <a:moveTo>
                    <a:pt x="217" y="178"/>
                  </a:moveTo>
                  <a:cubicBezTo>
                    <a:pt x="140" y="114"/>
                    <a:pt x="77" y="52"/>
                    <a:pt x="1" y="1"/>
                  </a:cubicBezTo>
                  <a:cubicBezTo>
                    <a:pt x="77" y="52"/>
                    <a:pt x="140" y="114"/>
                    <a:pt x="217" y="178"/>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283750" y="1641975"/>
              <a:ext cx="89075" cy="197750"/>
            </a:xfrm>
            <a:custGeom>
              <a:avLst/>
              <a:gdLst/>
              <a:ahLst/>
              <a:cxnLst/>
              <a:rect l="l" t="t" r="r" b="b"/>
              <a:pathLst>
                <a:path w="3563" h="7910" extrusionOk="0">
                  <a:moveTo>
                    <a:pt x="3423" y="0"/>
                  </a:moveTo>
                  <a:lnTo>
                    <a:pt x="3423" y="0"/>
                  </a:lnTo>
                  <a:cubicBezTo>
                    <a:pt x="2320" y="837"/>
                    <a:pt x="1281" y="1762"/>
                    <a:pt x="318" y="2763"/>
                  </a:cubicBezTo>
                  <a:cubicBezTo>
                    <a:pt x="76" y="4044"/>
                    <a:pt x="0" y="5375"/>
                    <a:pt x="482" y="6605"/>
                  </a:cubicBezTo>
                  <a:cubicBezTo>
                    <a:pt x="685" y="7112"/>
                    <a:pt x="989" y="7543"/>
                    <a:pt x="1357" y="7910"/>
                  </a:cubicBezTo>
                  <a:cubicBezTo>
                    <a:pt x="1673" y="7695"/>
                    <a:pt x="1902" y="7200"/>
                    <a:pt x="1965" y="6896"/>
                  </a:cubicBezTo>
                  <a:cubicBezTo>
                    <a:pt x="2067" y="6376"/>
                    <a:pt x="1940" y="5819"/>
                    <a:pt x="1611" y="5400"/>
                  </a:cubicBezTo>
                  <a:lnTo>
                    <a:pt x="1611" y="5400"/>
                  </a:lnTo>
                  <a:cubicBezTo>
                    <a:pt x="1721" y="5441"/>
                    <a:pt x="1837" y="5461"/>
                    <a:pt x="1955" y="5461"/>
                  </a:cubicBezTo>
                  <a:cubicBezTo>
                    <a:pt x="2201" y="5461"/>
                    <a:pt x="2448" y="5373"/>
                    <a:pt x="2637" y="5210"/>
                  </a:cubicBezTo>
                  <a:cubicBezTo>
                    <a:pt x="2903" y="4969"/>
                    <a:pt x="3042" y="4589"/>
                    <a:pt x="2966" y="4234"/>
                  </a:cubicBezTo>
                  <a:lnTo>
                    <a:pt x="2966" y="4234"/>
                  </a:lnTo>
                  <a:cubicBezTo>
                    <a:pt x="3157" y="4298"/>
                    <a:pt x="3360" y="4348"/>
                    <a:pt x="3563" y="4374"/>
                  </a:cubicBezTo>
                  <a:cubicBezTo>
                    <a:pt x="3144" y="3017"/>
                    <a:pt x="3233" y="1496"/>
                    <a:pt x="3423"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362325" y="1574450"/>
              <a:ext cx="264325" cy="178000"/>
            </a:xfrm>
            <a:custGeom>
              <a:avLst/>
              <a:gdLst/>
              <a:ahLst/>
              <a:cxnLst/>
              <a:rect l="l" t="t" r="r" b="b"/>
              <a:pathLst>
                <a:path w="10573" h="7120" extrusionOk="0">
                  <a:moveTo>
                    <a:pt x="6089" y="0"/>
                  </a:moveTo>
                  <a:cubicBezTo>
                    <a:pt x="5842" y="0"/>
                    <a:pt x="5596" y="17"/>
                    <a:pt x="5350" y="52"/>
                  </a:cubicBezTo>
                  <a:cubicBezTo>
                    <a:pt x="4234" y="217"/>
                    <a:pt x="3220" y="762"/>
                    <a:pt x="2257" y="1345"/>
                  </a:cubicBezTo>
                  <a:cubicBezTo>
                    <a:pt x="1586" y="1763"/>
                    <a:pt x="927" y="2219"/>
                    <a:pt x="280" y="2701"/>
                  </a:cubicBezTo>
                  <a:cubicBezTo>
                    <a:pt x="90" y="4197"/>
                    <a:pt x="1" y="5718"/>
                    <a:pt x="420" y="7075"/>
                  </a:cubicBezTo>
                  <a:cubicBezTo>
                    <a:pt x="615" y="7105"/>
                    <a:pt x="813" y="7120"/>
                    <a:pt x="1011" y="7120"/>
                  </a:cubicBezTo>
                  <a:cubicBezTo>
                    <a:pt x="1645" y="7120"/>
                    <a:pt x="2277" y="6965"/>
                    <a:pt x="2828" y="6656"/>
                  </a:cubicBezTo>
                  <a:lnTo>
                    <a:pt x="1801" y="5376"/>
                  </a:lnTo>
                  <a:lnTo>
                    <a:pt x="2967" y="6593"/>
                  </a:lnTo>
                  <a:cubicBezTo>
                    <a:pt x="3880" y="6035"/>
                    <a:pt x="4527" y="5097"/>
                    <a:pt x="4729" y="4058"/>
                  </a:cubicBezTo>
                  <a:cubicBezTo>
                    <a:pt x="5070" y="4203"/>
                    <a:pt x="5437" y="4347"/>
                    <a:pt x="5808" y="4347"/>
                  </a:cubicBezTo>
                  <a:cubicBezTo>
                    <a:pt x="5892" y="4347"/>
                    <a:pt x="5976" y="4340"/>
                    <a:pt x="6060" y="4324"/>
                  </a:cubicBezTo>
                  <a:cubicBezTo>
                    <a:pt x="6085" y="4324"/>
                    <a:pt x="6124" y="4311"/>
                    <a:pt x="6161" y="4298"/>
                  </a:cubicBezTo>
                  <a:cubicBezTo>
                    <a:pt x="6567" y="4159"/>
                    <a:pt x="6896" y="3728"/>
                    <a:pt x="6744" y="3335"/>
                  </a:cubicBezTo>
                  <a:lnTo>
                    <a:pt x="6744" y="3335"/>
                  </a:lnTo>
                  <a:cubicBezTo>
                    <a:pt x="7226" y="3715"/>
                    <a:pt x="7758" y="4007"/>
                    <a:pt x="8329" y="4197"/>
                  </a:cubicBezTo>
                  <a:cubicBezTo>
                    <a:pt x="8455" y="4242"/>
                    <a:pt x="8593" y="4287"/>
                    <a:pt x="8730" y="4287"/>
                  </a:cubicBezTo>
                  <a:cubicBezTo>
                    <a:pt x="8787" y="4287"/>
                    <a:pt x="8844" y="4279"/>
                    <a:pt x="8899" y="4261"/>
                  </a:cubicBezTo>
                  <a:cubicBezTo>
                    <a:pt x="9267" y="4134"/>
                    <a:pt x="9343" y="3639"/>
                    <a:pt x="9242" y="3259"/>
                  </a:cubicBezTo>
                  <a:cubicBezTo>
                    <a:pt x="9141" y="2892"/>
                    <a:pt x="8912" y="2549"/>
                    <a:pt x="8925" y="2156"/>
                  </a:cubicBezTo>
                  <a:lnTo>
                    <a:pt x="8925" y="2156"/>
                  </a:lnTo>
                  <a:cubicBezTo>
                    <a:pt x="9178" y="2309"/>
                    <a:pt x="9445" y="2461"/>
                    <a:pt x="9749" y="2486"/>
                  </a:cubicBezTo>
                  <a:cubicBezTo>
                    <a:pt x="9780" y="2490"/>
                    <a:pt x="9812" y="2492"/>
                    <a:pt x="9844" y="2492"/>
                  </a:cubicBezTo>
                  <a:cubicBezTo>
                    <a:pt x="10111" y="2492"/>
                    <a:pt x="10394" y="2355"/>
                    <a:pt x="10484" y="2106"/>
                  </a:cubicBezTo>
                  <a:cubicBezTo>
                    <a:pt x="10572" y="1878"/>
                    <a:pt x="10484" y="1611"/>
                    <a:pt x="10332" y="1421"/>
                  </a:cubicBezTo>
                  <a:cubicBezTo>
                    <a:pt x="10167" y="1231"/>
                    <a:pt x="9939" y="1117"/>
                    <a:pt x="9724" y="1002"/>
                  </a:cubicBezTo>
                  <a:cubicBezTo>
                    <a:pt x="8590" y="430"/>
                    <a:pt x="7341" y="0"/>
                    <a:pt x="6089"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6103225" y="942250"/>
              <a:ext cx="83400" cy="229150"/>
            </a:xfrm>
            <a:custGeom>
              <a:avLst/>
              <a:gdLst/>
              <a:ahLst/>
              <a:cxnLst/>
              <a:rect l="l" t="t" r="r" b="b"/>
              <a:pathLst>
                <a:path w="3336" h="9166" extrusionOk="0">
                  <a:moveTo>
                    <a:pt x="901" y="1"/>
                  </a:moveTo>
                  <a:cubicBezTo>
                    <a:pt x="825" y="318"/>
                    <a:pt x="749" y="635"/>
                    <a:pt x="673" y="939"/>
                  </a:cubicBezTo>
                  <a:cubicBezTo>
                    <a:pt x="609" y="1167"/>
                    <a:pt x="546" y="1395"/>
                    <a:pt x="496" y="1623"/>
                  </a:cubicBezTo>
                  <a:cubicBezTo>
                    <a:pt x="432" y="1839"/>
                    <a:pt x="381" y="2067"/>
                    <a:pt x="318" y="2296"/>
                  </a:cubicBezTo>
                  <a:cubicBezTo>
                    <a:pt x="305" y="2384"/>
                    <a:pt x="280" y="2460"/>
                    <a:pt x="268" y="2549"/>
                  </a:cubicBezTo>
                  <a:cubicBezTo>
                    <a:pt x="381" y="2612"/>
                    <a:pt x="508" y="2663"/>
                    <a:pt x="648" y="2701"/>
                  </a:cubicBezTo>
                  <a:cubicBezTo>
                    <a:pt x="619" y="2697"/>
                    <a:pt x="591" y="2695"/>
                    <a:pt x="564" y="2695"/>
                  </a:cubicBezTo>
                  <a:cubicBezTo>
                    <a:pt x="431" y="2695"/>
                    <a:pt x="309" y="2744"/>
                    <a:pt x="204" y="2828"/>
                  </a:cubicBezTo>
                  <a:lnTo>
                    <a:pt x="166" y="2980"/>
                  </a:lnTo>
                  <a:cubicBezTo>
                    <a:pt x="102" y="3259"/>
                    <a:pt x="52" y="3550"/>
                    <a:pt x="1" y="3829"/>
                  </a:cubicBezTo>
                  <a:cubicBezTo>
                    <a:pt x="39" y="3930"/>
                    <a:pt x="90" y="4019"/>
                    <a:pt x="153" y="4108"/>
                  </a:cubicBezTo>
                  <a:cubicBezTo>
                    <a:pt x="344" y="4361"/>
                    <a:pt x="597" y="4552"/>
                    <a:pt x="851" y="4755"/>
                  </a:cubicBezTo>
                  <a:cubicBezTo>
                    <a:pt x="394" y="5680"/>
                    <a:pt x="457" y="6846"/>
                    <a:pt x="1003" y="7721"/>
                  </a:cubicBezTo>
                  <a:cubicBezTo>
                    <a:pt x="1370" y="8329"/>
                    <a:pt x="1966" y="8786"/>
                    <a:pt x="2625" y="9014"/>
                  </a:cubicBezTo>
                  <a:cubicBezTo>
                    <a:pt x="2793" y="9077"/>
                    <a:pt x="3013" y="9165"/>
                    <a:pt x="3213" y="9165"/>
                  </a:cubicBezTo>
                  <a:cubicBezTo>
                    <a:pt x="3255" y="9165"/>
                    <a:pt x="3296" y="9161"/>
                    <a:pt x="3335" y="9153"/>
                  </a:cubicBezTo>
                  <a:cubicBezTo>
                    <a:pt x="1598" y="7797"/>
                    <a:pt x="1395" y="5274"/>
                    <a:pt x="2054" y="3259"/>
                  </a:cubicBezTo>
                  <a:cubicBezTo>
                    <a:pt x="2257" y="2676"/>
                    <a:pt x="2498" y="2130"/>
                    <a:pt x="2764" y="1573"/>
                  </a:cubicBezTo>
                  <a:cubicBezTo>
                    <a:pt x="2637" y="1294"/>
                    <a:pt x="2473" y="1028"/>
                    <a:pt x="2245" y="800"/>
                  </a:cubicBezTo>
                  <a:cubicBezTo>
                    <a:pt x="1928" y="457"/>
                    <a:pt x="1497" y="217"/>
                    <a:pt x="1066" y="65"/>
                  </a:cubicBezTo>
                  <a:cubicBezTo>
                    <a:pt x="1003" y="39"/>
                    <a:pt x="952" y="26"/>
                    <a:pt x="901"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6120050" y="942250"/>
              <a:ext cx="5725" cy="23475"/>
            </a:xfrm>
            <a:custGeom>
              <a:avLst/>
              <a:gdLst/>
              <a:ahLst/>
              <a:cxnLst/>
              <a:rect l="l" t="t" r="r" b="b"/>
              <a:pathLst>
                <a:path w="229" h="939" extrusionOk="0">
                  <a:moveTo>
                    <a:pt x="0" y="939"/>
                  </a:moveTo>
                  <a:cubicBezTo>
                    <a:pt x="76" y="635"/>
                    <a:pt x="152" y="318"/>
                    <a:pt x="228" y="1"/>
                  </a:cubicBezTo>
                  <a:lnTo>
                    <a:pt x="228" y="1"/>
                  </a:lnTo>
                  <a:cubicBezTo>
                    <a:pt x="152" y="318"/>
                    <a:pt x="76" y="635"/>
                    <a:pt x="0" y="93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6085475" y="940900"/>
              <a:ext cx="40300" cy="65100"/>
            </a:xfrm>
            <a:custGeom>
              <a:avLst/>
              <a:gdLst/>
              <a:ahLst/>
              <a:cxnLst/>
              <a:rect l="l" t="t" r="r" b="b"/>
              <a:pathLst>
                <a:path w="1612" h="2604" extrusionOk="0">
                  <a:moveTo>
                    <a:pt x="1265" y="1"/>
                  </a:moveTo>
                  <a:cubicBezTo>
                    <a:pt x="1241" y="1"/>
                    <a:pt x="1217" y="2"/>
                    <a:pt x="1193" y="4"/>
                  </a:cubicBezTo>
                  <a:cubicBezTo>
                    <a:pt x="990" y="17"/>
                    <a:pt x="787" y="119"/>
                    <a:pt x="699" y="296"/>
                  </a:cubicBezTo>
                  <a:cubicBezTo>
                    <a:pt x="533" y="600"/>
                    <a:pt x="762" y="981"/>
                    <a:pt x="1028" y="1209"/>
                  </a:cubicBezTo>
                  <a:cubicBezTo>
                    <a:pt x="896" y="1184"/>
                    <a:pt x="752" y="1159"/>
                    <a:pt x="612" y="1159"/>
                  </a:cubicBezTo>
                  <a:cubicBezTo>
                    <a:pt x="538" y="1159"/>
                    <a:pt x="465" y="1166"/>
                    <a:pt x="394" y="1183"/>
                  </a:cubicBezTo>
                  <a:cubicBezTo>
                    <a:pt x="192" y="1246"/>
                    <a:pt x="1" y="1424"/>
                    <a:pt x="14" y="1640"/>
                  </a:cubicBezTo>
                  <a:cubicBezTo>
                    <a:pt x="26" y="1766"/>
                    <a:pt x="102" y="1880"/>
                    <a:pt x="178" y="1981"/>
                  </a:cubicBezTo>
                  <a:cubicBezTo>
                    <a:pt x="394" y="2248"/>
                    <a:pt x="673" y="2463"/>
                    <a:pt x="978" y="2603"/>
                  </a:cubicBezTo>
                  <a:cubicBezTo>
                    <a:pt x="990" y="2514"/>
                    <a:pt x="1015" y="2438"/>
                    <a:pt x="1028" y="2350"/>
                  </a:cubicBezTo>
                  <a:cubicBezTo>
                    <a:pt x="1091" y="2121"/>
                    <a:pt x="1142" y="1893"/>
                    <a:pt x="1206" y="1677"/>
                  </a:cubicBezTo>
                  <a:cubicBezTo>
                    <a:pt x="1256" y="1449"/>
                    <a:pt x="1319" y="1221"/>
                    <a:pt x="1383" y="993"/>
                  </a:cubicBezTo>
                  <a:cubicBezTo>
                    <a:pt x="1459" y="689"/>
                    <a:pt x="1535" y="372"/>
                    <a:pt x="1611" y="55"/>
                  </a:cubicBezTo>
                  <a:cubicBezTo>
                    <a:pt x="1495" y="24"/>
                    <a:pt x="1380" y="1"/>
                    <a:pt x="126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6115600" y="965700"/>
              <a:ext cx="4475" cy="17150"/>
            </a:xfrm>
            <a:custGeom>
              <a:avLst/>
              <a:gdLst/>
              <a:ahLst/>
              <a:cxnLst/>
              <a:rect l="l" t="t" r="r" b="b"/>
              <a:pathLst>
                <a:path w="179" h="686" extrusionOk="0">
                  <a:moveTo>
                    <a:pt x="178" y="1"/>
                  </a:moveTo>
                  <a:cubicBezTo>
                    <a:pt x="114" y="229"/>
                    <a:pt x="51" y="457"/>
                    <a:pt x="1" y="685"/>
                  </a:cubicBezTo>
                  <a:cubicBezTo>
                    <a:pt x="51" y="457"/>
                    <a:pt x="114" y="229"/>
                    <a:pt x="178"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00400" y="1012925"/>
              <a:ext cx="7925" cy="25050"/>
            </a:xfrm>
            <a:custGeom>
              <a:avLst/>
              <a:gdLst/>
              <a:ahLst/>
              <a:cxnLst/>
              <a:rect l="l" t="t" r="r" b="b"/>
              <a:pathLst>
                <a:path w="317" h="1002" extrusionOk="0">
                  <a:moveTo>
                    <a:pt x="317" y="1"/>
                  </a:moveTo>
                  <a:lnTo>
                    <a:pt x="317" y="1"/>
                  </a:lnTo>
                  <a:cubicBezTo>
                    <a:pt x="190" y="89"/>
                    <a:pt x="102" y="229"/>
                    <a:pt x="51" y="381"/>
                  </a:cubicBezTo>
                  <a:cubicBezTo>
                    <a:pt x="0" y="584"/>
                    <a:pt x="38" y="812"/>
                    <a:pt x="114" y="1002"/>
                  </a:cubicBezTo>
                  <a:cubicBezTo>
                    <a:pt x="165" y="723"/>
                    <a:pt x="215" y="432"/>
                    <a:pt x="279" y="153"/>
                  </a:cubicBezTo>
                  <a:lnTo>
                    <a:pt x="317"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6109900" y="999625"/>
              <a:ext cx="1300" cy="6375"/>
            </a:xfrm>
            <a:custGeom>
              <a:avLst/>
              <a:gdLst/>
              <a:ahLst/>
              <a:cxnLst/>
              <a:rect l="l" t="t" r="r" b="b"/>
              <a:pathLst>
                <a:path w="52" h="255" extrusionOk="0">
                  <a:moveTo>
                    <a:pt x="1" y="254"/>
                  </a:moveTo>
                  <a:cubicBezTo>
                    <a:pt x="13" y="165"/>
                    <a:pt x="38" y="89"/>
                    <a:pt x="51" y="1"/>
                  </a:cubicBezTo>
                  <a:cubicBezTo>
                    <a:pt x="38" y="89"/>
                    <a:pt x="13" y="165"/>
                    <a:pt x="1" y="25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6107375" y="1012925"/>
              <a:ext cx="950" cy="3850"/>
            </a:xfrm>
            <a:custGeom>
              <a:avLst/>
              <a:gdLst/>
              <a:ahLst/>
              <a:cxnLst/>
              <a:rect l="l" t="t" r="r" b="b"/>
              <a:pathLst>
                <a:path w="38" h="154" extrusionOk="0">
                  <a:moveTo>
                    <a:pt x="0" y="153"/>
                  </a:moveTo>
                  <a:lnTo>
                    <a:pt x="38"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6244575" y="1699975"/>
              <a:ext cx="109350" cy="58625"/>
            </a:xfrm>
            <a:custGeom>
              <a:avLst/>
              <a:gdLst/>
              <a:ahLst/>
              <a:cxnLst/>
              <a:rect l="l" t="t" r="r" b="b"/>
              <a:pathLst>
                <a:path w="4374" h="2345" extrusionOk="0">
                  <a:moveTo>
                    <a:pt x="0" y="0"/>
                  </a:moveTo>
                  <a:lnTo>
                    <a:pt x="0" y="0"/>
                  </a:lnTo>
                  <a:cubicBezTo>
                    <a:pt x="13" y="26"/>
                    <a:pt x="26" y="51"/>
                    <a:pt x="51" y="63"/>
                  </a:cubicBezTo>
                  <a:cubicBezTo>
                    <a:pt x="431" y="583"/>
                    <a:pt x="825" y="1128"/>
                    <a:pt x="1154" y="1699"/>
                  </a:cubicBezTo>
                  <a:lnTo>
                    <a:pt x="4374" y="2345"/>
                  </a:lnTo>
                  <a:lnTo>
                    <a:pt x="3093" y="1293"/>
                  </a:lnTo>
                  <a:lnTo>
                    <a:pt x="0"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6327300" y="1612175"/>
              <a:ext cx="14600" cy="14300"/>
            </a:xfrm>
            <a:custGeom>
              <a:avLst/>
              <a:gdLst/>
              <a:ahLst/>
              <a:cxnLst/>
              <a:rect l="l" t="t" r="r" b="b"/>
              <a:pathLst>
                <a:path w="584" h="572" extrusionOk="0">
                  <a:moveTo>
                    <a:pt x="583" y="0"/>
                  </a:moveTo>
                  <a:lnTo>
                    <a:pt x="0" y="242"/>
                  </a:lnTo>
                  <a:lnTo>
                    <a:pt x="63" y="571"/>
                  </a:lnTo>
                  <a:lnTo>
                    <a:pt x="583"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284200" y="1860625"/>
              <a:ext cx="13325" cy="26325"/>
            </a:xfrm>
            <a:custGeom>
              <a:avLst/>
              <a:gdLst/>
              <a:ahLst/>
              <a:cxnLst/>
              <a:rect l="l" t="t" r="r" b="b"/>
              <a:pathLst>
                <a:path w="533" h="1053" extrusionOk="0">
                  <a:moveTo>
                    <a:pt x="241" y="0"/>
                  </a:moveTo>
                  <a:cubicBezTo>
                    <a:pt x="165" y="140"/>
                    <a:pt x="88" y="267"/>
                    <a:pt x="0" y="394"/>
                  </a:cubicBezTo>
                  <a:lnTo>
                    <a:pt x="533" y="1053"/>
                  </a:lnTo>
                  <a:lnTo>
                    <a:pt x="241"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220175" y="1689825"/>
              <a:ext cx="59900" cy="146100"/>
            </a:xfrm>
            <a:custGeom>
              <a:avLst/>
              <a:gdLst/>
              <a:ahLst/>
              <a:cxnLst/>
              <a:rect l="l" t="t" r="r" b="b"/>
              <a:pathLst>
                <a:path w="2396" h="5844" extrusionOk="0">
                  <a:moveTo>
                    <a:pt x="1" y="1"/>
                  </a:moveTo>
                  <a:cubicBezTo>
                    <a:pt x="697" y="1382"/>
                    <a:pt x="1331" y="2739"/>
                    <a:pt x="1002" y="4209"/>
                  </a:cubicBezTo>
                  <a:cubicBezTo>
                    <a:pt x="939" y="4475"/>
                    <a:pt x="837" y="4741"/>
                    <a:pt x="711" y="4982"/>
                  </a:cubicBezTo>
                  <a:lnTo>
                    <a:pt x="1420" y="5844"/>
                  </a:lnTo>
                  <a:cubicBezTo>
                    <a:pt x="1737" y="5717"/>
                    <a:pt x="2066" y="5578"/>
                    <a:pt x="2396" y="5426"/>
                  </a:cubicBezTo>
                  <a:lnTo>
                    <a:pt x="1407" y="1953"/>
                  </a:lnTo>
                  <a:lnTo>
                    <a:pt x="2130" y="2105"/>
                  </a:lnTo>
                  <a:cubicBezTo>
                    <a:pt x="1801" y="1534"/>
                    <a:pt x="1407" y="989"/>
                    <a:pt x="1027" y="469"/>
                  </a:cubicBezTo>
                  <a:cubicBezTo>
                    <a:pt x="1002" y="457"/>
                    <a:pt x="989" y="432"/>
                    <a:pt x="976" y="406"/>
                  </a:cubicBezTo>
                  <a:lnTo>
                    <a:pt x="1"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255675" y="1825450"/>
              <a:ext cx="34550" cy="45025"/>
            </a:xfrm>
            <a:custGeom>
              <a:avLst/>
              <a:gdLst/>
              <a:ahLst/>
              <a:cxnLst/>
              <a:rect l="l" t="t" r="r" b="b"/>
              <a:pathLst>
                <a:path w="1382" h="1801" extrusionOk="0">
                  <a:moveTo>
                    <a:pt x="976" y="1"/>
                  </a:moveTo>
                  <a:cubicBezTo>
                    <a:pt x="646" y="153"/>
                    <a:pt x="317" y="292"/>
                    <a:pt x="0" y="419"/>
                  </a:cubicBezTo>
                  <a:lnTo>
                    <a:pt x="1141" y="1801"/>
                  </a:lnTo>
                  <a:cubicBezTo>
                    <a:pt x="1229" y="1674"/>
                    <a:pt x="1306" y="1547"/>
                    <a:pt x="1382" y="1407"/>
                  </a:cubicBezTo>
                  <a:lnTo>
                    <a:pt x="976"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5954925" y="1664150"/>
              <a:ext cx="298550" cy="175275"/>
            </a:xfrm>
            <a:custGeom>
              <a:avLst/>
              <a:gdLst/>
              <a:ahLst/>
              <a:cxnLst/>
              <a:rect l="l" t="t" r="r" b="b"/>
              <a:pathLst>
                <a:path w="11942" h="7011" extrusionOk="0">
                  <a:moveTo>
                    <a:pt x="8164" y="0"/>
                  </a:moveTo>
                  <a:lnTo>
                    <a:pt x="926" y="140"/>
                  </a:lnTo>
                  <a:lnTo>
                    <a:pt x="7036" y="1471"/>
                  </a:lnTo>
                  <a:lnTo>
                    <a:pt x="1" y="3930"/>
                  </a:lnTo>
                  <a:lnTo>
                    <a:pt x="7797" y="2929"/>
                  </a:lnTo>
                  <a:lnTo>
                    <a:pt x="6656" y="7011"/>
                  </a:lnTo>
                  <a:lnTo>
                    <a:pt x="9571" y="3879"/>
                  </a:lnTo>
                  <a:lnTo>
                    <a:pt x="11321" y="6009"/>
                  </a:lnTo>
                  <a:cubicBezTo>
                    <a:pt x="11447" y="5768"/>
                    <a:pt x="11549" y="5502"/>
                    <a:pt x="11612" y="5236"/>
                  </a:cubicBezTo>
                  <a:cubicBezTo>
                    <a:pt x="11941" y="3766"/>
                    <a:pt x="11307" y="2409"/>
                    <a:pt x="10611" y="1028"/>
                  </a:cubicBezTo>
                  <a:lnTo>
                    <a:pt x="8164"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886800" y="1367525"/>
              <a:ext cx="105875" cy="119175"/>
            </a:xfrm>
            <a:custGeom>
              <a:avLst/>
              <a:gdLst/>
              <a:ahLst/>
              <a:cxnLst/>
              <a:rect l="l" t="t" r="r" b="b"/>
              <a:pathLst>
                <a:path w="4235" h="4767" extrusionOk="0">
                  <a:moveTo>
                    <a:pt x="1" y="1"/>
                  </a:moveTo>
                  <a:lnTo>
                    <a:pt x="4057" y="4767"/>
                  </a:lnTo>
                  <a:lnTo>
                    <a:pt x="4234" y="4577"/>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933075" y="789500"/>
              <a:ext cx="93825" cy="119200"/>
            </a:xfrm>
            <a:custGeom>
              <a:avLst/>
              <a:gdLst/>
              <a:ahLst/>
              <a:cxnLst/>
              <a:rect l="l" t="t" r="r" b="b"/>
              <a:pathLst>
                <a:path w="3753" h="4768" extrusionOk="0">
                  <a:moveTo>
                    <a:pt x="0" y="1"/>
                  </a:moveTo>
                  <a:lnTo>
                    <a:pt x="3587" y="4767"/>
                  </a:lnTo>
                  <a:lnTo>
                    <a:pt x="3752" y="4564"/>
                  </a:lnTo>
                  <a:lnTo>
                    <a:pt x="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6149825" y="1267400"/>
              <a:ext cx="94125" cy="119175"/>
            </a:xfrm>
            <a:custGeom>
              <a:avLst/>
              <a:gdLst/>
              <a:ahLst/>
              <a:cxnLst/>
              <a:rect l="l" t="t" r="r" b="b"/>
              <a:pathLst>
                <a:path w="3765" h="4767" extrusionOk="0">
                  <a:moveTo>
                    <a:pt x="1" y="0"/>
                  </a:moveTo>
                  <a:lnTo>
                    <a:pt x="3587" y="4766"/>
                  </a:lnTo>
                  <a:lnTo>
                    <a:pt x="3765" y="4563"/>
                  </a:lnTo>
                  <a:lnTo>
                    <a:pt x="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472600" y="1356750"/>
              <a:ext cx="54550" cy="68475"/>
            </a:xfrm>
            <a:custGeom>
              <a:avLst/>
              <a:gdLst/>
              <a:ahLst/>
              <a:cxnLst/>
              <a:rect l="l" t="t" r="r" b="b"/>
              <a:pathLst>
                <a:path w="2182" h="2739" extrusionOk="0">
                  <a:moveTo>
                    <a:pt x="90" y="1"/>
                  </a:moveTo>
                  <a:lnTo>
                    <a:pt x="1" y="65"/>
                  </a:lnTo>
                  <a:lnTo>
                    <a:pt x="2017" y="2739"/>
                  </a:lnTo>
                  <a:lnTo>
                    <a:pt x="2181" y="2536"/>
                  </a:lnTo>
                  <a:lnTo>
                    <a:pt x="9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6127950" y="1881525"/>
              <a:ext cx="650" cy="25"/>
            </a:xfrm>
            <a:custGeom>
              <a:avLst/>
              <a:gdLst/>
              <a:ahLst/>
              <a:cxnLst/>
              <a:rect l="l" t="t" r="r" b="b"/>
              <a:pathLst>
                <a:path w="26" h="1" extrusionOk="0">
                  <a:moveTo>
                    <a:pt x="1" y="1"/>
                  </a:moveTo>
                  <a:lnTo>
                    <a:pt x="2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6047150" y="1782350"/>
              <a:ext cx="81450" cy="100175"/>
            </a:xfrm>
            <a:custGeom>
              <a:avLst/>
              <a:gdLst/>
              <a:ahLst/>
              <a:cxnLst/>
              <a:rect l="l" t="t" r="r" b="b"/>
              <a:pathLst>
                <a:path w="3258" h="4007" extrusionOk="0">
                  <a:moveTo>
                    <a:pt x="1" y="1"/>
                  </a:moveTo>
                  <a:lnTo>
                    <a:pt x="3004" y="4006"/>
                  </a:lnTo>
                  <a:lnTo>
                    <a:pt x="3233" y="3968"/>
                  </a:lnTo>
                  <a:lnTo>
                    <a:pt x="3258" y="3968"/>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731525" y="1641975"/>
              <a:ext cx="93825" cy="119500"/>
            </a:xfrm>
            <a:custGeom>
              <a:avLst/>
              <a:gdLst/>
              <a:ahLst/>
              <a:cxnLst/>
              <a:rect l="l" t="t" r="r" b="b"/>
              <a:pathLst>
                <a:path w="3753" h="4780" extrusionOk="0">
                  <a:moveTo>
                    <a:pt x="1" y="0"/>
                  </a:moveTo>
                  <a:lnTo>
                    <a:pt x="3587" y="4779"/>
                  </a:lnTo>
                  <a:lnTo>
                    <a:pt x="3753" y="4576"/>
                  </a:lnTo>
                  <a:lnTo>
                    <a:pt x="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341425" y="1421100"/>
              <a:ext cx="31400" cy="43125"/>
            </a:xfrm>
            <a:custGeom>
              <a:avLst/>
              <a:gdLst/>
              <a:ahLst/>
              <a:cxnLst/>
              <a:rect l="l" t="t" r="r" b="b"/>
              <a:pathLst>
                <a:path w="1256" h="1725" extrusionOk="0">
                  <a:moveTo>
                    <a:pt x="0" y="0"/>
                  </a:moveTo>
                  <a:lnTo>
                    <a:pt x="39" y="114"/>
                  </a:lnTo>
                  <a:lnTo>
                    <a:pt x="1256" y="1724"/>
                  </a:lnTo>
                  <a:cubicBezTo>
                    <a:pt x="1217" y="1610"/>
                    <a:pt x="1192" y="1508"/>
                    <a:pt x="1154" y="1395"/>
                  </a:cubicBez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370275" y="1455950"/>
              <a:ext cx="48825" cy="64050"/>
            </a:xfrm>
            <a:custGeom>
              <a:avLst/>
              <a:gdLst/>
              <a:ahLst/>
              <a:cxnLst/>
              <a:rect l="l" t="t" r="r" b="b"/>
              <a:pathLst>
                <a:path w="1953" h="2562" extrusionOk="0">
                  <a:moveTo>
                    <a:pt x="0" y="1"/>
                  </a:moveTo>
                  <a:lnTo>
                    <a:pt x="0" y="1"/>
                  </a:lnTo>
                  <a:cubicBezTo>
                    <a:pt x="38" y="114"/>
                    <a:pt x="63" y="216"/>
                    <a:pt x="102" y="330"/>
                  </a:cubicBezTo>
                  <a:lnTo>
                    <a:pt x="1775" y="2561"/>
                  </a:lnTo>
                  <a:lnTo>
                    <a:pt x="1952" y="2371"/>
                  </a:lnTo>
                  <a:lnTo>
                    <a:pt x="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165850" y="1150150"/>
              <a:ext cx="79250" cy="101125"/>
            </a:xfrm>
            <a:custGeom>
              <a:avLst/>
              <a:gdLst/>
              <a:ahLst/>
              <a:cxnLst/>
              <a:rect l="l" t="t" r="r" b="b"/>
              <a:pathLst>
                <a:path w="3170" h="4045" extrusionOk="0">
                  <a:moveTo>
                    <a:pt x="14" y="0"/>
                  </a:moveTo>
                  <a:cubicBezTo>
                    <a:pt x="1" y="13"/>
                    <a:pt x="1" y="39"/>
                    <a:pt x="1" y="51"/>
                  </a:cubicBezTo>
                  <a:lnTo>
                    <a:pt x="2992" y="4044"/>
                  </a:lnTo>
                  <a:lnTo>
                    <a:pt x="3170" y="3841"/>
                  </a:lnTo>
                  <a:lnTo>
                    <a:pt x="1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6051600" y="1242050"/>
              <a:ext cx="49125" cy="56125"/>
            </a:xfrm>
            <a:custGeom>
              <a:avLst/>
              <a:gdLst/>
              <a:ahLst/>
              <a:cxnLst/>
              <a:rect l="l" t="t" r="r" b="b"/>
              <a:pathLst>
                <a:path w="1965" h="2245" extrusionOk="0">
                  <a:moveTo>
                    <a:pt x="0" y="0"/>
                  </a:moveTo>
                  <a:lnTo>
                    <a:pt x="1800" y="2244"/>
                  </a:lnTo>
                  <a:lnTo>
                    <a:pt x="1964" y="2041"/>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6234750" y="1212875"/>
              <a:ext cx="39950" cy="44725"/>
            </a:xfrm>
            <a:custGeom>
              <a:avLst/>
              <a:gdLst/>
              <a:ahLst/>
              <a:cxnLst/>
              <a:rect l="l" t="t" r="r" b="b"/>
              <a:pathLst>
                <a:path w="1598" h="1789" extrusionOk="0">
                  <a:moveTo>
                    <a:pt x="1" y="1"/>
                  </a:moveTo>
                  <a:lnTo>
                    <a:pt x="1433" y="1789"/>
                  </a:lnTo>
                  <a:lnTo>
                    <a:pt x="1598" y="1586"/>
                  </a:lnTo>
                  <a:lnTo>
                    <a:pt x="89" y="14"/>
                  </a:lnTo>
                  <a:cubicBezTo>
                    <a:pt x="52" y="1"/>
                    <a:pt x="26" y="1"/>
                    <a:pt x="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6031950" y="740075"/>
              <a:ext cx="44050" cy="49800"/>
            </a:xfrm>
            <a:custGeom>
              <a:avLst/>
              <a:gdLst/>
              <a:ahLst/>
              <a:cxnLst/>
              <a:rect l="l" t="t" r="r" b="b"/>
              <a:pathLst>
                <a:path w="1762" h="1992" extrusionOk="0">
                  <a:moveTo>
                    <a:pt x="0" y="1"/>
                  </a:moveTo>
                  <a:lnTo>
                    <a:pt x="1597" y="1991"/>
                  </a:lnTo>
                  <a:lnTo>
                    <a:pt x="1762" y="1788"/>
                  </a:lnTo>
                  <a:lnTo>
                    <a:pt x="51" y="14"/>
                  </a:lnTo>
                  <a:cubicBezTo>
                    <a:pt x="38" y="14"/>
                    <a:pt x="26" y="14"/>
                    <a:pt x="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998650" y="962225"/>
              <a:ext cx="75775" cy="86850"/>
            </a:xfrm>
            <a:custGeom>
              <a:avLst/>
              <a:gdLst/>
              <a:ahLst/>
              <a:cxnLst/>
              <a:rect l="l" t="t" r="r" b="b"/>
              <a:pathLst>
                <a:path w="3031" h="3474" extrusionOk="0">
                  <a:moveTo>
                    <a:pt x="1" y="1"/>
                  </a:moveTo>
                  <a:lnTo>
                    <a:pt x="2866" y="3474"/>
                  </a:lnTo>
                  <a:lnTo>
                    <a:pt x="3031" y="3283"/>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920075" y="1507300"/>
              <a:ext cx="49150" cy="56100"/>
            </a:xfrm>
            <a:custGeom>
              <a:avLst/>
              <a:gdLst/>
              <a:ahLst/>
              <a:cxnLst/>
              <a:rect l="l" t="t" r="r" b="b"/>
              <a:pathLst>
                <a:path w="1966" h="2244" extrusionOk="0">
                  <a:moveTo>
                    <a:pt x="0" y="0"/>
                  </a:moveTo>
                  <a:lnTo>
                    <a:pt x="1800" y="2243"/>
                  </a:lnTo>
                  <a:lnTo>
                    <a:pt x="1965" y="2054"/>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6017675" y="1880900"/>
              <a:ext cx="15875" cy="11775"/>
            </a:xfrm>
            <a:custGeom>
              <a:avLst/>
              <a:gdLst/>
              <a:ahLst/>
              <a:cxnLst/>
              <a:rect l="l" t="t" r="r" b="b"/>
              <a:pathLst>
                <a:path w="635" h="471" extrusionOk="0">
                  <a:moveTo>
                    <a:pt x="0" y="1"/>
                  </a:moveTo>
                  <a:lnTo>
                    <a:pt x="381" y="470"/>
                  </a:lnTo>
                  <a:cubicBezTo>
                    <a:pt x="470" y="457"/>
                    <a:pt x="546" y="457"/>
                    <a:pt x="634" y="445"/>
                  </a:cubicBezTo>
                  <a:lnTo>
                    <a:pt x="254" y="51"/>
                  </a:lnTo>
                  <a:cubicBezTo>
                    <a:pt x="178" y="39"/>
                    <a:pt x="90" y="14"/>
                    <a:pt x="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992650" y="1849550"/>
              <a:ext cx="31375" cy="32650"/>
            </a:xfrm>
            <a:custGeom>
              <a:avLst/>
              <a:gdLst/>
              <a:ahLst/>
              <a:cxnLst/>
              <a:rect l="l" t="t" r="r" b="b"/>
              <a:pathLst>
                <a:path w="1255" h="1306" extrusionOk="0">
                  <a:moveTo>
                    <a:pt x="0" y="0"/>
                  </a:moveTo>
                  <a:lnTo>
                    <a:pt x="1001" y="1255"/>
                  </a:lnTo>
                  <a:cubicBezTo>
                    <a:pt x="1091" y="1268"/>
                    <a:pt x="1179" y="1293"/>
                    <a:pt x="1255" y="1305"/>
                  </a:cubicBez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490050" y="1436300"/>
              <a:ext cx="49125" cy="56100"/>
            </a:xfrm>
            <a:custGeom>
              <a:avLst/>
              <a:gdLst/>
              <a:ahLst/>
              <a:cxnLst/>
              <a:rect l="l" t="t" r="r" b="b"/>
              <a:pathLst>
                <a:path w="1965" h="2244" extrusionOk="0">
                  <a:moveTo>
                    <a:pt x="1" y="1"/>
                  </a:moveTo>
                  <a:lnTo>
                    <a:pt x="1787" y="2244"/>
                  </a:lnTo>
                  <a:lnTo>
                    <a:pt x="1965" y="2054"/>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694775" y="1526950"/>
              <a:ext cx="48825" cy="56100"/>
            </a:xfrm>
            <a:custGeom>
              <a:avLst/>
              <a:gdLst/>
              <a:ahLst/>
              <a:cxnLst/>
              <a:rect l="l" t="t" r="r" b="b"/>
              <a:pathLst>
                <a:path w="1953" h="2244" extrusionOk="0">
                  <a:moveTo>
                    <a:pt x="0" y="0"/>
                  </a:moveTo>
                  <a:lnTo>
                    <a:pt x="1787" y="2243"/>
                  </a:lnTo>
                  <a:lnTo>
                    <a:pt x="1952" y="2054"/>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194075" y="1096900"/>
              <a:ext cx="36450" cy="41850"/>
            </a:xfrm>
            <a:custGeom>
              <a:avLst/>
              <a:gdLst/>
              <a:ahLst/>
              <a:cxnLst/>
              <a:rect l="l" t="t" r="r" b="b"/>
              <a:pathLst>
                <a:path w="1458" h="1674" extrusionOk="0">
                  <a:moveTo>
                    <a:pt x="38" y="1"/>
                  </a:moveTo>
                  <a:lnTo>
                    <a:pt x="26" y="14"/>
                  </a:lnTo>
                  <a:cubicBezTo>
                    <a:pt x="13" y="26"/>
                    <a:pt x="0" y="39"/>
                    <a:pt x="0" y="51"/>
                  </a:cubicBezTo>
                  <a:lnTo>
                    <a:pt x="1293" y="1674"/>
                  </a:lnTo>
                  <a:lnTo>
                    <a:pt x="1458" y="1471"/>
                  </a:lnTo>
                  <a:lnTo>
                    <a:pt x="3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5465000" y="878875"/>
              <a:ext cx="27925" cy="32975"/>
            </a:xfrm>
            <a:custGeom>
              <a:avLst/>
              <a:gdLst/>
              <a:ahLst/>
              <a:cxnLst/>
              <a:rect l="l" t="t" r="r" b="b"/>
              <a:pathLst>
                <a:path w="1117" h="1319" extrusionOk="0">
                  <a:moveTo>
                    <a:pt x="39" y="1"/>
                  </a:moveTo>
                  <a:cubicBezTo>
                    <a:pt x="26" y="39"/>
                    <a:pt x="14" y="90"/>
                    <a:pt x="1" y="127"/>
                  </a:cubicBezTo>
                  <a:lnTo>
                    <a:pt x="952" y="1319"/>
                  </a:lnTo>
                  <a:lnTo>
                    <a:pt x="1116" y="1129"/>
                  </a:lnTo>
                  <a:lnTo>
                    <a:pt x="3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5599700" y="682725"/>
              <a:ext cx="31075" cy="33625"/>
            </a:xfrm>
            <a:custGeom>
              <a:avLst/>
              <a:gdLst/>
              <a:ahLst/>
              <a:cxnLst/>
              <a:rect l="l" t="t" r="r" b="b"/>
              <a:pathLst>
                <a:path w="1243" h="1345" extrusionOk="0">
                  <a:moveTo>
                    <a:pt x="0" y="1"/>
                  </a:moveTo>
                  <a:lnTo>
                    <a:pt x="1077" y="1344"/>
                  </a:lnTo>
                  <a:lnTo>
                    <a:pt x="1243" y="1154"/>
                  </a:lnTo>
                  <a:lnTo>
                    <a:pt x="153"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5553100" y="787300"/>
              <a:ext cx="72275" cy="81800"/>
            </a:xfrm>
            <a:custGeom>
              <a:avLst/>
              <a:gdLst/>
              <a:ahLst/>
              <a:cxnLst/>
              <a:rect l="l" t="t" r="r" b="b"/>
              <a:pathLst>
                <a:path w="2891" h="3272" extrusionOk="0">
                  <a:moveTo>
                    <a:pt x="26" y="1"/>
                  </a:moveTo>
                  <a:lnTo>
                    <a:pt x="1" y="26"/>
                  </a:lnTo>
                  <a:lnTo>
                    <a:pt x="2726" y="3271"/>
                  </a:lnTo>
                  <a:lnTo>
                    <a:pt x="2891" y="3068"/>
                  </a:lnTo>
                  <a:lnTo>
                    <a:pt x="2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5559450" y="1334575"/>
              <a:ext cx="49150" cy="56125"/>
            </a:xfrm>
            <a:custGeom>
              <a:avLst/>
              <a:gdLst/>
              <a:ahLst/>
              <a:cxnLst/>
              <a:rect l="l" t="t" r="r" b="b"/>
              <a:pathLst>
                <a:path w="1966" h="2245" extrusionOk="0">
                  <a:moveTo>
                    <a:pt x="0" y="0"/>
                  </a:moveTo>
                  <a:lnTo>
                    <a:pt x="1800" y="2245"/>
                  </a:lnTo>
                  <a:lnTo>
                    <a:pt x="1965" y="2054"/>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5516975" y="1102925"/>
              <a:ext cx="71650" cy="78925"/>
            </a:xfrm>
            <a:custGeom>
              <a:avLst/>
              <a:gdLst/>
              <a:ahLst/>
              <a:cxnLst/>
              <a:rect l="l" t="t" r="r" b="b"/>
              <a:pathLst>
                <a:path w="2866" h="3157" extrusionOk="0">
                  <a:moveTo>
                    <a:pt x="1" y="1"/>
                  </a:moveTo>
                  <a:lnTo>
                    <a:pt x="2688" y="3157"/>
                  </a:lnTo>
                  <a:lnTo>
                    <a:pt x="2865" y="2979"/>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5433000" y="1739250"/>
              <a:ext cx="23475" cy="25700"/>
            </a:xfrm>
            <a:custGeom>
              <a:avLst/>
              <a:gdLst/>
              <a:ahLst/>
              <a:cxnLst/>
              <a:rect l="l" t="t" r="r" b="b"/>
              <a:pathLst>
                <a:path w="939" h="1028" extrusionOk="0">
                  <a:moveTo>
                    <a:pt x="140" y="1"/>
                  </a:moveTo>
                  <a:cubicBezTo>
                    <a:pt x="128" y="1"/>
                    <a:pt x="115" y="13"/>
                    <a:pt x="102" y="13"/>
                  </a:cubicBezTo>
                  <a:cubicBezTo>
                    <a:pt x="77" y="39"/>
                    <a:pt x="39" y="52"/>
                    <a:pt x="1" y="64"/>
                  </a:cubicBezTo>
                  <a:lnTo>
                    <a:pt x="774" y="1027"/>
                  </a:lnTo>
                  <a:lnTo>
                    <a:pt x="939" y="824"/>
                  </a:lnTo>
                  <a:lnTo>
                    <a:pt x="14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5407325" y="1708850"/>
              <a:ext cx="29175" cy="32000"/>
            </a:xfrm>
            <a:custGeom>
              <a:avLst/>
              <a:gdLst/>
              <a:ahLst/>
              <a:cxnLst/>
              <a:rect l="l" t="t" r="r" b="b"/>
              <a:pathLst>
                <a:path w="1167" h="1280" extrusionOk="0">
                  <a:moveTo>
                    <a:pt x="1" y="0"/>
                  </a:moveTo>
                  <a:lnTo>
                    <a:pt x="1028" y="1280"/>
                  </a:lnTo>
                  <a:cubicBezTo>
                    <a:pt x="1066" y="1268"/>
                    <a:pt x="1104" y="1255"/>
                    <a:pt x="1129" y="1229"/>
                  </a:cubicBezTo>
                  <a:cubicBezTo>
                    <a:pt x="1142" y="1229"/>
                    <a:pt x="1155" y="1217"/>
                    <a:pt x="1167" y="1217"/>
                  </a:cubicBezTo>
                  <a:lnTo>
                    <a:pt x="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5516350" y="1681900"/>
              <a:ext cx="92250" cy="116975"/>
            </a:xfrm>
            <a:custGeom>
              <a:avLst/>
              <a:gdLst/>
              <a:ahLst/>
              <a:cxnLst/>
              <a:rect l="l" t="t" r="r" b="b"/>
              <a:pathLst>
                <a:path w="3690" h="4679" extrusionOk="0">
                  <a:moveTo>
                    <a:pt x="0" y="0"/>
                  </a:moveTo>
                  <a:lnTo>
                    <a:pt x="3524" y="4678"/>
                  </a:lnTo>
                  <a:lnTo>
                    <a:pt x="3689" y="4475"/>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5514450" y="1679675"/>
              <a:ext cx="1925" cy="2250"/>
            </a:xfrm>
            <a:custGeom>
              <a:avLst/>
              <a:gdLst/>
              <a:ahLst/>
              <a:cxnLst/>
              <a:rect l="l" t="t" r="r" b="b"/>
              <a:pathLst>
                <a:path w="77" h="90" extrusionOk="0">
                  <a:moveTo>
                    <a:pt x="76" y="89"/>
                  </a:moveTo>
                  <a:lnTo>
                    <a:pt x="76" y="89"/>
                  </a:lnTo>
                  <a:lnTo>
                    <a:pt x="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6271200" y="1626450"/>
              <a:ext cx="83675" cy="119800"/>
            </a:xfrm>
            <a:custGeom>
              <a:avLst/>
              <a:gdLst/>
              <a:ahLst/>
              <a:cxnLst/>
              <a:rect l="l" t="t" r="r" b="b"/>
              <a:pathLst>
                <a:path w="3347" h="4792" extrusionOk="0">
                  <a:moveTo>
                    <a:pt x="2307" y="0"/>
                  </a:moveTo>
                  <a:lnTo>
                    <a:pt x="0" y="2573"/>
                  </a:lnTo>
                  <a:lnTo>
                    <a:pt x="2028" y="4234"/>
                  </a:lnTo>
                  <a:lnTo>
                    <a:pt x="3346" y="4792"/>
                  </a:lnTo>
                  <a:lnTo>
                    <a:pt x="2307"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6243925" y="1471475"/>
              <a:ext cx="83400" cy="181925"/>
            </a:xfrm>
            <a:custGeom>
              <a:avLst/>
              <a:gdLst/>
              <a:ahLst/>
              <a:cxnLst/>
              <a:rect l="l" t="t" r="r" b="b"/>
              <a:pathLst>
                <a:path w="3336" h="7277" extrusionOk="0">
                  <a:moveTo>
                    <a:pt x="2068" y="0"/>
                  </a:moveTo>
                  <a:cubicBezTo>
                    <a:pt x="1561" y="216"/>
                    <a:pt x="1066" y="431"/>
                    <a:pt x="609" y="673"/>
                  </a:cubicBezTo>
                  <a:lnTo>
                    <a:pt x="1" y="7276"/>
                  </a:lnTo>
                  <a:lnTo>
                    <a:pt x="3335" y="5870"/>
                  </a:lnTo>
                  <a:lnTo>
                    <a:pt x="2068"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6186900" y="1493025"/>
              <a:ext cx="63100" cy="126775"/>
            </a:xfrm>
            <a:custGeom>
              <a:avLst/>
              <a:gdLst/>
              <a:ahLst/>
              <a:cxnLst/>
              <a:rect l="l" t="t" r="r" b="b"/>
              <a:pathLst>
                <a:path w="2524" h="5071" extrusionOk="0">
                  <a:moveTo>
                    <a:pt x="2523" y="0"/>
                  </a:moveTo>
                  <a:lnTo>
                    <a:pt x="2523" y="0"/>
                  </a:lnTo>
                  <a:cubicBezTo>
                    <a:pt x="1521" y="571"/>
                    <a:pt x="710" y="1268"/>
                    <a:pt x="330" y="2321"/>
                  </a:cubicBezTo>
                  <a:cubicBezTo>
                    <a:pt x="0" y="3220"/>
                    <a:pt x="89" y="4158"/>
                    <a:pt x="419" y="5071"/>
                  </a:cubicBezTo>
                  <a:lnTo>
                    <a:pt x="2523"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6181200" y="1420475"/>
              <a:ext cx="114425" cy="208825"/>
            </a:xfrm>
            <a:custGeom>
              <a:avLst/>
              <a:gdLst/>
              <a:ahLst/>
              <a:cxnLst/>
              <a:rect l="l" t="t" r="r" b="b"/>
              <a:pathLst>
                <a:path w="4577" h="8353" extrusionOk="0">
                  <a:moveTo>
                    <a:pt x="4132" y="0"/>
                  </a:moveTo>
                  <a:cubicBezTo>
                    <a:pt x="3448" y="659"/>
                    <a:pt x="2763" y="1318"/>
                    <a:pt x="2155" y="2054"/>
                  </a:cubicBezTo>
                  <a:cubicBezTo>
                    <a:pt x="938" y="3524"/>
                    <a:pt x="0" y="5412"/>
                    <a:pt x="254" y="7339"/>
                  </a:cubicBezTo>
                  <a:cubicBezTo>
                    <a:pt x="292" y="7682"/>
                    <a:pt x="380" y="8023"/>
                    <a:pt x="482" y="8353"/>
                  </a:cubicBezTo>
                  <a:lnTo>
                    <a:pt x="647" y="7973"/>
                  </a:lnTo>
                  <a:cubicBezTo>
                    <a:pt x="317" y="7060"/>
                    <a:pt x="228" y="6122"/>
                    <a:pt x="558" y="5223"/>
                  </a:cubicBezTo>
                  <a:cubicBezTo>
                    <a:pt x="938" y="4170"/>
                    <a:pt x="1749" y="3473"/>
                    <a:pt x="2751" y="2902"/>
                  </a:cubicBezTo>
                  <a:lnTo>
                    <a:pt x="3194" y="1825"/>
                  </a:lnTo>
                  <a:lnTo>
                    <a:pt x="3118" y="2713"/>
                  </a:lnTo>
                  <a:cubicBezTo>
                    <a:pt x="3575" y="2471"/>
                    <a:pt x="4070" y="2256"/>
                    <a:pt x="4577" y="2040"/>
                  </a:cubicBezTo>
                  <a:lnTo>
                    <a:pt x="4132"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5262525" y="986950"/>
              <a:ext cx="1022000" cy="677225"/>
            </a:xfrm>
            <a:custGeom>
              <a:avLst/>
              <a:gdLst/>
              <a:ahLst/>
              <a:cxnLst/>
              <a:rect l="l" t="t" r="r" b="b"/>
              <a:pathLst>
                <a:path w="40880" h="27089" extrusionOk="0">
                  <a:moveTo>
                    <a:pt x="20953" y="1"/>
                  </a:moveTo>
                  <a:lnTo>
                    <a:pt x="13043" y="7618"/>
                  </a:lnTo>
                  <a:lnTo>
                    <a:pt x="13082" y="7644"/>
                  </a:lnTo>
                  <a:lnTo>
                    <a:pt x="12917" y="7846"/>
                  </a:lnTo>
                  <a:lnTo>
                    <a:pt x="12866" y="7796"/>
                  </a:lnTo>
                  <a:lnTo>
                    <a:pt x="7809" y="12663"/>
                  </a:lnTo>
                  <a:lnTo>
                    <a:pt x="4018" y="1863"/>
                  </a:lnTo>
                  <a:cubicBezTo>
                    <a:pt x="2776" y="2472"/>
                    <a:pt x="1344" y="2612"/>
                    <a:pt x="0" y="2967"/>
                  </a:cubicBezTo>
                  <a:lnTo>
                    <a:pt x="6832" y="16099"/>
                  </a:lnTo>
                  <a:lnTo>
                    <a:pt x="8404" y="14857"/>
                  </a:lnTo>
                  <a:lnTo>
                    <a:pt x="6832" y="12752"/>
                  </a:lnTo>
                  <a:lnTo>
                    <a:pt x="8493" y="14793"/>
                  </a:lnTo>
                  <a:lnTo>
                    <a:pt x="20358" y="5477"/>
                  </a:lnTo>
                  <a:lnTo>
                    <a:pt x="35442" y="22525"/>
                  </a:lnTo>
                  <a:lnTo>
                    <a:pt x="29053" y="24249"/>
                  </a:lnTo>
                  <a:lnTo>
                    <a:pt x="35860" y="27088"/>
                  </a:lnTo>
                  <a:lnTo>
                    <a:pt x="36659" y="27076"/>
                  </a:lnTo>
                  <a:lnTo>
                    <a:pt x="37229" y="25694"/>
                  </a:lnTo>
                  <a:cubicBezTo>
                    <a:pt x="37127" y="25364"/>
                    <a:pt x="37039" y="25023"/>
                    <a:pt x="37001" y="24680"/>
                  </a:cubicBezTo>
                  <a:cubicBezTo>
                    <a:pt x="36747" y="22753"/>
                    <a:pt x="37685" y="20865"/>
                    <a:pt x="38902" y="19395"/>
                  </a:cubicBezTo>
                  <a:cubicBezTo>
                    <a:pt x="39510" y="18659"/>
                    <a:pt x="40195" y="18000"/>
                    <a:pt x="40879" y="17341"/>
                  </a:cubicBezTo>
                  <a:lnTo>
                    <a:pt x="40309" y="14654"/>
                  </a:lnTo>
                  <a:lnTo>
                    <a:pt x="37318" y="21105"/>
                  </a:lnTo>
                  <a:lnTo>
                    <a:pt x="20953"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6197375" y="1488275"/>
              <a:ext cx="131525" cy="244050"/>
            </a:xfrm>
            <a:custGeom>
              <a:avLst/>
              <a:gdLst/>
              <a:ahLst/>
              <a:cxnLst/>
              <a:rect l="l" t="t" r="r" b="b"/>
              <a:pathLst>
                <a:path w="5261" h="9762" extrusionOk="0">
                  <a:moveTo>
                    <a:pt x="2471" y="1"/>
                  </a:moveTo>
                  <a:lnTo>
                    <a:pt x="2471" y="1"/>
                  </a:lnTo>
                  <a:cubicBezTo>
                    <a:pt x="2345" y="64"/>
                    <a:pt x="2218" y="127"/>
                    <a:pt x="2104" y="190"/>
                  </a:cubicBezTo>
                  <a:lnTo>
                    <a:pt x="0" y="5261"/>
                  </a:lnTo>
                  <a:cubicBezTo>
                    <a:pt x="393" y="6389"/>
                    <a:pt x="1153" y="7479"/>
                    <a:pt x="1888" y="8468"/>
                  </a:cubicBezTo>
                  <a:lnTo>
                    <a:pt x="4981" y="9761"/>
                  </a:lnTo>
                  <a:lnTo>
                    <a:pt x="2953" y="8100"/>
                  </a:lnTo>
                  <a:lnTo>
                    <a:pt x="5260" y="5527"/>
                  </a:lnTo>
                  <a:lnTo>
                    <a:pt x="5197" y="5198"/>
                  </a:lnTo>
                  <a:lnTo>
                    <a:pt x="1863" y="6604"/>
                  </a:lnTo>
                  <a:lnTo>
                    <a:pt x="2471"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193225" y="1619775"/>
              <a:ext cx="51375" cy="80225"/>
            </a:xfrm>
            <a:custGeom>
              <a:avLst/>
              <a:gdLst/>
              <a:ahLst/>
              <a:cxnLst/>
              <a:rect l="l" t="t" r="r" b="b"/>
              <a:pathLst>
                <a:path w="2055" h="3209" extrusionOk="0">
                  <a:moveTo>
                    <a:pt x="166" y="1"/>
                  </a:moveTo>
                  <a:lnTo>
                    <a:pt x="1" y="381"/>
                  </a:lnTo>
                  <a:cubicBezTo>
                    <a:pt x="267" y="1218"/>
                    <a:pt x="685" y="2017"/>
                    <a:pt x="1079" y="2803"/>
                  </a:cubicBezTo>
                  <a:lnTo>
                    <a:pt x="2054" y="3208"/>
                  </a:lnTo>
                  <a:cubicBezTo>
                    <a:pt x="1319" y="2219"/>
                    <a:pt x="559" y="1129"/>
                    <a:pt x="166"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6249975" y="1466100"/>
              <a:ext cx="11100" cy="26950"/>
            </a:xfrm>
            <a:custGeom>
              <a:avLst/>
              <a:gdLst/>
              <a:ahLst/>
              <a:cxnLst/>
              <a:rect l="l" t="t" r="r" b="b"/>
              <a:pathLst>
                <a:path w="444" h="1078" extrusionOk="0">
                  <a:moveTo>
                    <a:pt x="443" y="0"/>
                  </a:moveTo>
                  <a:lnTo>
                    <a:pt x="0" y="1077"/>
                  </a:lnTo>
                  <a:cubicBezTo>
                    <a:pt x="114" y="1014"/>
                    <a:pt x="241" y="951"/>
                    <a:pt x="367" y="888"/>
                  </a:cubicBezTo>
                  <a:lnTo>
                    <a:pt x="443"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6159000" y="1629275"/>
              <a:ext cx="61200" cy="60575"/>
            </a:xfrm>
            <a:custGeom>
              <a:avLst/>
              <a:gdLst/>
              <a:ahLst/>
              <a:cxnLst/>
              <a:rect l="l" t="t" r="r" b="b"/>
              <a:pathLst>
                <a:path w="2448" h="2423" extrusionOk="0">
                  <a:moveTo>
                    <a:pt x="1370" y="1"/>
                  </a:moveTo>
                  <a:lnTo>
                    <a:pt x="800" y="1383"/>
                  </a:lnTo>
                  <a:lnTo>
                    <a:pt x="1" y="1395"/>
                  </a:lnTo>
                  <a:lnTo>
                    <a:pt x="2448" y="2423"/>
                  </a:lnTo>
                  <a:cubicBezTo>
                    <a:pt x="2054" y="1637"/>
                    <a:pt x="1636" y="838"/>
                    <a:pt x="1370"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5433325" y="1305750"/>
              <a:ext cx="41550" cy="52625"/>
            </a:xfrm>
            <a:custGeom>
              <a:avLst/>
              <a:gdLst/>
              <a:ahLst/>
              <a:cxnLst/>
              <a:rect l="l" t="t" r="r" b="b"/>
              <a:pathLst>
                <a:path w="1662" h="2105" extrusionOk="0">
                  <a:moveTo>
                    <a:pt x="0" y="0"/>
                  </a:moveTo>
                  <a:lnTo>
                    <a:pt x="1572" y="2105"/>
                  </a:lnTo>
                  <a:lnTo>
                    <a:pt x="1661" y="2041"/>
                  </a:lnTo>
                  <a:lnTo>
                    <a:pt x="0"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584150" y="1177400"/>
              <a:ext cx="5425" cy="5725"/>
            </a:xfrm>
            <a:custGeom>
              <a:avLst/>
              <a:gdLst/>
              <a:ahLst/>
              <a:cxnLst/>
              <a:rect l="l" t="t" r="r" b="b"/>
              <a:pathLst>
                <a:path w="217" h="229" extrusionOk="0">
                  <a:moveTo>
                    <a:pt x="178" y="0"/>
                  </a:moveTo>
                  <a:lnTo>
                    <a:pt x="1" y="178"/>
                  </a:lnTo>
                  <a:lnTo>
                    <a:pt x="52" y="228"/>
                  </a:lnTo>
                  <a:lnTo>
                    <a:pt x="217" y="26"/>
                  </a:lnTo>
                  <a:lnTo>
                    <a:pt x="178"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5416525" y="760050"/>
              <a:ext cx="76400" cy="166925"/>
            </a:xfrm>
            <a:custGeom>
              <a:avLst/>
              <a:gdLst/>
              <a:ahLst/>
              <a:cxnLst/>
              <a:rect l="l" t="t" r="r" b="b"/>
              <a:pathLst>
                <a:path w="3056" h="6677" extrusionOk="0">
                  <a:moveTo>
                    <a:pt x="3055" y="1"/>
                  </a:moveTo>
                  <a:cubicBezTo>
                    <a:pt x="3030" y="13"/>
                    <a:pt x="3018" y="13"/>
                    <a:pt x="2992" y="13"/>
                  </a:cubicBezTo>
                  <a:cubicBezTo>
                    <a:pt x="2333" y="165"/>
                    <a:pt x="1699" y="482"/>
                    <a:pt x="1230" y="964"/>
                  </a:cubicBezTo>
                  <a:cubicBezTo>
                    <a:pt x="711" y="1483"/>
                    <a:pt x="406" y="2181"/>
                    <a:pt x="178" y="2878"/>
                  </a:cubicBezTo>
                  <a:lnTo>
                    <a:pt x="140" y="2954"/>
                  </a:lnTo>
                  <a:lnTo>
                    <a:pt x="140" y="3195"/>
                  </a:lnTo>
                  <a:cubicBezTo>
                    <a:pt x="140" y="4336"/>
                    <a:pt x="190" y="5553"/>
                    <a:pt x="1" y="6668"/>
                  </a:cubicBezTo>
                  <a:cubicBezTo>
                    <a:pt x="28" y="6674"/>
                    <a:pt x="56" y="6676"/>
                    <a:pt x="86" y="6676"/>
                  </a:cubicBezTo>
                  <a:cubicBezTo>
                    <a:pt x="468" y="6676"/>
                    <a:pt x="1024" y="6239"/>
                    <a:pt x="1319" y="5933"/>
                  </a:cubicBezTo>
                  <a:cubicBezTo>
                    <a:pt x="1344" y="5844"/>
                    <a:pt x="1370" y="5768"/>
                    <a:pt x="1395" y="5679"/>
                  </a:cubicBezTo>
                  <a:cubicBezTo>
                    <a:pt x="1421" y="5553"/>
                    <a:pt x="1458" y="5438"/>
                    <a:pt x="1483" y="5311"/>
                  </a:cubicBezTo>
                  <a:cubicBezTo>
                    <a:pt x="1547" y="5071"/>
                    <a:pt x="1598" y="4830"/>
                    <a:pt x="1661" y="4589"/>
                  </a:cubicBezTo>
                  <a:lnTo>
                    <a:pt x="1661" y="4551"/>
                  </a:lnTo>
                  <a:cubicBezTo>
                    <a:pt x="1674" y="4513"/>
                    <a:pt x="1674" y="4488"/>
                    <a:pt x="1686" y="4449"/>
                  </a:cubicBezTo>
                  <a:cubicBezTo>
                    <a:pt x="1762" y="4133"/>
                    <a:pt x="1826" y="3816"/>
                    <a:pt x="1902" y="3499"/>
                  </a:cubicBezTo>
                  <a:cubicBezTo>
                    <a:pt x="1965" y="3258"/>
                    <a:pt x="2016" y="3017"/>
                    <a:pt x="2080" y="2776"/>
                  </a:cubicBezTo>
                  <a:lnTo>
                    <a:pt x="2269" y="2054"/>
                  </a:lnTo>
                  <a:cubicBezTo>
                    <a:pt x="2308" y="1940"/>
                    <a:pt x="2345" y="1826"/>
                    <a:pt x="2384" y="1699"/>
                  </a:cubicBezTo>
                  <a:cubicBezTo>
                    <a:pt x="2561" y="1116"/>
                    <a:pt x="2776" y="545"/>
                    <a:pt x="305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449500" y="873800"/>
              <a:ext cx="15525" cy="34575"/>
            </a:xfrm>
            <a:custGeom>
              <a:avLst/>
              <a:gdLst/>
              <a:ahLst/>
              <a:cxnLst/>
              <a:rect l="l" t="t" r="r" b="b"/>
              <a:pathLst>
                <a:path w="621" h="1383" extrusionOk="0">
                  <a:moveTo>
                    <a:pt x="342" y="1"/>
                  </a:moveTo>
                  <a:lnTo>
                    <a:pt x="342" y="39"/>
                  </a:lnTo>
                  <a:cubicBezTo>
                    <a:pt x="279" y="280"/>
                    <a:pt x="228" y="521"/>
                    <a:pt x="164" y="761"/>
                  </a:cubicBezTo>
                  <a:cubicBezTo>
                    <a:pt x="139" y="888"/>
                    <a:pt x="102" y="1003"/>
                    <a:pt x="76" y="1129"/>
                  </a:cubicBezTo>
                  <a:cubicBezTo>
                    <a:pt x="51" y="1218"/>
                    <a:pt x="25" y="1294"/>
                    <a:pt x="0" y="1383"/>
                  </a:cubicBezTo>
                  <a:cubicBezTo>
                    <a:pt x="76" y="1319"/>
                    <a:pt x="127" y="1256"/>
                    <a:pt x="164" y="1205"/>
                  </a:cubicBezTo>
                  <a:cubicBezTo>
                    <a:pt x="367" y="952"/>
                    <a:pt x="519" y="648"/>
                    <a:pt x="621" y="330"/>
                  </a:cubicBezTo>
                  <a:lnTo>
                    <a:pt x="342"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5464075" y="829450"/>
              <a:ext cx="4450" cy="18100"/>
            </a:xfrm>
            <a:custGeom>
              <a:avLst/>
              <a:gdLst/>
              <a:ahLst/>
              <a:cxnLst/>
              <a:rect l="l" t="t" r="r" b="b"/>
              <a:pathLst>
                <a:path w="178" h="724" extrusionOk="0">
                  <a:moveTo>
                    <a:pt x="0" y="723"/>
                  </a:moveTo>
                  <a:cubicBezTo>
                    <a:pt x="63" y="482"/>
                    <a:pt x="114" y="241"/>
                    <a:pt x="178" y="0"/>
                  </a:cubicBezTo>
                  <a:cubicBezTo>
                    <a:pt x="114" y="241"/>
                    <a:pt x="63" y="482"/>
                    <a:pt x="0" y="723"/>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476100" y="760050"/>
              <a:ext cx="16825" cy="42500"/>
            </a:xfrm>
            <a:custGeom>
              <a:avLst/>
              <a:gdLst/>
              <a:ahLst/>
              <a:cxnLst/>
              <a:rect l="l" t="t" r="r" b="b"/>
              <a:pathLst>
                <a:path w="673" h="1700" extrusionOk="0">
                  <a:moveTo>
                    <a:pt x="672" y="1"/>
                  </a:moveTo>
                  <a:cubicBezTo>
                    <a:pt x="393" y="545"/>
                    <a:pt x="178" y="1116"/>
                    <a:pt x="1" y="1699"/>
                  </a:cubicBezTo>
                  <a:cubicBezTo>
                    <a:pt x="178" y="1116"/>
                    <a:pt x="393" y="545"/>
                    <a:pt x="67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468500" y="811400"/>
              <a:ext cx="4775" cy="18075"/>
            </a:xfrm>
            <a:custGeom>
              <a:avLst/>
              <a:gdLst/>
              <a:ahLst/>
              <a:cxnLst/>
              <a:rect l="l" t="t" r="r" b="b"/>
              <a:pathLst>
                <a:path w="191" h="723" extrusionOk="0">
                  <a:moveTo>
                    <a:pt x="1" y="722"/>
                  </a:moveTo>
                  <a:lnTo>
                    <a:pt x="190"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5453600" y="874775"/>
              <a:ext cx="4450" cy="18075"/>
            </a:xfrm>
            <a:custGeom>
              <a:avLst/>
              <a:gdLst/>
              <a:ahLst/>
              <a:cxnLst/>
              <a:rect l="l" t="t" r="r" b="b"/>
              <a:pathLst>
                <a:path w="178" h="723" extrusionOk="0">
                  <a:moveTo>
                    <a:pt x="0" y="722"/>
                  </a:moveTo>
                  <a:cubicBezTo>
                    <a:pt x="64" y="482"/>
                    <a:pt x="115" y="241"/>
                    <a:pt x="178" y="0"/>
                  </a:cubicBezTo>
                  <a:cubicBezTo>
                    <a:pt x="115" y="241"/>
                    <a:pt x="64" y="482"/>
                    <a:pt x="0" y="722"/>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5458675" y="757425"/>
              <a:ext cx="104600" cy="121475"/>
            </a:xfrm>
            <a:custGeom>
              <a:avLst/>
              <a:gdLst/>
              <a:ahLst/>
              <a:cxnLst/>
              <a:rect l="l" t="t" r="r" b="b"/>
              <a:pathLst>
                <a:path w="4184" h="4859" extrusionOk="0">
                  <a:moveTo>
                    <a:pt x="2396" y="1"/>
                  </a:moveTo>
                  <a:cubicBezTo>
                    <a:pt x="2049" y="1"/>
                    <a:pt x="1704" y="32"/>
                    <a:pt x="1369" y="106"/>
                  </a:cubicBezTo>
                  <a:cubicBezTo>
                    <a:pt x="1090" y="650"/>
                    <a:pt x="875" y="1221"/>
                    <a:pt x="698" y="1804"/>
                  </a:cubicBezTo>
                  <a:cubicBezTo>
                    <a:pt x="659" y="1931"/>
                    <a:pt x="622" y="2045"/>
                    <a:pt x="583" y="2159"/>
                  </a:cubicBezTo>
                  <a:lnTo>
                    <a:pt x="394" y="2881"/>
                  </a:lnTo>
                  <a:cubicBezTo>
                    <a:pt x="330" y="3122"/>
                    <a:pt x="279" y="3363"/>
                    <a:pt x="216" y="3604"/>
                  </a:cubicBezTo>
                  <a:cubicBezTo>
                    <a:pt x="140" y="3921"/>
                    <a:pt x="76" y="4238"/>
                    <a:pt x="0" y="4554"/>
                  </a:cubicBezTo>
                  <a:lnTo>
                    <a:pt x="292" y="4859"/>
                  </a:lnTo>
                  <a:cubicBezTo>
                    <a:pt x="343" y="4644"/>
                    <a:pt x="368" y="4428"/>
                    <a:pt x="368" y="4199"/>
                  </a:cubicBezTo>
                  <a:cubicBezTo>
                    <a:pt x="659" y="4199"/>
                    <a:pt x="951" y="4187"/>
                    <a:pt x="1217" y="4073"/>
                  </a:cubicBezTo>
                  <a:cubicBezTo>
                    <a:pt x="1484" y="3971"/>
                    <a:pt x="1737" y="3768"/>
                    <a:pt x="1851" y="3503"/>
                  </a:cubicBezTo>
                  <a:cubicBezTo>
                    <a:pt x="1952" y="3249"/>
                    <a:pt x="1915" y="2906"/>
                    <a:pt x="1712" y="2704"/>
                  </a:cubicBezTo>
                  <a:lnTo>
                    <a:pt x="1712" y="2704"/>
                  </a:lnTo>
                  <a:cubicBezTo>
                    <a:pt x="2044" y="2899"/>
                    <a:pt x="2436" y="2997"/>
                    <a:pt x="2824" y="2997"/>
                  </a:cubicBezTo>
                  <a:cubicBezTo>
                    <a:pt x="2940" y="2997"/>
                    <a:pt x="3055" y="2988"/>
                    <a:pt x="3169" y="2970"/>
                  </a:cubicBezTo>
                  <a:cubicBezTo>
                    <a:pt x="3372" y="2945"/>
                    <a:pt x="3600" y="2856"/>
                    <a:pt x="3664" y="2666"/>
                  </a:cubicBezTo>
                  <a:cubicBezTo>
                    <a:pt x="3715" y="2539"/>
                    <a:pt x="3664" y="2387"/>
                    <a:pt x="3613" y="2261"/>
                  </a:cubicBezTo>
                  <a:cubicBezTo>
                    <a:pt x="3473" y="1906"/>
                    <a:pt x="3258" y="1576"/>
                    <a:pt x="2980" y="1309"/>
                  </a:cubicBezTo>
                  <a:lnTo>
                    <a:pt x="2980" y="1309"/>
                  </a:lnTo>
                  <a:cubicBezTo>
                    <a:pt x="3072" y="1336"/>
                    <a:pt x="3168" y="1348"/>
                    <a:pt x="3263" y="1348"/>
                  </a:cubicBezTo>
                  <a:cubicBezTo>
                    <a:pt x="3442" y="1348"/>
                    <a:pt x="3621" y="1304"/>
                    <a:pt x="3778" y="1221"/>
                  </a:cubicBezTo>
                  <a:lnTo>
                    <a:pt x="3309" y="650"/>
                  </a:lnTo>
                  <a:lnTo>
                    <a:pt x="3803" y="1196"/>
                  </a:lnTo>
                  <a:cubicBezTo>
                    <a:pt x="3828" y="1183"/>
                    <a:pt x="3854" y="1170"/>
                    <a:pt x="3867" y="1157"/>
                  </a:cubicBezTo>
                  <a:cubicBezTo>
                    <a:pt x="4044" y="1030"/>
                    <a:pt x="4183" y="841"/>
                    <a:pt x="4158" y="625"/>
                  </a:cubicBezTo>
                  <a:cubicBezTo>
                    <a:pt x="4146" y="447"/>
                    <a:pt x="4006" y="295"/>
                    <a:pt x="3854" y="207"/>
                  </a:cubicBezTo>
                  <a:cubicBezTo>
                    <a:pt x="3689" y="118"/>
                    <a:pt x="3512" y="92"/>
                    <a:pt x="3321" y="67"/>
                  </a:cubicBezTo>
                  <a:cubicBezTo>
                    <a:pt x="3016" y="25"/>
                    <a:pt x="2706" y="1"/>
                    <a:pt x="239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5458025" y="871275"/>
              <a:ext cx="7975" cy="10800"/>
            </a:xfrm>
            <a:custGeom>
              <a:avLst/>
              <a:gdLst/>
              <a:ahLst/>
              <a:cxnLst/>
              <a:rect l="l" t="t" r="r" b="b"/>
              <a:pathLst>
                <a:path w="319" h="432" extrusionOk="0">
                  <a:moveTo>
                    <a:pt x="26" y="0"/>
                  </a:moveTo>
                  <a:cubicBezTo>
                    <a:pt x="14" y="39"/>
                    <a:pt x="14" y="64"/>
                    <a:pt x="1" y="102"/>
                  </a:cubicBezTo>
                  <a:lnTo>
                    <a:pt x="280" y="431"/>
                  </a:lnTo>
                  <a:cubicBezTo>
                    <a:pt x="293" y="394"/>
                    <a:pt x="305" y="343"/>
                    <a:pt x="318" y="305"/>
                  </a:cubicBezTo>
                  <a:lnTo>
                    <a:pt x="26"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5541400" y="773675"/>
              <a:ext cx="12350" cy="14300"/>
            </a:xfrm>
            <a:custGeom>
              <a:avLst/>
              <a:gdLst/>
              <a:ahLst/>
              <a:cxnLst/>
              <a:rect l="l" t="t" r="r" b="b"/>
              <a:pathLst>
                <a:path w="494" h="572" extrusionOk="0">
                  <a:moveTo>
                    <a:pt x="0" y="0"/>
                  </a:moveTo>
                  <a:lnTo>
                    <a:pt x="469" y="571"/>
                  </a:lnTo>
                  <a:lnTo>
                    <a:pt x="494" y="546"/>
                  </a:lnTo>
                  <a:lnTo>
                    <a:pt x="0"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5421275" y="1959825"/>
              <a:ext cx="662025" cy="95100"/>
            </a:xfrm>
            <a:custGeom>
              <a:avLst/>
              <a:gdLst/>
              <a:ahLst/>
              <a:cxnLst/>
              <a:rect l="l" t="t" r="r" b="b"/>
              <a:pathLst>
                <a:path w="26481" h="3804" extrusionOk="0">
                  <a:moveTo>
                    <a:pt x="13234" y="0"/>
                  </a:moveTo>
                  <a:cubicBezTo>
                    <a:pt x="5933" y="0"/>
                    <a:pt x="0" y="849"/>
                    <a:pt x="0" y="1902"/>
                  </a:cubicBezTo>
                  <a:cubicBezTo>
                    <a:pt x="0" y="2953"/>
                    <a:pt x="5933" y="3803"/>
                    <a:pt x="13234" y="3803"/>
                  </a:cubicBezTo>
                  <a:cubicBezTo>
                    <a:pt x="20548" y="3803"/>
                    <a:pt x="26481" y="2953"/>
                    <a:pt x="26481" y="1902"/>
                  </a:cubicBezTo>
                  <a:cubicBezTo>
                    <a:pt x="26481" y="849"/>
                    <a:pt x="20548" y="0"/>
                    <a:pt x="1323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5544550" y="1942375"/>
              <a:ext cx="114425" cy="86950"/>
            </a:xfrm>
            <a:custGeom>
              <a:avLst/>
              <a:gdLst/>
              <a:ahLst/>
              <a:cxnLst/>
              <a:rect l="l" t="t" r="r" b="b"/>
              <a:pathLst>
                <a:path w="4577" h="3478" extrusionOk="0">
                  <a:moveTo>
                    <a:pt x="1649" y="1"/>
                  </a:moveTo>
                  <a:lnTo>
                    <a:pt x="1497" y="901"/>
                  </a:lnTo>
                  <a:cubicBezTo>
                    <a:pt x="1497" y="901"/>
                    <a:pt x="1" y="3183"/>
                    <a:pt x="812" y="3449"/>
                  </a:cubicBezTo>
                  <a:cubicBezTo>
                    <a:pt x="872" y="3468"/>
                    <a:pt x="942" y="3477"/>
                    <a:pt x="1021" y="3477"/>
                  </a:cubicBezTo>
                  <a:cubicBezTo>
                    <a:pt x="2023" y="3477"/>
                    <a:pt x="4454" y="2016"/>
                    <a:pt x="4513" y="1687"/>
                  </a:cubicBezTo>
                  <a:cubicBezTo>
                    <a:pt x="4576" y="1332"/>
                    <a:pt x="4488" y="51"/>
                    <a:pt x="4488" y="51"/>
                  </a:cubicBezTo>
                  <a:lnTo>
                    <a:pt x="1649"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5857650" y="1939850"/>
              <a:ext cx="116650" cy="85950"/>
            </a:xfrm>
            <a:custGeom>
              <a:avLst/>
              <a:gdLst/>
              <a:ahLst/>
              <a:cxnLst/>
              <a:rect l="l" t="t" r="r" b="b"/>
              <a:pathLst>
                <a:path w="4666" h="3438" extrusionOk="0">
                  <a:moveTo>
                    <a:pt x="2840" y="0"/>
                  </a:moveTo>
                  <a:lnTo>
                    <a:pt x="13" y="216"/>
                  </a:lnTo>
                  <a:cubicBezTo>
                    <a:pt x="13" y="216"/>
                    <a:pt x="1" y="1496"/>
                    <a:pt x="89" y="1839"/>
                  </a:cubicBezTo>
                  <a:cubicBezTo>
                    <a:pt x="170" y="2162"/>
                    <a:pt x="2577" y="3438"/>
                    <a:pt x="3614" y="3438"/>
                  </a:cubicBezTo>
                  <a:cubicBezTo>
                    <a:pt x="3717" y="3438"/>
                    <a:pt x="3807" y="3425"/>
                    <a:pt x="3879" y="3397"/>
                  </a:cubicBezTo>
                  <a:cubicBezTo>
                    <a:pt x="4665" y="3081"/>
                    <a:pt x="3043" y="901"/>
                    <a:pt x="3043" y="901"/>
                  </a:cubicBezTo>
                  <a:lnTo>
                    <a:pt x="284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5858275" y="1964575"/>
              <a:ext cx="101750" cy="61175"/>
            </a:xfrm>
            <a:custGeom>
              <a:avLst/>
              <a:gdLst/>
              <a:ahLst/>
              <a:cxnLst/>
              <a:rect l="l" t="t" r="r" b="b"/>
              <a:pathLst>
                <a:path w="4070" h="2447" extrusionOk="0">
                  <a:moveTo>
                    <a:pt x="3094" y="0"/>
                  </a:moveTo>
                  <a:cubicBezTo>
                    <a:pt x="2638" y="140"/>
                    <a:pt x="1928" y="203"/>
                    <a:pt x="1281" y="203"/>
                  </a:cubicBezTo>
                  <a:cubicBezTo>
                    <a:pt x="787" y="203"/>
                    <a:pt x="317" y="165"/>
                    <a:pt x="1" y="89"/>
                  </a:cubicBezTo>
                  <a:lnTo>
                    <a:pt x="1" y="89"/>
                  </a:lnTo>
                  <a:cubicBezTo>
                    <a:pt x="1" y="406"/>
                    <a:pt x="26" y="710"/>
                    <a:pt x="64" y="850"/>
                  </a:cubicBezTo>
                  <a:cubicBezTo>
                    <a:pt x="140" y="1179"/>
                    <a:pt x="2548" y="2447"/>
                    <a:pt x="3588" y="2447"/>
                  </a:cubicBezTo>
                  <a:cubicBezTo>
                    <a:pt x="3689" y="2447"/>
                    <a:pt x="3778" y="2434"/>
                    <a:pt x="3854" y="2408"/>
                  </a:cubicBezTo>
                  <a:cubicBezTo>
                    <a:pt x="3993" y="2346"/>
                    <a:pt x="4057" y="2231"/>
                    <a:pt x="4069" y="2067"/>
                  </a:cubicBezTo>
                  <a:lnTo>
                    <a:pt x="4069" y="2067"/>
                  </a:lnTo>
                  <a:cubicBezTo>
                    <a:pt x="3993" y="2117"/>
                    <a:pt x="3867" y="2155"/>
                    <a:pt x="3638" y="2155"/>
                  </a:cubicBezTo>
                  <a:lnTo>
                    <a:pt x="3613" y="2155"/>
                  </a:lnTo>
                  <a:cubicBezTo>
                    <a:pt x="3043" y="2143"/>
                    <a:pt x="1712" y="1509"/>
                    <a:pt x="1826" y="698"/>
                  </a:cubicBezTo>
                  <a:cubicBezTo>
                    <a:pt x="1928" y="279"/>
                    <a:pt x="2561" y="152"/>
                    <a:pt x="3157" y="101"/>
                  </a:cubicBezTo>
                  <a:cubicBezTo>
                    <a:pt x="3131" y="64"/>
                    <a:pt x="3106" y="25"/>
                    <a:pt x="3094" y="0"/>
                  </a:cubicBezTo>
                  <a:close/>
                </a:path>
              </a:pathLst>
            </a:custGeom>
            <a:solidFill>
              <a:srgbClr val="181D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5883300" y="1945425"/>
              <a:ext cx="60875" cy="46825"/>
            </a:xfrm>
            <a:custGeom>
              <a:avLst/>
              <a:gdLst/>
              <a:ahLst/>
              <a:cxnLst/>
              <a:rect l="l" t="t" r="r" b="b"/>
              <a:pathLst>
                <a:path w="2435" h="1873" extrusionOk="0">
                  <a:moveTo>
                    <a:pt x="708" y="1"/>
                  </a:moveTo>
                  <a:cubicBezTo>
                    <a:pt x="502" y="1"/>
                    <a:pt x="288" y="49"/>
                    <a:pt x="178" y="208"/>
                  </a:cubicBezTo>
                  <a:cubicBezTo>
                    <a:pt x="1" y="450"/>
                    <a:pt x="141" y="754"/>
                    <a:pt x="293" y="969"/>
                  </a:cubicBezTo>
                  <a:cubicBezTo>
                    <a:pt x="381" y="1096"/>
                    <a:pt x="470" y="1248"/>
                    <a:pt x="546" y="1388"/>
                  </a:cubicBezTo>
                  <a:cubicBezTo>
                    <a:pt x="757" y="1727"/>
                    <a:pt x="567" y="1872"/>
                    <a:pt x="567" y="1872"/>
                  </a:cubicBezTo>
                  <a:cubicBezTo>
                    <a:pt x="568" y="1872"/>
                    <a:pt x="569" y="1871"/>
                    <a:pt x="572" y="1869"/>
                  </a:cubicBezTo>
                  <a:cubicBezTo>
                    <a:pt x="851" y="1729"/>
                    <a:pt x="685" y="1312"/>
                    <a:pt x="559" y="1121"/>
                  </a:cubicBezTo>
                  <a:cubicBezTo>
                    <a:pt x="406" y="906"/>
                    <a:pt x="141" y="652"/>
                    <a:pt x="229" y="348"/>
                  </a:cubicBezTo>
                  <a:cubicBezTo>
                    <a:pt x="280" y="183"/>
                    <a:pt x="457" y="132"/>
                    <a:pt x="609" y="120"/>
                  </a:cubicBezTo>
                  <a:cubicBezTo>
                    <a:pt x="664" y="111"/>
                    <a:pt x="718" y="107"/>
                    <a:pt x="772" y="107"/>
                  </a:cubicBezTo>
                  <a:cubicBezTo>
                    <a:pt x="870" y="107"/>
                    <a:pt x="968" y="121"/>
                    <a:pt x="1066" y="145"/>
                  </a:cubicBezTo>
                  <a:cubicBezTo>
                    <a:pt x="1699" y="310"/>
                    <a:pt x="2080" y="867"/>
                    <a:pt x="2409" y="1400"/>
                  </a:cubicBezTo>
                  <a:cubicBezTo>
                    <a:pt x="2422" y="1400"/>
                    <a:pt x="2435" y="1400"/>
                    <a:pt x="2435" y="1388"/>
                  </a:cubicBezTo>
                  <a:cubicBezTo>
                    <a:pt x="2282" y="1045"/>
                    <a:pt x="2080" y="741"/>
                    <a:pt x="1814" y="475"/>
                  </a:cubicBezTo>
                  <a:cubicBezTo>
                    <a:pt x="1586" y="259"/>
                    <a:pt x="1307" y="95"/>
                    <a:pt x="1003" y="31"/>
                  </a:cubicBezTo>
                  <a:cubicBezTo>
                    <a:pt x="917" y="14"/>
                    <a:pt x="813" y="1"/>
                    <a:pt x="708"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5567375" y="1188775"/>
              <a:ext cx="370475" cy="780975"/>
            </a:xfrm>
            <a:custGeom>
              <a:avLst/>
              <a:gdLst/>
              <a:ahLst/>
              <a:cxnLst/>
              <a:rect l="l" t="t" r="r" b="b"/>
              <a:pathLst>
                <a:path w="14819" h="31239" extrusionOk="0">
                  <a:moveTo>
                    <a:pt x="10954" y="1"/>
                  </a:moveTo>
                  <a:cubicBezTo>
                    <a:pt x="10184" y="1"/>
                    <a:pt x="6261" y="51"/>
                    <a:pt x="1686" y="1016"/>
                  </a:cubicBezTo>
                  <a:cubicBezTo>
                    <a:pt x="1559" y="1523"/>
                    <a:pt x="1458" y="2131"/>
                    <a:pt x="1382" y="2841"/>
                  </a:cubicBezTo>
                  <a:cubicBezTo>
                    <a:pt x="1217" y="4438"/>
                    <a:pt x="1141" y="6479"/>
                    <a:pt x="1077" y="8786"/>
                  </a:cubicBezTo>
                  <a:cubicBezTo>
                    <a:pt x="925" y="14491"/>
                    <a:pt x="1" y="19485"/>
                    <a:pt x="457" y="30702"/>
                  </a:cubicBezTo>
                  <a:cubicBezTo>
                    <a:pt x="1010" y="30950"/>
                    <a:pt x="1706" y="31008"/>
                    <a:pt x="2357" y="31008"/>
                  </a:cubicBezTo>
                  <a:cubicBezTo>
                    <a:pt x="2675" y="31008"/>
                    <a:pt x="2983" y="30994"/>
                    <a:pt x="3258" y="30981"/>
                  </a:cubicBezTo>
                  <a:cubicBezTo>
                    <a:pt x="3526" y="30971"/>
                    <a:pt x="3761" y="30953"/>
                    <a:pt x="3942" y="30953"/>
                  </a:cubicBezTo>
                  <a:cubicBezTo>
                    <a:pt x="3983" y="30953"/>
                    <a:pt x="4021" y="30954"/>
                    <a:pt x="4057" y="30956"/>
                  </a:cubicBezTo>
                  <a:cubicBezTo>
                    <a:pt x="3981" y="29486"/>
                    <a:pt x="5527" y="18584"/>
                    <a:pt x="5590" y="16265"/>
                  </a:cubicBezTo>
                  <a:cubicBezTo>
                    <a:pt x="5691" y="11981"/>
                    <a:pt x="6122" y="7632"/>
                    <a:pt x="6592" y="7607"/>
                  </a:cubicBezTo>
                  <a:cubicBezTo>
                    <a:pt x="6593" y="7607"/>
                    <a:pt x="6595" y="7607"/>
                    <a:pt x="6596" y="7607"/>
                  </a:cubicBezTo>
                  <a:cubicBezTo>
                    <a:pt x="7053" y="7607"/>
                    <a:pt x="7949" y="14270"/>
                    <a:pt x="8429" y="17026"/>
                  </a:cubicBezTo>
                  <a:cubicBezTo>
                    <a:pt x="8899" y="19789"/>
                    <a:pt x="11320" y="28561"/>
                    <a:pt x="11358" y="31032"/>
                  </a:cubicBezTo>
                  <a:cubicBezTo>
                    <a:pt x="11618" y="31168"/>
                    <a:pt x="12243" y="31238"/>
                    <a:pt x="12915" y="31238"/>
                  </a:cubicBezTo>
                  <a:cubicBezTo>
                    <a:pt x="13617" y="31238"/>
                    <a:pt x="14371" y="31162"/>
                    <a:pt x="14818" y="31007"/>
                  </a:cubicBezTo>
                  <a:cubicBezTo>
                    <a:pt x="14755" y="27204"/>
                    <a:pt x="13855" y="19459"/>
                    <a:pt x="12550" y="11689"/>
                  </a:cubicBezTo>
                  <a:cubicBezTo>
                    <a:pt x="12105" y="9091"/>
                    <a:pt x="11497" y="5212"/>
                    <a:pt x="11383" y="3525"/>
                  </a:cubicBezTo>
                  <a:cubicBezTo>
                    <a:pt x="11282" y="1776"/>
                    <a:pt x="11091" y="27"/>
                    <a:pt x="11091" y="2"/>
                  </a:cubicBezTo>
                  <a:cubicBezTo>
                    <a:pt x="11091" y="2"/>
                    <a:pt x="11044" y="1"/>
                    <a:pt x="10954"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5532525" y="1246025"/>
              <a:ext cx="125500" cy="57100"/>
            </a:xfrm>
            <a:custGeom>
              <a:avLst/>
              <a:gdLst/>
              <a:ahLst/>
              <a:cxnLst/>
              <a:rect l="l" t="t" r="r" b="b"/>
              <a:pathLst>
                <a:path w="5020" h="2284" extrusionOk="0">
                  <a:moveTo>
                    <a:pt x="4939" y="1"/>
                  </a:moveTo>
                  <a:cubicBezTo>
                    <a:pt x="4904" y="1"/>
                    <a:pt x="4866" y="28"/>
                    <a:pt x="4817" y="44"/>
                  </a:cubicBezTo>
                  <a:cubicBezTo>
                    <a:pt x="4665" y="120"/>
                    <a:pt x="4500" y="184"/>
                    <a:pt x="4335" y="235"/>
                  </a:cubicBezTo>
                  <a:cubicBezTo>
                    <a:pt x="3676" y="463"/>
                    <a:pt x="2979" y="602"/>
                    <a:pt x="2294" y="716"/>
                  </a:cubicBezTo>
                  <a:cubicBezTo>
                    <a:pt x="1902" y="779"/>
                    <a:pt x="1508" y="843"/>
                    <a:pt x="1116" y="931"/>
                  </a:cubicBezTo>
                  <a:cubicBezTo>
                    <a:pt x="824" y="982"/>
                    <a:pt x="519" y="1046"/>
                    <a:pt x="266" y="1210"/>
                  </a:cubicBezTo>
                  <a:cubicBezTo>
                    <a:pt x="139" y="1286"/>
                    <a:pt x="0" y="1413"/>
                    <a:pt x="26" y="1565"/>
                  </a:cubicBezTo>
                  <a:cubicBezTo>
                    <a:pt x="51" y="1717"/>
                    <a:pt x="190" y="1806"/>
                    <a:pt x="330" y="1857"/>
                  </a:cubicBezTo>
                  <a:cubicBezTo>
                    <a:pt x="1229" y="2224"/>
                    <a:pt x="2269" y="1945"/>
                    <a:pt x="3195" y="2224"/>
                  </a:cubicBezTo>
                  <a:cubicBezTo>
                    <a:pt x="3282" y="2254"/>
                    <a:pt x="3371" y="2283"/>
                    <a:pt x="3459" y="2283"/>
                  </a:cubicBezTo>
                  <a:cubicBezTo>
                    <a:pt x="3485" y="2283"/>
                    <a:pt x="3510" y="2281"/>
                    <a:pt x="3536" y="2275"/>
                  </a:cubicBezTo>
                  <a:cubicBezTo>
                    <a:pt x="3638" y="2263"/>
                    <a:pt x="3714" y="2199"/>
                    <a:pt x="3790" y="2148"/>
                  </a:cubicBezTo>
                  <a:cubicBezTo>
                    <a:pt x="4133" y="1882"/>
                    <a:pt x="4449" y="1578"/>
                    <a:pt x="4665" y="1210"/>
                  </a:cubicBezTo>
                  <a:cubicBezTo>
                    <a:pt x="4842" y="919"/>
                    <a:pt x="4956" y="602"/>
                    <a:pt x="4994" y="272"/>
                  </a:cubicBezTo>
                  <a:cubicBezTo>
                    <a:pt x="4994" y="209"/>
                    <a:pt x="5020" y="82"/>
                    <a:pt x="4994" y="32"/>
                  </a:cubicBezTo>
                  <a:cubicBezTo>
                    <a:pt x="4976" y="9"/>
                    <a:pt x="4958" y="1"/>
                    <a:pt x="493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5522675" y="1260000"/>
              <a:ext cx="135650" cy="57725"/>
            </a:xfrm>
            <a:custGeom>
              <a:avLst/>
              <a:gdLst/>
              <a:ahLst/>
              <a:cxnLst/>
              <a:rect l="l" t="t" r="r" b="b"/>
              <a:pathLst>
                <a:path w="5426" h="2309" extrusionOk="0">
                  <a:moveTo>
                    <a:pt x="2271" y="0"/>
                  </a:moveTo>
                  <a:cubicBezTo>
                    <a:pt x="1707" y="0"/>
                    <a:pt x="1143" y="120"/>
                    <a:pt x="622" y="360"/>
                  </a:cubicBezTo>
                  <a:cubicBezTo>
                    <a:pt x="470" y="436"/>
                    <a:pt x="318" y="512"/>
                    <a:pt x="191" y="639"/>
                  </a:cubicBezTo>
                  <a:cubicBezTo>
                    <a:pt x="77" y="766"/>
                    <a:pt x="1" y="930"/>
                    <a:pt x="14" y="1107"/>
                  </a:cubicBezTo>
                  <a:cubicBezTo>
                    <a:pt x="39" y="1285"/>
                    <a:pt x="153" y="1437"/>
                    <a:pt x="293" y="1564"/>
                  </a:cubicBezTo>
                  <a:cubicBezTo>
                    <a:pt x="648" y="1856"/>
                    <a:pt x="1104" y="1983"/>
                    <a:pt x="1547" y="2045"/>
                  </a:cubicBezTo>
                  <a:cubicBezTo>
                    <a:pt x="2004" y="2109"/>
                    <a:pt x="2460" y="2109"/>
                    <a:pt x="2904" y="2198"/>
                  </a:cubicBezTo>
                  <a:cubicBezTo>
                    <a:pt x="3157" y="2240"/>
                    <a:pt x="3400" y="2308"/>
                    <a:pt x="3650" y="2308"/>
                  </a:cubicBezTo>
                  <a:cubicBezTo>
                    <a:pt x="3701" y="2308"/>
                    <a:pt x="3752" y="2305"/>
                    <a:pt x="3803" y="2299"/>
                  </a:cubicBezTo>
                  <a:cubicBezTo>
                    <a:pt x="4197" y="2248"/>
                    <a:pt x="4539" y="1995"/>
                    <a:pt x="4767" y="1690"/>
                  </a:cubicBezTo>
                  <a:cubicBezTo>
                    <a:pt x="5008" y="1374"/>
                    <a:pt x="5160" y="1006"/>
                    <a:pt x="5299" y="651"/>
                  </a:cubicBezTo>
                  <a:cubicBezTo>
                    <a:pt x="5363" y="487"/>
                    <a:pt x="5426" y="322"/>
                    <a:pt x="5388" y="157"/>
                  </a:cubicBezTo>
                  <a:lnTo>
                    <a:pt x="5388" y="157"/>
                  </a:lnTo>
                  <a:cubicBezTo>
                    <a:pt x="5338" y="245"/>
                    <a:pt x="5287" y="322"/>
                    <a:pt x="5236" y="398"/>
                  </a:cubicBezTo>
                  <a:cubicBezTo>
                    <a:pt x="4894" y="816"/>
                    <a:pt x="4387" y="1095"/>
                    <a:pt x="3854" y="1234"/>
                  </a:cubicBezTo>
                  <a:cubicBezTo>
                    <a:pt x="3476" y="1342"/>
                    <a:pt x="3085" y="1373"/>
                    <a:pt x="2695" y="1373"/>
                  </a:cubicBezTo>
                  <a:cubicBezTo>
                    <a:pt x="2536" y="1373"/>
                    <a:pt x="2377" y="1368"/>
                    <a:pt x="2220" y="1361"/>
                  </a:cubicBezTo>
                  <a:cubicBezTo>
                    <a:pt x="1826" y="1336"/>
                    <a:pt x="1066" y="1323"/>
                    <a:pt x="1180" y="1133"/>
                  </a:cubicBezTo>
                  <a:cubicBezTo>
                    <a:pt x="1252" y="1007"/>
                    <a:pt x="1906" y="926"/>
                    <a:pt x="2529" y="926"/>
                  </a:cubicBezTo>
                  <a:cubicBezTo>
                    <a:pt x="2783" y="926"/>
                    <a:pt x="3032" y="939"/>
                    <a:pt x="3234" y="968"/>
                  </a:cubicBezTo>
                  <a:cubicBezTo>
                    <a:pt x="3310" y="968"/>
                    <a:pt x="3423" y="955"/>
                    <a:pt x="3411" y="879"/>
                  </a:cubicBezTo>
                  <a:cubicBezTo>
                    <a:pt x="3398" y="829"/>
                    <a:pt x="3335" y="816"/>
                    <a:pt x="3284" y="803"/>
                  </a:cubicBezTo>
                  <a:cubicBezTo>
                    <a:pt x="2777" y="740"/>
                    <a:pt x="1332" y="842"/>
                    <a:pt x="1307" y="639"/>
                  </a:cubicBezTo>
                  <a:cubicBezTo>
                    <a:pt x="1294" y="423"/>
                    <a:pt x="2308" y="157"/>
                    <a:pt x="2637" y="17"/>
                  </a:cubicBezTo>
                  <a:cubicBezTo>
                    <a:pt x="2515" y="6"/>
                    <a:pt x="2393" y="0"/>
                    <a:pt x="2271"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rot="-900956">
              <a:off x="5615700" y="1244700"/>
              <a:ext cx="56428" cy="76079"/>
            </a:xfrm>
            <a:custGeom>
              <a:avLst/>
              <a:gdLst/>
              <a:ahLst/>
              <a:cxnLst/>
              <a:rect l="l" t="t" r="r" b="b"/>
              <a:pathLst>
                <a:path w="2257" h="3043" extrusionOk="0">
                  <a:moveTo>
                    <a:pt x="1864" y="1"/>
                  </a:moveTo>
                  <a:cubicBezTo>
                    <a:pt x="1864" y="1"/>
                    <a:pt x="1521" y="1027"/>
                    <a:pt x="1103" y="1598"/>
                  </a:cubicBezTo>
                  <a:cubicBezTo>
                    <a:pt x="672" y="2168"/>
                    <a:pt x="0" y="2764"/>
                    <a:pt x="0" y="2764"/>
                  </a:cubicBezTo>
                  <a:lnTo>
                    <a:pt x="152" y="3043"/>
                  </a:lnTo>
                  <a:cubicBezTo>
                    <a:pt x="152" y="3043"/>
                    <a:pt x="558" y="2776"/>
                    <a:pt x="1293" y="2016"/>
                  </a:cubicBezTo>
                  <a:cubicBezTo>
                    <a:pt x="2041" y="1243"/>
                    <a:pt x="2256" y="89"/>
                    <a:pt x="2256" y="89"/>
                  </a:cubicBezTo>
                  <a:lnTo>
                    <a:pt x="1864"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5828800" y="1237975"/>
              <a:ext cx="109375" cy="42500"/>
            </a:xfrm>
            <a:custGeom>
              <a:avLst/>
              <a:gdLst/>
              <a:ahLst/>
              <a:cxnLst/>
              <a:rect l="l" t="t" r="r" b="b"/>
              <a:pathLst>
                <a:path w="4375" h="1700" extrusionOk="0">
                  <a:moveTo>
                    <a:pt x="203" y="0"/>
                  </a:moveTo>
                  <a:cubicBezTo>
                    <a:pt x="159" y="0"/>
                    <a:pt x="114" y="15"/>
                    <a:pt x="77" y="62"/>
                  </a:cubicBezTo>
                  <a:cubicBezTo>
                    <a:pt x="1" y="176"/>
                    <a:pt x="141" y="709"/>
                    <a:pt x="242" y="911"/>
                  </a:cubicBezTo>
                  <a:cubicBezTo>
                    <a:pt x="355" y="1190"/>
                    <a:pt x="622" y="1608"/>
                    <a:pt x="761" y="1672"/>
                  </a:cubicBezTo>
                  <a:cubicBezTo>
                    <a:pt x="798" y="1692"/>
                    <a:pt x="847" y="1700"/>
                    <a:pt x="902" y="1700"/>
                  </a:cubicBezTo>
                  <a:cubicBezTo>
                    <a:pt x="1053" y="1700"/>
                    <a:pt x="1244" y="1640"/>
                    <a:pt x="1319" y="1621"/>
                  </a:cubicBezTo>
                  <a:cubicBezTo>
                    <a:pt x="2219" y="1355"/>
                    <a:pt x="3093" y="1507"/>
                    <a:pt x="3981" y="1190"/>
                  </a:cubicBezTo>
                  <a:cubicBezTo>
                    <a:pt x="4121" y="1140"/>
                    <a:pt x="4273" y="1064"/>
                    <a:pt x="4324" y="949"/>
                  </a:cubicBezTo>
                  <a:cubicBezTo>
                    <a:pt x="4374" y="835"/>
                    <a:pt x="4285" y="734"/>
                    <a:pt x="4184" y="683"/>
                  </a:cubicBezTo>
                  <a:cubicBezTo>
                    <a:pt x="3994" y="582"/>
                    <a:pt x="3740" y="543"/>
                    <a:pt x="3487" y="518"/>
                  </a:cubicBezTo>
                  <a:cubicBezTo>
                    <a:pt x="3157" y="480"/>
                    <a:pt x="2815" y="455"/>
                    <a:pt x="2473" y="417"/>
                  </a:cubicBezTo>
                  <a:cubicBezTo>
                    <a:pt x="1890" y="366"/>
                    <a:pt x="1294" y="303"/>
                    <a:pt x="749" y="163"/>
                  </a:cubicBezTo>
                  <a:cubicBezTo>
                    <a:pt x="622" y="126"/>
                    <a:pt x="482" y="87"/>
                    <a:pt x="355" y="36"/>
                  </a:cubicBezTo>
                  <a:cubicBezTo>
                    <a:pt x="326" y="29"/>
                    <a:pt x="266" y="0"/>
                    <a:pt x="20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5828500" y="1241400"/>
              <a:ext cx="110925" cy="52025"/>
            </a:xfrm>
            <a:custGeom>
              <a:avLst/>
              <a:gdLst/>
              <a:ahLst/>
              <a:cxnLst/>
              <a:rect l="l" t="t" r="r" b="b"/>
              <a:pathLst>
                <a:path w="4437" h="2081" extrusionOk="0">
                  <a:moveTo>
                    <a:pt x="2996" y="1"/>
                  </a:moveTo>
                  <a:cubicBezTo>
                    <a:pt x="2808" y="1"/>
                    <a:pt x="2615" y="18"/>
                    <a:pt x="2421" y="51"/>
                  </a:cubicBezTo>
                  <a:cubicBezTo>
                    <a:pt x="2662" y="141"/>
                    <a:pt x="3460" y="305"/>
                    <a:pt x="3398" y="482"/>
                  </a:cubicBezTo>
                  <a:cubicBezTo>
                    <a:pt x="3347" y="660"/>
                    <a:pt x="2142" y="673"/>
                    <a:pt x="1699" y="761"/>
                  </a:cubicBezTo>
                  <a:cubicBezTo>
                    <a:pt x="1648" y="774"/>
                    <a:pt x="1598" y="787"/>
                    <a:pt x="1584" y="837"/>
                  </a:cubicBezTo>
                  <a:cubicBezTo>
                    <a:pt x="1565" y="887"/>
                    <a:pt x="1606" y="905"/>
                    <a:pt x="1656" y="905"/>
                  </a:cubicBezTo>
                  <a:cubicBezTo>
                    <a:pt x="1670" y="905"/>
                    <a:pt x="1685" y="904"/>
                    <a:pt x="1699" y="901"/>
                  </a:cubicBezTo>
                  <a:cubicBezTo>
                    <a:pt x="2003" y="831"/>
                    <a:pt x="2415" y="796"/>
                    <a:pt x="2757" y="796"/>
                  </a:cubicBezTo>
                  <a:cubicBezTo>
                    <a:pt x="3100" y="796"/>
                    <a:pt x="3372" y="831"/>
                    <a:pt x="3398" y="901"/>
                  </a:cubicBezTo>
                  <a:cubicBezTo>
                    <a:pt x="3448" y="1053"/>
                    <a:pt x="2801" y="1116"/>
                    <a:pt x="2472" y="1167"/>
                  </a:cubicBezTo>
                  <a:cubicBezTo>
                    <a:pt x="2206" y="1203"/>
                    <a:pt x="1940" y="1227"/>
                    <a:pt x="1686" y="1227"/>
                  </a:cubicBezTo>
                  <a:cubicBezTo>
                    <a:pt x="1491" y="1227"/>
                    <a:pt x="1304" y="1213"/>
                    <a:pt x="1128" y="1180"/>
                  </a:cubicBezTo>
                  <a:cubicBezTo>
                    <a:pt x="710" y="1091"/>
                    <a:pt x="342" y="888"/>
                    <a:pt x="153" y="546"/>
                  </a:cubicBezTo>
                  <a:cubicBezTo>
                    <a:pt x="114" y="482"/>
                    <a:pt x="89" y="420"/>
                    <a:pt x="76" y="356"/>
                  </a:cubicBezTo>
                  <a:cubicBezTo>
                    <a:pt x="0" y="496"/>
                    <a:pt x="13" y="635"/>
                    <a:pt x="38" y="761"/>
                  </a:cubicBezTo>
                  <a:cubicBezTo>
                    <a:pt x="76" y="1066"/>
                    <a:pt x="127" y="1370"/>
                    <a:pt x="254" y="1623"/>
                  </a:cubicBezTo>
                  <a:cubicBezTo>
                    <a:pt x="381" y="1865"/>
                    <a:pt x="609" y="2067"/>
                    <a:pt x="925" y="2080"/>
                  </a:cubicBezTo>
                  <a:cubicBezTo>
                    <a:pt x="940" y="2080"/>
                    <a:pt x="956" y="2081"/>
                    <a:pt x="971" y="2081"/>
                  </a:cubicBezTo>
                  <a:cubicBezTo>
                    <a:pt x="1211" y="2081"/>
                    <a:pt x="1461" y="1988"/>
                    <a:pt x="1711" y="1927"/>
                  </a:cubicBezTo>
                  <a:cubicBezTo>
                    <a:pt x="2105" y="1826"/>
                    <a:pt x="2497" y="1789"/>
                    <a:pt x="2890" y="1699"/>
                  </a:cubicBezTo>
                  <a:cubicBezTo>
                    <a:pt x="3283" y="1623"/>
                    <a:pt x="3689" y="1484"/>
                    <a:pt x="4043" y="1205"/>
                  </a:cubicBezTo>
                  <a:cubicBezTo>
                    <a:pt x="4196" y="1091"/>
                    <a:pt x="4336" y="952"/>
                    <a:pt x="4386" y="800"/>
                  </a:cubicBezTo>
                  <a:cubicBezTo>
                    <a:pt x="4437" y="648"/>
                    <a:pt x="4412" y="508"/>
                    <a:pt x="4336" y="406"/>
                  </a:cubicBezTo>
                  <a:cubicBezTo>
                    <a:pt x="4259" y="318"/>
                    <a:pt x="4145" y="254"/>
                    <a:pt x="4031" y="204"/>
                  </a:cubicBezTo>
                  <a:cubicBezTo>
                    <a:pt x="3727" y="68"/>
                    <a:pt x="3372" y="1"/>
                    <a:pt x="299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rot="571731">
              <a:off x="5821152" y="1236540"/>
              <a:ext cx="27770" cy="59144"/>
            </a:xfrm>
            <a:custGeom>
              <a:avLst/>
              <a:gdLst/>
              <a:ahLst/>
              <a:cxnLst/>
              <a:rect l="l" t="t" r="r" b="b"/>
              <a:pathLst>
                <a:path w="1046" h="2045" extrusionOk="0">
                  <a:moveTo>
                    <a:pt x="393" y="1"/>
                  </a:moveTo>
                  <a:lnTo>
                    <a:pt x="1" y="90"/>
                  </a:lnTo>
                  <a:cubicBezTo>
                    <a:pt x="1" y="90"/>
                    <a:pt x="178" y="1243"/>
                    <a:pt x="900" y="2029"/>
                  </a:cubicBezTo>
                  <a:cubicBezTo>
                    <a:pt x="910" y="2039"/>
                    <a:pt x="920" y="2044"/>
                    <a:pt x="930" y="2044"/>
                  </a:cubicBezTo>
                  <a:cubicBezTo>
                    <a:pt x="1012" y="2044"/>
                    <a:pt x="1046" y="1662"/>
                    <a:pt x="875" y="1218"/>
                  </a:cubicBezTo>
                  <a:cubicBezTo>
                    <a:pt x="596" y="660"/>
                    <a:pt x="393" y="1"/>
                    <a:pt x="393"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5713300" y="1366275"/>
              <a:ext cx="53100" cy="17025"/>
            </a:xfrm>
            <a:custGeom>
              <a:avLst/>
              <a:gdLst/>
              <a:ahLst/>
              <a:cxnLst/>
              <a:rect l="l" t="t" r="r" b="b"/>
              <a:pathLst>
                <a:path w="2124" h="681" extrusionOk="0">
                  <a:moveTo>
                    <a:pt x="2085" y="0"/>
                  </a:moveTo>
                  <a:cubicBezTo>
                    <a:pt x="1921" y="0"/>
                    <a:pt x="1730" y="25"/>
                    <a:pt x="1566" y="64"/>
                  </a:cubicBezTo>
                  <a:cubicBezTo>
                    <a:pt x="1376" y="89"/>
                    <a:pt x="1198" y="140"/>
                    <a:pt x="1021" y="203"/>
                  </a:cubicBezTo>
                  <a:cubicBezTo>
                    <a:pt x="666" y="304"/>
                    <a:pt x="324" y="456"/>
                    <a:pt x="20" y="647"/>
                  </a:cubicBezTo>
                  <a:cubicBezTo>
                    <a:pt x="0" y="656"/>
                    <a:pt x="3" y="681"/>
                    <a:pt x="22" y="681"/>
                  </a:cubicBezTo>
                  <a:cubicBezTo>
                    <a:pt x="28" y="681"/>
                    <a:pt x="36" y="678"/>
                    <a:pt x="45" y="672"/>
                  </a:cubicBezTo>
                  <a:cubicBezTo>
                    <a:pt x="362" y="520"/>
                    <a:pt x="704" y="368"/>
                    <a:pt x="1046" y="267"/>
                  </a:cubicBezTo>
                  <a:cubicBezTo>
                    <a:pt x="1211" y="216"/>
                    <a:pt x="1389" y="177"/>
                    <a:pt x="1553" y="140"/>
                  </a:cubicBezTo>
                  <a:cubicBezTo>
                    <a:pt x="1730" y="101"/>
                    <a:pt x="1908" y="76"/>
                    <a:pt x="2085" y="39"/>
                  </a:cubicBezTo>
                  <a:cubicBezTo>
                    <a:pt x="2124" y="39"/>
                    <a:pt x="2111" y="0"/>
                    <a:pt x="2085"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5725500" y="1243150"/>
              <a:ext cx="5425" cy="81775"/>
            </a:xfrm>
            <a:custGeom>
              <a:avLst/>
              <a:gdLst/>
              <a:ahLst/>
              <a:cxnLst/>
              <a:rect l="l" t="t" r="r" b="b"/>
              <a:pathLst>
                <a:path w="217" h="3271" extrusionOk="0">
                  <a:moveTo>
                    <a:pt x="20" y="1"/>
                  </a:moveTo>
                  <a:cubicBezTo>
                    <a:pt x="10" y="1"/>
                    <a:pt x="0" y="7"/>
                    <a:pt x="0" y="20"/>
                  </a:cubicBezTo>
                  <a:cubicBezTo>
                    <a:pt x="51" y="552"/>
                    <a:pt x="76" y="1097"/>
                    <a:pt x="102" y="1629"/>
                  </a:cubicBezTo>
                  <a:cubicBezTo>
                    <a:pt x="115" y="1896"/>
                    <a:pt x="127" y="2162"/>
                    <a:pt x="127" y="2428"/>
                  </a:cubicBezTo>
                  <a:cubicBezTo>
                    <a:pt x="140" y="2707"/>
                    <a:pt x="127" y="2986"/>
                    <a:pt x="152" y="3252"/>
                  </a:cubicBezTo>
                  <a:cubicBezTo>
                    <a:pt x="152" y="3264"/>
                    <a:pt x="162" y="3271"/>
                    <a:pt x="172" y="3271"/>
                  </a:cubicBezTo>
                  <a:cubicBezTo>
                    <a:pt x="181" y="3271"/>
                    <a:pt x="191" y="3264"/>
                    <a:pt x="191" y="3252"/>
                  </a:cubicBezTo>
                  <a:cubicBezTo>
                    <a:pt x="216" y="2986"/>
                    <a:pt x="191" y="2707"/>
                    <a:pt x="191" y="2428"/>
                  </a:cubicBezTo>
                  <a:lnTo>
                    <a:pt x="152" y="1629"/>
                  </a:lnTo>
                  <a:cubicBezTo>
                    <a:pt x="127" y="1097"/>
                    <a:pt x="89" y="552"/>
                    <a:pt x="39" y="20"/>
                  </a:cubicBezTo>
                  <a:cubicBezTo>
                    <a:pt x="39" y="7"/>
                    <a:pt x="29" y="1"/>
                    <a:pt x="2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5735450" y="1235675"/>
              <a:ext cx="7500" cy="88525"/>
            </a:xfrm>
            <a:custGeom>
              <a:avLst/>
              <a:gdLst/>
              <a:ahLst/>
              <a:cxnLst/>
              <a:rect l="l" t="t" r="r" b="b"/>
              <a:pathLst>
                <a:path w="300" h="3541" extrusionOk="0">
                  <a:moveTo>
                    <a:pt x="21" y="1"/>
                  </a:moveTo>
                  <a:cubicBezTo>
                    <a:pt x="12" y="1"/>
                    <a:pt x="0" y="11"/>
                    <a:pt x="8" y="27"/>
                  </a:cubicBezTo>
                  <a:cubicBezTo>
                    <a:pt x="33" y="306"/>
                    <a:pt x="97" y="598"/>
                    <a:pt x="122" y="889"/>
                  </a:cubicBezTo>
                  <a:cubicBezTo>
                    <a:pt x="160" y="1181"/>
                    <a:pt x="185" y="1472"/>
                    <a:pt x="199" y="1764"/>
                  </a:cubicBezTo>
                  <a:cubicBezTo>
                    <a:pt x="236" y="2359"/>
                    <a:pt x="224" y="2942"/>
                    <a:pt x="199" y="3525"/>
                  </a:cubicBezTo>
                  <a:cubicBezTo>
                    <a:pt x="199" y="3533"/>
                    <a:pt x="207" y="3540"/>
                    <a:pt x="214" y="3540"/>
                  </a:cubicBezTo>
                  <a:cubicBezTo>
                    <a:pt x="219" y="3540"/>
                    <a:pt x="224" y="3536"/>
                    <a:pt x="224" y="3525"/>
                  </a:cubicBezTo>
                  <a:cubicBezTo>
                    <a:pt x="300" y="2942"/>
                    <a:pt x="300" y="2347"/>
                    <a:pt x="261" y="1764"/>
                  </a:cubicBezTo>
                  <a:cubicBezTo>
                    <a:pt x="249" y="1472"/>
                    <a:pt x="224" y="1181"/>
                    <a:pt x="185" y="889"/>
                  </a:cubicBezTo>
                  <a:cubicBezTo>
                    <a:pt x="148" y="598"/>
                    <a:pt x="122" y="294"/>
                    <a:pt x="33" y="15"/>
                  </a:cubicBezTo>
                  <a:cubicBezTo>
                    <a:pt x="33" y="5"/>
                    <a:pt x="28" y="1"/>
                    <a:pt x="2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5924200" y="1200200"/>
              <a:ext cx="60875" cy="72000"/>
            </a:xfrm>
            <a:custGeom>
              <a:avLst/>
              <a:gdLst/>
              <a:ahLst/>
              <a:cxnLst/>
              <a:rect l="l" t="t" r="r" b="b"/>
              <a:pathLst>
                <a:path w="2435" h="2880" extrusionOk="0">
                  <a:moveTo>
                    <a:pt x="773" y="1"/>
                  </a:moveTo>
                  <a:cubicBezTo>
                    <a:pt x="710" y="1"/>
                    <a:pt x="634" y="1"/>
                    <a:pt x="584" y="39"/>
                  </a:cubicBezTo>
                  <a:cubicBezTo>
                    <a:pt x="520" y="77"/>
                    <a:pt x="482" y="153"/>
                    <a:pt x="457" y="217"/>
                  </a:cubicBezTo>
                  <a:cubicBezTo>
                    <a:pt x="190" y="863"/>
                    <a:pt x="26" y="1561"/>
                    <a:pt x="1" y="2257"/>
                  </a:cubicBezTo>
                  <a:cubicBezTo>
                    <a:pt x="1" y="2333"/>
                    <a:pt x="1" y="2422"/>
                    <a:pt x="77" y="2448"/>
                  </a:cubicBezTo>
                  <a:cubicBezTo>
                    <a:pt x="87" y="2455"/>
                    <a:pt x="100" y="2458"/>
                    <a:pt x="113" y="2458"/>
                  </a:cubicBezTo>
                  <a:cubicBezTo>
                    <a:pt x="148" y="2458"/>
                    <a:pt x="188" y="2437"/>
                    <a:pt x="215" y="2409"/>
                  </a:cubicBezTo>
                  <a:cubicBezTo>
                    <a:pt x="254" y="2372"/>
                    <a:pt x="266" y="2321"/>
                    <a:pt x="292" y="2283"/>
                  </a:cubicBezTo>
                  <a:cubicBezTo>
                    <a:pt x="368" y="2042"/>
                    <a:pt x="457" y="1801"/>
                    <a:pt x="545" y="1561"/>
                  </a:cubicBezTo>
                  <a:cubicBezTo>
                    <a:pt x="567" y="1504"/>
                    <a:pt x="609" y="1429"/>
                    <a:pt x="671" y="1429"/>
                  </a:cubicBezTo>
                  <a:cubicBezTo>
                    <a:pt x="679" y="1429"/>
                    <a:pt x="688" y="1431"/>
                    <a:pt x="697" y="1434"/>
                  </a:cubicBezTo>
                  <a:cubicBezTo>
                    <a:pt x="761" y="1446"/>
                    <a:pt x="786" y="1535"/>
                    <a:pt x="773" y="1598"/>
                  </a:cubicBezTo>
                  <a:cubicBezTo>
                    <a:pt x="748" y="1941"/>
                    <a:pt x="545" y="2257"/>
                    <a:pt x="254" y="2435"/>
                  </a:cubicBezTo>
                  <a:cubicBezTo>
                    <a:pt x="178" y="2485"/>
                    <a:pt x="63" y="2549"/>
                    <a:pt x="77" y="2651"/>
                  </a:cubicBezTo>
                  <a:cubicBezTo>
                    <a:pt x="89" y="2727"/>
                    <a:pt x="165" y="2777"/>
                    <a:pt x="241" y="2777"/>
                  </a:cubicBezTo>
                  <a:cubicBezTo>
                    <a:pt x="276" y="2777"/>
                    <a:pt x="309" y="2769"/>
                    <a:pt x="340" y="2757"/>
                  </a:cubicBezTo>
                  <a:lnTo>
                    <a:pt x="340" y="2757"/>
                  </a:lnTo>
                  <a:cubicBezTo>
                    <a:pt x="326" y="2781"/>
                    <a:pt x="320" y="2808"/>
                    <a:pt x="330" y="2828"/>
                  </a:cubicBezTo>
                  <a:cubicBezTo>
                    <a:pt x="355" y="2853"/>
                    <a:pt x="381" y="2853"/>
                    <a:pt x="406" y="2853"/>
                  </a:cubicBezTo>
                  <a:cubicBezTo>
                    <a:pt x="563" y="2867"/>
                    <a:pt x="722" y="2879"/>
                    <a:pt x="878" y="2879"/>
                  </a:cubicBezTo>
                  <a:cubicBezTo>
                    <a:pt x="1150" y="2879"/>
                    <a:pt x="1414" y="2842"/>
                    <a:pt x="1648" y="2714"/>
                  </a:cubicBezTo>
                  <a:cubicBezTo>
                    <a:pt x="1813" y="2612"/>
                    <a:pt x="1953" y="2460"/>
                    <a:pt x="2079" y="2321"/>
                  </a:cubicBezTo>
                  <a:cubicBezTo>
                    <a:pt x="2206" y="2156"/>
                    <a:pt x="2333" y="1978"/>
                    <a:pt x="2384" y="1775"/>
                  </a:cubicBezTo>
                  <a:cubicBezTo>
                    <a:pt x="2434" y="1586"/>
                    <a:pt x="2396" y="1370"/>
                    <a:pt x="2333" y="1180"/>
                  </a:cubicBezTo>
                  <a:cubicBezTo>
                    <a:pt x="2218" y="863"/>
                    <a:pt x="2066" y="559"/>
                    <a:pt x="1800" y="356"/>
                  </a:cubicBezTo>
                  <a:cubicBezTo>
                    <a:pt x="1508" y="128"/>
                    <a:pt x="1141" y="1"/>
                    <a:pt x="773"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5926400" y="1193775"/>
              <a:ext cx="69125" cy="90175"/>
            </a:xfrm>
            <a:custGeom>
              <a:avLst/>
              <a:gdLst/>
              <a:ahLst/>
              <a:cxnLst/>
              <a:rect l="l" t="t" r="r" b="b"/>
              <a:pathLst>
                <a:path w="2765" h="3607" extrusionOk="0">
                  <a:moveTo>
                    <a:pt x="1243" y="2261"/>
                  </a:moveTo>
                  <a:cubicBezTo>
                    <a:pt x="1236" y="2270"/>
                    <a:pt x="1230" y="2279"/>
                    <a:pt x="1223" y="2288"/>
                  </a:cubicBezTo>
                  <a:lnTo>
                    <a:pt x="1223" y="2288"/>
                  </a:lnTo>
                  <a:cubicBezTo>
                    <a:pt x="1230" y="2279"/>
                    <a:pt x="1236" y="2270"/>
                    <a:pt x="1243" y="2261"/>
                  </a:cubicBezTo>
                  <a:close/>
                  <a:moveTo>
                    <a:pt x="1132" y="0"/>
                  </a:moveTo>
                  <a:cubicBezTo>
                    <a:pt x="1061" y="0"/>
                    <a:pt x="991" y="19"/>
                    <a:pt x="952" y="68"/>
                  </a:cubicBezTo>
                  <a:cubicBezTo>
                    <a:pt x="901" y="156"/>
                    <a:pt x="964" y="271"/>
                    <a:pt x="1028" y="359"/>
                  </a:cubicBezTo>
                  <a:cubicBezTo>
                    <a:pt x="1256" y="663"/>
                    <a:pt x="1496" y="981"/>
                    <a:pt x="1725" y="1297"/>
                  </a:cubicBezTo>
                  <a:cubicBezTo>
                    <a:pt x="1789" y="1373"/>
                    <a:pt x="1851" y="1463"/>
                    <a:pt x="1953" y="1513"/>
                  </a:cubicBezTo>
                  <a:cubicBezTo>
                    <a:pt x="2004" y="1551"/>
                    <a:pt x="2080" y="1564"/>
                    <a:pt x="2118" y="1615"/>
                  </a:cubicBezTo>
                  <a:cubicBezTo>
                    <a:pt x="2194" y="1703"/>
                    <a:pt x="2156" y="1830"/>
                    <a:pt x="2118" y="1944"/>
                  </a:cubicBezTo>
                  <a:cubicBezTo>
                    <a:pt x="1966" y="2286"/>
                    <a:pt x="1789" y="2641"/>
                    <a:pt x="1446" y="2806"/>
                  </a:cubicBezTo>
                  <a:cubicBezTo>
                    <a:pt x="1522" y="2666"/>
                    <a:pt x="1586" y="2540"/>
                    <a:pt x="1662" y="2401"/>
                  </a:cubicBezTo>
                  <a:lnTo>
                    <a:pt x="1662" y="2401"/>
                  </a:lnTo>
                  <a:cubicBezTo>
                    <a:pt x="1547" y="2540"/>
                    <a:pt x="1420" y="2679"/>
                    <a:pt x="1268" y="2793"/>
                  </a:cubicBezTo>
                  <a:cubicBezTo>
                    <a:pt x="1148" y="2881"/>
                    <a:pt x="988" y="2950"/>
                    <a:pt x="832" y="2950"/>
                  </a:cubicBezTo>
                  <a:cubicBezTo>
                    <a:pt x="808" y="2950"/>
                    <a:pt x="785" y="2948"/>
                    <a:pt x="761" y="2945"/>
                  </a:cubicBezTo>
                  <a:cubicBezTo>
                    <a:pt x="907" y="2726"/>
                    <a:pt x="1065" y="2507"/>
                    <a:pt x="1223" y="2288"/>
                  </a:cubicBezTo>
                  <a:lnTo>
                    <a:pt x="1223" y="2288"/>
                  </a:lnTo>
                  <a:cubicBezTo>
                    <a:pt x="1044" y="2530"/>
                    <a:pt x="765" y="2736"/>
                    <a:pt x="508" y="2882"/>
                  </a:cubicBezTo>
                  <a:cubicBezTo>
                    <a:pt x="381" y="2945"/>
                    <a:pt x="191" y="2996"/>
                    <a:pt x="77" y="3085"/>
                  </a:cubicBezTo>
                  <a:cubicBezTo>
                    <a:pt x="1" y="3136"/>
                    <a:pt x="39" y="3173"/>
                    <a:pt x="90" y="3249"/>
                  </a:cubicBezTo>
                  <a:cubicBezTo>
                    <a:pt x="115" y="3325"/>
                    <a:pt x="166" y="3389"/>
                    <a:pt x="229" y="3440"/>
                  </a:cubicBezTo>
                  <a:cubicBezTo>
                    <a:pt x="355" y="3554"/>
                    <a:pt x="531" y="3606"/>
                    <a:pt x="703" y="3606"/>
                  </a:cubicBezTo>
                  <a:cubicBezTo>
                    <a:pt x="722" y="3606"/>
                    <a:pt x="742" y="3606"/>
                    <a:pt x="761" y="3604"/>
                  </a:cubicBezTo>
                  <a:cubicBezTo>
                    <a:pt x="952" y="3592"/>
                    <a:pt x="1142" y="3528"/>
                    <a:pt x="1319" y="3452"/>
                  </a:cubicBezTo>
                  <a:cubicBezTo>
                    <a:pt x="1789" y="3249"/>
                    <a:pt x="2232" y="2945"/>
                    <a:pt x="2485" y="2502"/>
                  </a:cubicBezTo>
                  <a:cubicBezTo>
                    <a:pt x="2764" y="2007"/>
                    <a:pt x="2764" y="1387"/>
                    <a:pt x="2511" y="905"/>
                  </a:cubicBezTo>
                  <a:cubicBezTo>
                    <a:pt x="2257" y="410"/>
                    <a:pt x="1738" y="55"/>
                    <a:pt x="1192" y="4"/>
                  </a:cubicBezTo>
                  <a:cubicBezTo>
                    <a:pt x="1173" y="2"/>
                    <a:pt x="1152" y="0"/>
                    <a:pt x="1132"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5788575" y="892325"/>
              <a:ext cx="250675" cy="328375"/>
            </a:xfrm>
            <a:custGeom>
              <a:avLst/>
              <a:gdLst/>
              <a:ahLst/>
              <a:cxnLst/>
              <a:rect l="l" t="t" r="r" b="b"/>
              <a:pathLst>
                <a:path w="10027" h="13135" extrusionOk="0">
                  <a:moveTo>
                    <a:pt x="1672" y="1"/>
                  </a:moveTo>
                  <a:cubicBezTo>
                    <a:pt x="1582" y="1"/>
                    <a:pt x="1498" y="11"/>
                    <a:pt x="1420" y="33"/>
                  </a:cubicBezTo>
                  <a:cubicBezTo>
                    <a:pt x="228" y="375"/>
                    <a:pt x="0" y="2138"/>
                    <a:pt x="1103" y="3228"/>
                  </a:cubicBezTo>
                  <a:cubicBezTo>
                    <a:pt x="2637" y="4761"/>
                    <a:pt x="6325" y="7144"/>
                    <a:pt x="6426" y="7284"/>
                  </a:cubicBezTo>
                  <a:cubicBezTo>
                    <a:pt x="6528" y="7411"/>
                    <a:pt x="6122" y="12152"/>
                    <a:pt x="5882" y="12532"/>
                  </a:cubicBezTo>
                  <a:cubicBezTo>
                    <a:pt x="6117" y="12833"/>
                    <a:pt x="7352" y="13134"/>
                    <a:pt x="7978" y="13134"/>
                  </a:cubicBezTo>
                  <a:cubicBezTo>
                    <a:pt x="8194" y="13134"/>
                    <a:pt x="8338" y="13098"/>
                    <a:pt x="8341" y="13014"/>
                  </a:cubicBezTo>
                  <a:cubicBezTo>
                    <a:pt x="8353" y="12684"/>
                    <a:pt x="10026" y="8184"/>
                    <a:pt x="9507" y="6701"/>
                  </a:cubicBezTo>
                  <a:cubicBezTo>
                    <a:pt x="9337" y="6226"/>
                    <a:pt x="3847" y="1"/>
                    <a:pt x="1672"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5831675" y="979350"/>
              <a:ext cx="126775" cy="230600"/>
            </a:xfrm>
            <a:custGeom>
              <a:avLst/>
              <a:gdLst/>
              <a:ahLst/>
              <a:cxnLst/>
              <a:rect l="l" t="t" r="r" b="b"/>
              <a:pathLst>
                <a:path w="5071" h="9224" extrusionOk="0">
                  <a:moveTo>
                    <a:pt x="114" y="0"/>
                  </a:moveTo>
                  <a:cubicBezTo>
                    <a:pt x="0" y="672"/>
                    <a:pt x="355" y="1344"/>
                    <a:pt x="824" y="1838"/>
                  </a:cubicBezTo>
                  <a:cubicBezTo>
                    <a:pt x="1280" y="2345"/>
                    <a:pt x="1851" y="2725"/>
                    <a:pt x="2333" y="3220"/>
                  </a:cubicBezTo>
                  <a:cubicBezTo>
                    <a:pt x="3333" y="4246"/>
                    <a:pt x="3828" y="5742"/>
                    <a:pt x="3638" y="7175"/>
                  </a:cubicBezTo>
                  <a:cubicBezTo>
                    <a:pt x="3575" y="7643"/>
                    <a:pt x="3448" y="8125"/>
                    <a:pt x="3587" y="8569"/>
                  </a:cubicBezTo>
                  <a:cubicBezTo>
                    <a:pt x="3674" y="8831"/>
                    <a:pt x="4015" y="9223"/>
                    <a:pt x="4342" y="9223"/>
                  </a:cubicBezTo>
                  <a:cubicBezTo>
                    <a:pt x="4395" y="9223"/>
                    <a:pt x="4448" y="9213"/>
                    <a:pt x="4500" y="9190"/>
                  </a:cubicBezTo>
                  <a:cubicBezTo>
                    <a:pt x="4868" y="9026"/>
                    <a:pt x="4792" y="8176"/>
                    <a:pt x="4829" y="7821"/>
                  </a:cubicBezTo>
                  <a:cubicBezTo>
                    <a:pt x="4969" y="6604"/>
                    <a:pt x="5045" y="5375"/>
                    <a:pt x="5070" y="4145"/>
                  </a:cubicBezTo>
                  <a:cubicBezTo>
                    <a:pt x="5070" y="3828"/>
                    <a:pt x="5070" y="3499"/>
                    <a:pt x="4905" y="3232"/>
                  </a:cubicBezTo>
                  <a:cubicBezTo>
                    <a:pt x="4778" y="3055"/>
                    <a:pt x="4589" y="2928"/>
                    <a:pt x="4411" y="2814"/>
                  </a:cubicBezTo>
                  <a:lnTo>
                    <a:pt x="11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5846875" y="974900"/>
              <a:ext cx="19350" cy="24825"/>
            </a:xfrm>
            <a:custGeom>
              <a:avLst/>
              <a:gdLst/>
              <a:ahLst/>
              <a:cxnLst/>
              <a:rect l="l" t="t" r="r" b="b"/>
              <a:pathLst>
                <a:path w="774" h="993" extrusionOk="0">
                  <a:moveTo>
                    <a:pt x="748" y="1"/>
                  </a:moveTo>
                  <a:cubicBezTo>
                    <a:pt x="533" y="64"/>
                    <a:pt x="368" y="204"/>
                    <a:pt x="229" y="381"/>
                  </a:cubicBezTo>
                  <a:cubicBezTo>
                    <a:pt x="165" y="457"/>
                    <a:pt x="114" y="559"/>
                    <a:pt x="77" y="660"/>
                  </a:cubicBezTo>
                  <a:cubicBezTo>
                    <a:pt x="51" y="711"/>
                    <a:pt x="38" y="761"/>
                    <a:pt x="26" y="812"/>
                  </a:cubicBezTo>
                  <a:cubicBezTo>
                    <a:pt x="13" y="850"/>
                    <a:pt x="1" y="914"/>
                    <a:pt x="13" y="951"/>
                  </a:cubicBezTo>
                  <a:lnTo>
                    <a:pt x="13" y="964"/>
                  </a:lnTo>
                  <a:cubicBezTo>
                    <a:pt x="3" y="974"/>
                    <a:pt x="26" y="993"/>
                    <a:pt x="42" y="993"/>
                  </a:cubicBezTo>
                  <a:cubicBezTo>
                    <a:pt x="46" y="993"/>
                    <a:pt x="49" y="992"/>
                    <a:pt x="51" y="990"/>
                  </a:cubicBezTo>
                  <a:cubicBezTo>
                    <a:pt x="140" y="875"/>
                    <a:pt x="241" y="774"/>
                    <a:pt x="342" y="672"/>
                  </a:cubicBezTo>
                  <a:cubicBezTo>
                    <a:pt x="444" y="584"/>
                    <a:pt x="545" y="495"/>
                    <a:pt x="647" y="393"/>
                  </a:cubicBezTo>
                  <a:cubicBezTo>
                    <a:pt x="657" y="383"/>
                    <a:pt x="651" y="365"/>
                    <a:pt x="641" y="365"/>
                  </a:cubicBezTo>
                  <a:cubicBezTo>
                    <a:pt x="639" y="365"/>
                    <a:pt x="637" y="366"/>
                    <a:pt x="634" y="368"/>
                  </a:cubicBezTo>
                  <a:cubicBezTo>
                    <a:pt x="494" y="419"/>
                    <a:pt x="381" y="520"/>
                    <a:pt x="292" y="621"/>
                  </a:cubicBezTo>
                  <a:cubicBezTo>
                    <a:pt x="203" y="698"/>
                    <a:pt x="140" y="787"/>
                    <a:pt x="77" y="875"/>
                  </a:cubicBezTo>
                  <a:cubicBezTo>
                    <a:pt x="127" y="711"/>
                    <a:pt x="190" y="545"/>
                    <a:pt x="305" y="406"/>
                  </a:cubicBezTo>
                  <a:cubicBezTo>
                    <a:pt x="418" y="254"/>
                    <a:pt x="584" y="128"/>
                    <a:pt x="761" y="26"/>
                  </a:cubicBezTo>
                  <a:cubicBezTo>
                    <a:pt x="773" y="26"/>
                    <a:pt x="761" y="1"/>
                    <a:pt x="748"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5925475" y="1191325"/>
              <a:ext cx="78900" cy="41450"/>
            </a:xfrm>
            <a:custGeom>
              <a:avLst/>
              <a:gdLst/>
              <a:ahLst/>
              <a:cxnLst/>
              <a:rect l="l" t="t" r="r" b="b"/>
              <a:pathLst>
                <a:path w="3156" h="1658" extrusionOk="0">
                  <a:moveTo>
                    <a:pt x="228" y="1"/>
                  </a:moveTo>
                  <a:cubicBezTo>
                    <a:pt x="114" y="293"/>
                    <a:pt x="26" y="609"/>
                    <a:pt x="0" y="927"/>
                  </a:cubicBezTo>
                  <a:cubicBezTo>
                    <a:pt x="697" y="1294"/>
                    <a:pt x="1457" y="1535"/>
                    <a:pt x="2243" y="1637"/>
                  </a:cubicBezTo>
                  <a:cubicBezTo>
                    <a:pt x="2325" y="1648"/>
                    <a:pt x="2407" y="1657"/>
                    <a:pt x="2487" y="1657"/>
                  </a:cubicBezTo>
                  <a:cubicBezTo>
                    <a:pt x="2579" y="1657"/>
                    <a:pt x="2668" y="1645"/>
                    <a:pt x="2750" y="1611"/>
                  </a:cubicBezTo>
                  <a:cubicBezTo>
                    <a:pt x="2928" y="1522"/>
                    <a:pt x="3017" y="1332"/>
                    <a:pt x="3080" y="1155"/>
                  </a:cubicBezTo>
                  <a:cubicBezTo>
                    <a:pt x="3093" y="1091"/>
                    <a:pt x="3156" y="927"/>
                    <a:pt x="3131" y="863"/>
                  </a:cubicBezTo>
                  <a:cubicBezTo>
                    <a:pt x="3093" y="761"/>
                    <a:pt x="2928" y="761"/>
                    <a:pt x="2840" y="736"/>
                  </a:cubicBezTo>
                  <a:cubicBezTo>
                    <a:pt x="2282" y="584"/>
                    <a:pt x="1724" y="420"/>
                    <a:pt x="1166" y="268"/>
                  </a:cubicBezTo>
                  <a:cubicBezTo>
                    <a:pt x="862" y="178"/>
                    <a:pt x="545" y="90"/>
                    <a:pt x="228"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5529650" y="884525"/>
              <a:ext cx="337525" cy="351200"/>
            </a:xfrm>
            <a:custGeom>
              <a:avLst/>
              <a:gdLst/>
              <a:ahLst/>
              <a:cxnLst/>
              <a:rect l="l" t="t" r="r" b="b"/>
              <a:pathLst>
                <a:path w="13501" h="14048" extrusionOk="0">
                  <a:moveTo>
                    <a:pt x="7304" y="0"/>
                  </a:moveTo>
                  <a:cubicBezTo>
                    <a:pt x="6451" y="0"/>
                    <a:pt x="1838" y="427"/>
                    <a:pt x="1217" y="1169"/>
                  </a:cubicBezTo>
                  <a:cubicBezTo>
                    <a:pt x="1" y="2614"/>
                    <a:pt x="3017" y="7444"/>
                    <a:pt x="3043" y="10182"/>
                  </a:cubicBezTo>
                  <a:cubicBezTo>
                    <a:pt x="3056" y="11386"/>
                    <a:pt x="1750" y="12856"/>
                    <a:pt x="3068" y="13452"/>
                  </a:cubicBezTo>
                  <a:cubicBezTo>
                    <a:pt x="4374" y="14048"/>
                    <a:pt x="7188" y="13997"/>
                    <a:pt x="8620" y="14035"/>
                  </a:cubicBezTo>
                  <a:cubicBezTo>
                    <a:pt x="8752" y="14039"/>
                    <a:pt x="8892" y="14041"/>
                    <a:pt x="9037" y="14041"/>
                  </a:cubicBezTo>
                  <a:cubicBezTo>
                    <a:pt x="10366" y="14041"/>
                    <a:pt x="12151" y="13874"/>
                    <a:pt x="12791" y="13326"/>
                  </a:cubicBezTo>
                  <a:cubicBezTo>
                    <a:pt x="13501" y="12704"/>
                    <a:pt x="12309" y="12185"/>
                    <a:pt x="12360" y="9205"/>
                  </a:cubicBezTo>
                  <a:cubicBezTo>
                    <a:pt x="12411" y="6024"/>
                    <a:pt x="13361" y="1042"/>
                    <a:pt x="12360" y="345"/>
                  </a:cubicBezTo>
                  <a:cubicBezTo>
                    <a:pt x="11853" y="3"/>
                    <a:pt x="7936" y="28"/>
                    <a:pt x="7391" y="3"/>
                  </a:cubicBezTo>
                  <a:cubicBezTo>
                    <a:pt x="7369" y="1"/>
                    <a:pt x="7340" y="0"/>
                    <a:pt x="730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5700775" y="945750"/>
              <a:ext cx="74500" cy="279525"/>
            </a:xfrm>
            <a:custGeom>
              <a:avLst/>
              <a:gdLst/>
              <a:ahLst/>
              <a:cxnLst/>
              <a:rect l="l" t="t" r="r" b="b"/>
              <a:pathLst>
                <a:path w="2980" h="11181" extrusionOk="0">
                  <a:moveTo>
                    <a:pt x="1307" y="1"/>
                  </a:moveTo>
                  <a:cubicBezTo>
                    <a:pt x="1205" y="114"/>
                    <a:pt x="1091" y="216"/>
                    <a:pt x="952" y="216"/>
                  </a:cubicBezTo>
                  <a:lnTo>
                    <a:pt x="939" y="216"/>
                  </a:lnTo>
                  <a:cubicBezTo>
                    <a:pt x="850" y="216"/>
                    <a:pt x="761" y="153"/>
                    <a:pt x="685" y="89"/>
                  </a:cubicBezTo>
                  <a:cubicBezTo>
                    <a:pt x="673" y="77"/>
                    <a:pt x="648" y="64"/>
                    <a:pt x="634" y="51"/>
                  </a:cubicBezTo>
                  <a:cubicBezTo>
                    <a:pt x="584" y="190"/>
                    <a:pt x="558" y="418"/>
                    <a:pt x="584" y="748"/>
                  </a:cubicBezTo>
                  <a:cubicBezTo>
                    <a:pt x="597" y="1002"/>
                    <a:pt x="191" y="7505"/>
                    <a:pt x="102" y="8443"/>
                  </a:cubicBezTo>
                  <a:cubicBezTo>
                    <a:pt x="1" y="9381"/>
                    <a:pt x="1104" y="11181"/>
                    <a:pt x="1484" y="11181"/>
                  </a:cubicBezTo>
                  <a:lnTo>
                    <a:pt x="1496" y="11181"/>
                  </a:lnTo>
                  <a:cubicBezTo>
                    <a:pt x="1864" y="11142"/>
                    <a:pt x="2980" y="8937"/>
                    <a:pt x="2941" y="8646"/>
                  </a:cubicBezTo>
                  <a:cubicBezTo>
                    <a:pt x="2904" y="8354"/>
                    <a:pt x="1851" y="1953"/>
                    <a:pt x="1572" y="799"/>
                  </a:cubicBezTo>
                  <a:cubicBezTo>
                    <a:pt x="1471" y="393"/>
                    <a:pt x="1383" y="153"/>
                    <a:pt x="1307"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5704900" y="919450"/>
              <a:ext cx="35525" cy="31700"/>
            </a:xfrm>
            <a:custGeom>
              <a:avLst/>
              <a:gdLst/>
              <a:ahLst/>
              <a:cxnLst/>
              <a:rect l="l" t="t" r="r" b="b"/>
              <a:pathLst>
                <a:path w="1421" h="1268" extrusionOk="0">
                  <a:moveTo>
                    <a:pt x="736" y="0"/>
                  </a:moveTo>
                  <a:cubicBezTo>
                    <a:pt x="711" y="0"/>
                    <a:pt x="672" y="13"/>
                    <a:pt x="647" y="13"/>
                  </a:cubicBezTo>
                  <a:cubicBezTo>
                    <a:pt x="508" y="51"/>
                    <a:pt x="406" y="178"/>
                    <a:pt x="305" y="292"/>
                  </a:cubicBezTo>
                  <a:cubicBezTo>
                    <a:pt x="1" y="672"/>
                    <a:pt x="190" y="862"/>
                    <a:pt x="469" y="1103"/>
                  </a:cubicBezTo>
                  <a:cubicBezTo>
                    <a:pt x="483" y="1116"/>
                    <a:pt x="508" y="1129"/>
                    <a:pt x="520" y="1141"/>
                  </a:cubicBezTo>
                  <a:cubicBezTo>
                    <a:pt x="596" y="1205"/>
                    <a:pt x="685" y="1268"/>
                    <a:pt x="774" y="1268"/>
                  </a:cubicBezTo>
                  <a:lnTo>
                    <a:pt x="787" y="1268"/>
                  </a:lnTo>
                  <a:cubicBezTo>
                    <a:pt x="926" y="1268"/>
                    <a:pt x="1040" y="1166"/>
                    <a:pt x="1142" y="1053"/>
                  </a:cubicBezTo>
                  <a:lnTo>
                    <a:pt x="1205" y="989"/>
                  </a:lnTo>
                  <a:cubicBezTo>
                    <a:pt x="1306" y="862"/>
                    <a:pt x="1421" y="723"/>
                    <a:pt x="1407" y="571"/>
                  </a:cubicBezTo>
                  <a:cubicBezTo>
                    <a:pt x="1407" y="406"/>
                    <a:pt x="1281" y="304"/>
                    <a:pt x="1154" y="203"/>
                  </a:cubicBezTo>
                  <a:cubicBezTo>
                    <a:pt x="1040" y="101"/>
                    <a:pt x="888" y="0"/>
                    <a:pt x="736" y="0"/>
                  </a:cubicBezTo>
                  <a:close/>
                </a:path>
              </a:pathLst>
            </a:custGeom>
            <a:solidFill>
              <a:srgbClr val="DA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5653625" y="887125"/>
              <a:ext cx="112150" cy="69475"/>
            </a:xfrm>
            <a:custGeom>
              <a:avLst/>
              <a:gdLst/>
              <a:ahLst/>
              <a:cxnLst/>
              <a:rect l="l" t="t" r="r" b="b"/>
              <a:pathLst>
                <a:path w="4486" h="2779" extrusionOk="0">
                  <a:moveTo>
                    <a:pt x="1857" y="0"/>
                  </a:moveTo>
                  <a:cubicBezTo>
                    <a:pt x="1293" y="0"/>
                    <a:pt x="772" y="132"/>
                    <a:pt x="594" y="520"/>
                  </a:cubicBezTo>
                  <a:cubicBezTo>
                    <a:pt x="0" y="1806"/>
                    <a:pt x="1711" y="2779"/>
                    <a:pt x="1995" y="2779"/>
                  </a:cubicBezTo>
                  <a:cubicBezTo>
                    <a:pt x="2002" y="2779"/>
                    <a:pt x="2008" y="2778"/>
                    <a:pt x="2013" y="2777"/>
                  </a:cubicBezTo>
                  <a:cubicBezTo>
                    <a:pt x="2229" y="2726"/>
                    <a:pt x="2267" y="1648"/>
                    <a:pt x="2774" y="1572"/>
                  </a:cubicBezTo>
                  <a:cubicBezTo>
                    <a:pt x="2793" y="1569"/>
                    <a:pt x="2812" y="1568"/>
                    <a:pt x="2831" y="1568"/>
                  </a:cubicBezTo>
                  <a:cubicBezTo>
                    <a:pt x="3305" y="1568"/>
                    <a:pt x="3683" y="2434"/>
                    <a:pt x="3857" y="2434"/>
                  </a:cubicBezTo>
                  <a:cubicBezTo>
                    <a:pt x="3859" y="2434"/>
                    <a:pt x="3862" y="2434"/>
                    <a:pt x="3864" y="2434"/>
                  </a:cubicBezTo>
                  <a:cubicBezTo>
                    <a:pt x="4041" y="2409"/>
                    <a:pt x="4486" y="1192"/>
                    <a:pt x="3636" y="406"/>
                  </a:cubicBezTo>
                  <a:cubicBezTo>
                    <a:pt x="3454" y="239"/>
                    <a:pt x="2617" y="0"/>
                    <a:pt x="1857"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5655525" y="880450"/>
              <a:ext cx="112150" cy="69475"/>
            </a:xfrm>
            <a:custGeom>
              <a:avLst/>
              <a:gdLst/>
              <a:ahLst/>
              <a:cxnLst/>
              <a:rect l="l" t="t" r="r" b="b"/>
              <a:pathLst>
                <a:path w="4486" h="2779" extrusionOk="0">
                  <a:moveTo>
                    <a:pt x="1856" y="1"/>
                  </a:moveTo>
                  <a:cubicBezTo>
                    <a:pt x="1293" y="1"/>
                    <a:pt x="772" y="132"/>
                    <a:pt x="594" y="521"/>
                  </a:cubicBezTo>
                  <a:cubicBezTo>
                    <a:pt x="0" y="1807"/>
                    <a:pt x="1711" y="2779"/>
                    <a:pt x="1995" y="2779"/>
                  </a:cubicBezTo>
                  <a:cubicBezTo>
                    <a:pt x="2002" y="2779"/>
                    <a:pt x="2008" y="2778"/>
                    <a:pt x="2013" y="2777"/>
                  </a:cubicBezTo>
                  <a:cubicBezTo>
                    <a:pt x="2229" y="2726"/>
                    <a:pt x="2267" y="1649"/>
                    <a:pt x="2774" y="1573"/>
                  </a:cubicBezTo>
                  <a:cubicBezTo>
                    <a:pt x="2793" y="1570"/>
                    <a:pt x="2812" y="1569"/>
                    <a:pt x="2831" y="1569"/>
                  </a:cubicBezTo>
                  <a:cubicBezTo>
                    <a:pt x="3305" y="1569"/>
                    <a:pt x="3683" y="2436"/>
                    <a:pt x="3857" y="2436"/>
                  </a:cubicBezTo>
                  <a:cubicBezTo>
                    <a:pt x="3859" y="2436"/>
                    <a:pt x="3862" y="2436"/>
                    <a:pt x="3864" y="2435"/>
                  </a:cubicBezTo>
                  <a:cubicBezTo>
                    <a:pt x="4041" y="2410"/>
                    <a:pt x="4486" y="1193"/>
                    <a:pt x="3636" y="407"/>
                  </a:cubicBezTo>
                  <a:cubicBezTo>
                    <a:pt x="3454" y="239"/>
                    <a:pt x="2616" y="1"/>
                    <a:pt x="185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5712825" y="1067450"/>
              <a:ext cx="60550" cy="52625"/>
            </a:xfrm>
            <a:custGeom>
              <a:avLst/>
              <a:gdLst/>
              <a:ahLst/>
              <a:cxnLst/>
              <a:rect l="l" t="t" r="r" b="b"/>
              <a:pathLst>
                <a:path w="2422" h="2105" extrusionOk="0">
                  <a:moveTo>
                    <a:pt x="13" y="0"/>
                  </a:moveTo>
                  <a:cubicBezTo>
                    <a:pt x="13" y="152"/>
                    <a:pt x="0" y="304"/>
                    <a:pt x="0" y="457"/>
                  </a:cubicBezTo>
                  <a:cubicBezTo>
                    <a:pt x="431" y="900"/>
                    <a:pt x="901" y="1280"/>
                    <a:pt x="1395" y="1584"/>
                  </a:cubicBezTo>
                  <a:cubicBezTo>
                    <a:pt x="1724" y="1800"/>
                    <a:pt x="2054" y="1964"/>
                    <a:pt x="2396" y="2091"/>
                  </a:cubicBezTo>
                  <a:cubicBezTo>
                    <a:pt x="2409" y="2104"/>
                    <a:pt x="2409" y="2104"/>
                    <a:pt x="2422" y="2104"/>
                  </a:cubicBezTo>
                  <a:lnTo>
                    <a:pt x="2346" y="1686"/>
                  </a:lnTo>
                  <a:cubicBezTo>
                    <a:pt x="1535" y="1331"/>
                    <a:pt x="710" y="735"/>
                    <a:pt x="1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5713450" y="1050975"/>
              <a:ext cx="56775" cy="52625"/>
            </a:xfrm>
            <a:custGeom>
              <a:avLst/>
              <a:gdLst/>
              <a:ahLst/>
              <a:cxnLst/>
              <a:rect l="l" t="t" r="r" b="b"/>
              <a:pathLst>
                <a:path w="2271" h="2105" extrusionOk="0">
                  <a:moveTo>
                    <a:pt x="26" y="0"/>
                  </a:moveTo>
                  <a:cubicBezTo>
                    <a:pt x="14" y="152"/>
                    <a:pt x="14" y="291"/>
                    <a:pt x="1" y="443"/>
                  </a:cubicBezTo>
                  <a:cubicBezTo>
                    <a:pt x="470" y="938"/>
                    <a:pt x="977" y="1369"/>
                    <a:pt x="1510" y="1699"/>
                  </a:cubicBezTo>
                  <a:cubicBezTo>
                    <a:pt x="1763" y="1863"/>
                    <a:pt x="2017" y="1990"/>
                    <a:pt x="2270" y="2104"/>
                  </a:cubicBezTo>
                  <a:cubicBezTo>
                    <a:pt x="2245" y="1952"/>
                    <a:pt x="2219" y="1787"/>
                    <a:pt x="2181" y="1623"/>
                  </a:cubicBezTo>
                  <a:cubicBezTo>
                    <a:pt x="1433" y="1254"/>
                    <a:pt x="673" y="685"/>
                    <a:pt x="26"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5715350" y="1013250"/>
              <a:ext cx="47550" cy="49775"/>
            </a:xfrm>
            <a:custGeom>
              <a:avLst/>
              <a:gdLst/>
              <a:ahLst/>
              <a:cxnLst/>
              <a:rect l="l" t="t" r="r" b="b"/>
              <a:pathLst>
                <a:path w="1902" h="1991" extrusionOk="0">
                  <a:moveTo>
                    <a:pt x="26" y="0"/>
                  </a:moveTo>
                  <a:cubicBezTo>
                    <a:pt x="14" y="152"/>
                    <a:pt x="14" y="304"/>
                    <a:pt x="1" y="456"/>
                  </a:cubicBezTo>
                  <a:cubicBezTo>
                    <a:pt x="495" y="1002"/>
                    <a:pt x="1040" y="1471"/>
                    <a:pt x="1623" y="1839"/>
                  </a:cubicBezTo>
                  <a:cubicBezTo>
                    <a:pt x="1712" y="1889"/>
                    <a:pt x="1801" y="1940"/>
                    <a:pt x="1902" y="1991"/>
                  </a:cubicBezTo>
                  <a:cubicBezTo>
                    <a:pt x="1864" y="1825"/>
                    <a:pt x="1826" y="1648"/>
                    <a:pt x="1801" y="1484"/>
                  </a:cubicBezTo>
                  <a:cubicBezTo>
                    <a:pt x="1167" y="1103"/>
                    <a:pt x="546" y="596"/>
                    <a:pt x="26"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5711550" y="1088650"/>
              <a:ext cx="65625" cy="52975"/>
            </a:xfrm>
            <a:custGeom>
              <a:avLst/>
              <a:gdLst/>
              <a:ahLst/>
              <a:cxnLst/>
              <a:rect l="l" t="t" r="r" b="b"/>
              <a:pathLst>
                <a:path w="2625" h="2119" extrusionOk="0">
                  <a:moveTo>
                    <a:pt x="26" y="1"/>
                  </a:moveTo>
                  <a:cubicBezTo>
                    <a:pt x="14" y="153"/>
                    <a:pt x="14" y="293"/>
                    <a:pt x="1" y="445"/>
                  </a:cubicBezTo>
                  <a:cubicBezTo>
                    <a:pt x="419" y="851"/>
                    <a:pt x="862" y="1218"/>
                    <a:pt x="1332" y="1510"/>
                  </a:cubicBezTo>
                  <a:cubicBezTo>
                    <a:pt x="1662" y="1713"/>
                    <a:pt x="1991" y="1877"/>
                    <a:pt x="2333" y="2017"/>
                  </a:cubicBezTo>
                  <a:cubicBezTo>
                    <a:pt x="2434" y="2054"/>
                    <a:pt x="2524" y="2080"/>
                    <a:pt x="2625" y="2118"/>
                  </a:cubicBezTo>
                  <a:cubicBezTo>
                    <a:pt x="2600" y="1978"/>
                    <a:pt x="2574" y="1826"/>
                    <a:pt x="2549" y="1649"/>
                  </a:cubicBezTo>
                  <a:cubicBezTo>
                    <a:pt x="2460" y="1623"/>
                    <a:pt x="2371" y="1586"/>
                    <a:pt x="2282" y="1547"/>
                  </a:cubicBezTo>
                  <a:cubicBezTo>
                    <a:pt x="1509" y="1231"/>
                    <a:pt x="710" y="685"/>
                    <a:pt x="26"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5714725" y="1030050"/>
              <a:ext cx="51350" cy="51025"/>
            </a:xfrm>
            <a:custGeom>
              <a:avLst/>
              <a:gdLst/>
              <a:ahLst/>
              <a:cxnLst/>
              <a:rect l="l" t="t" r="r" b="b"/>
              <a:pathLst>
                <a:path w="2054" h="2041" extrusionOk="0">
                  <a:moveTo>
                    <a:pt x="13" y="0"/>
                  </a:moveTo>
                  <a:cubicBezTo>
                    <a:pt x="13" y="139"/>
                    <a:pt x="0" y="291"/>
                    <a:pt x="0" y="444"/>
                  </a:cubicBezTo>
                  <a:cubicBezTo>
                    <a:pt x="470" y="964"/>
                    <a:pt x="1014" y="1420"/>
                    <a:pt x="1585" y="1775"/>
                  </a:cubicBezTo>
                  <a:cubicBezTo>
                    <a:pt x="1737" y="1876"/>
                    <a:pt x="1902" y="1965"/>
                    <a:pt x="2054" y="2041"/>
                  </a:cubicBezTo>
                  <a:cubicBezTo>
                    <a:pt x="2028" y="1889"/>
                    <a:pt x="2003" y="1724"/>
                    <a:pt x="1966" y="1559"/>
                  </a:cubicBezTo>
                  <a:cubicBezTo>
                    <a:pt x="1281" y="1179"/>
                    <a:pt x="597" y="646"/>
                    <a:pt x="1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5710625" y="1105150"/>
              <a:ext cx="69400" cy="52950"/>
            </a:xfrm>
            <a:custGeom>
              <a:avLst/>
              <a:gdLst/>
              <a:ahLst/>
              <a:cxnLst/>
              <a:rect l="l" t="t" r="r" b="b"/>
              <a:pathLst>
                <a:path w="2776" h="2118" extrusionOk="0">
                  <a:moveTo>
                    <a:pt x="25" y="0"/>
                  </a:moveTo>
                  <a:cubicBezTo>
                    <a:pt x="25" y="152"/>
                    <a:pt x="12" y="292"/>
                    <a:pt x="0" y="431"/>
                  </a:cubicBezTo>
                  <a:cubicBezTo>
                    <a:pt x="406" y="825"/>
                    <a:pt x="837" y="1179"/>
                    <a:pt x="1293" y="1458"/>
                  </a:cubicBezTo>
                  <a:cubicBezTo>
                    <a:pt x="1623" y="1661"/>
                    <a:pt x="1964" y="1839"/>
                    <a:pt x="2294" y="1965"/>
                  </a:cubicBezTo>
                  <a:cubicBezTo>
                    <a:pt x="2446" y="2028"/>
                    <a:pt x="2598" y="2079"/>
                    <a:pt x="2763" y="2117"/>
                  </a:cubicBezTo>
                  <a:cubicBezTo>
                    <a:pt x="2763" y="2079"/>
                    <a:pt x="2776" y="2054"/>
                    <a:pt x="2763" y="2028"/>
                  </a:cubicBezTo>
                  <a:cubicBezTo>
                    <a:pt x="2763" y="1991"/>
                    <a:pt x="2738" y="1876"/>
                    <a:pt x="2713" y="1687"/>
                  </a:cubicBezTo>
                  <a:cubicBezTo>
                    <a:pt x="2561" y="1648"/>
                    <a:pt x="2408" y="1585"/>
                    <a:pt x="2256" y="1521"/>
                  </a:cubicBezTo>
                  <a:cubicBezTo>
                    <a:pt x="1496" y="1205"/>
                    <a:pt x="710" y="672"/>
                    <a:pt x="25"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5721050" y="1191325"/>
              <a:ext cx="32050" cy="26350"/>
            </a:xfrm>
            <a:custGeom>
              <a:avLst/>
              <a:gdLst/>
              <a:ahLst/>
              <a:cxnLst/>
              <a:rect l="l" t="t" r="r" b="b"/>
              <a:pathLst>
                <a:path w="1282" h="1054" extrusionOk="0">
                  <a:moveTo>
                    <a:pt x="1" y="1"/>
                  </a:moveTo>
                  <a:cubicBezTo>
                    <a:pt x="191" y="331"/>
                    <a:pt x="406" y="635"/>
                    <a:pt x="584" y="838"/>
                  </a:cubicBezTo>
                  <a:cubicBezTo>
                    <a:pt x="724" y="914"/>
                    <a:pt x="851" y="990"/>
                    <a:pt x="977" y="1054"/>
                  </a:cubicBezTo>
                  <a:cubicBezTo>
                    <a:pt x="1066" y="1015"/>
                    <a:pt x="1167" y="914"/>
                    <a:pt x="1282" y="761"/>
                  </a:cubicBezTo>
                  <a:cubicBezTo>
                    <a:pt x="851" y="572"/>
                    <a:pt x="420" y="305"/>
                    <a:pt x="1"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5709975" y="1165050"/>
              <a:ext cx="51675" cy="41225"/>
            </a:xfrm>
            <a:custGeom>
              <a:avLst/>
              <a:gdLst/>
              <a:ahLst/>
              <a:cxnLst/>
              <a:rect l="l" t="t" r="r" b="b"/>
              <a:pathLst>
                <a:path w="2067" h="1649" extrusionOk="0">
                  <a:moveTo>
                    <a:pt x="1" y="0"/>
                  </a:moveTo>
                  <a:lnTo>
                    <a:pt x="1" y="0"/>
                  </a:lnTo>
                  <a:cubicBezTo>
                    <a:pt x="64" y="229"/>
                    <a:pt x="153" y="457"/>
                    <a:pt x="254" y="685"/>
                  </a:cubicBezTo>
                  <a:cubicBezTo>
                    <a:pt x="482" y="874"/>
                    <a:pt x="723" y="1040"/>
                    <a:pt x="964" y="1192"/>
                  </a:cubicBezTo>
                  <a:cubicBezTo>
                    <a:pt x="1255" y="1369"/>
                    <a:pt x="1547" y="1521"/>
                    <a:pt x="1838" y="1648"/>
                  </a:cubicBezTo>
                  <a:cubicBezTo>
                    <a:pt x="1914" y="1534"/>
                    <a:pt x="1990" y="1420"/>
                    <a:pt x="2066" y="1293"/>
                  </a:cubicBezTo>
                  <a:cubicBezTo>
                    <a:pt x="2016" y="1280"/>
                    <a:pt x="1965" y="1255"/>
                    <a:pt x="1927" y="1243"/>
                  </a:cubicBezTo>
                  <a:cubicBezTo>
                    <a:pt x="1268" y="976"/>
                    <a:pt x="609" y="545"/>
                    <a:pt x="1"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5716325" y="991375"/>
              <a:ext cx="41850" cy="48200"/>
            </a:xfrm>
            <a:custGeom>
              <a:avLst/>
              <a:gdLst/>
              <a:ahLst/>
              <a:cxnLst/>
              <a:rect l="l" t="t" r="r" b="b"/>
              <a:pathLst>
                <a:path w="1674" h="1928" extrusionOk="0">
                  <a:moveTo>
                    <a:pt x="26" y="1"/>
                  </a:moveTo>
                  <a:cubicBezTo>
                    <a:pt x="12" y="140"/>
                    <a:pt x="12" y="305"/>
                    <a:pt x="0" y="469"/>
                  </a:cubicBezTo>
                  <a:cubicBezTo>
                    <a:pt x="507" y="1053"/>
                    <a:pt x="1077" y="1547"/>
                    <a:pt x="1673" y="1928"/>
                  </a:cubicBezTo>
                  <a:cubicBezTo>
                    <a:pt x="1648" y="1750"/>
                    <a:pt x="1609" y="1573"/>
                    <a:pt x="1572" y="1395"/>
                  </a:cubicBezTo>
                  <a:cubicBezTo>
                    <a:pt x="1014" y="1015"/>
                    <a:pt x="482" y="533"/>
                    <a:pt x="26"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5708375" y="1141900"/>
              <a:ext cx="62150" cy="47900"/>
            </a:xfrm>
            <a:custGeom>
              <a:avLst/>
              <a:gdLst/>
              <a:ahLst/>
              <a:cxnLst/>
              <a:rect l="l" t="t" r="r" b="b"/>
              <a:pathLst>
                <a:path w="2486" h="1916" extrusionOk="0">
                  <a:moveTo>
                    <a:pt x="26" y="1"/>
                  </a:moveTo>
                  <a:cubicBezTo>
                    <a:pt x="26" y="153"/>
                    <a:pt x="14" y="279"/>
                    <a:pt x="1" y="355"/>
                  </a:cubicBezTo>
                  <a:lnTo>
                    <a:pt x="1" y="470"/>
                  </a:lnTo>
                  <a:cubicBezTo>
                    <a:pt x="369" y="812"/>
                    <a:pt x="749" y="1104"/>
                    <a:pt x="1142" y="1357"/>
                  </a:cubicBezTo>
                  <a:cubicBezTo>
                    <a:pt x="1471" y="1560"/>
                    <a:pt x="1814" y="1724"/>
                    <a:pt x="2143" y="1864"/>
                  </a:cubicBezTo>
                  <a:cubicBezTo>
                    <a:pt x="2194" y="1877"/>
                    <a:pt x="2245" y="1902"/>
                    <a:pt x="2296" y="1915"/>
                  </a:cubicBezTo>
                  <a:cubicBezTo>
                    <a:pt x="2358" y="1800"/>
                    <a:pt x="2422" y="1674"/>
                    <a:pt x="2485" y="1560"/>
                  </a:cubicBezTo>
                  <a:cubicBezTo>
                    <a:pt x="2372" y="1522"/>
                    <a:pt x="2270" y="1484"/>
                    <a:pt x="2169" y="1433"/>
                  </a:cubicBezTo>
                  <a:cubicBezTo>
                    <a:pt x="1434" y="1129"/>
                    <a:pt x="685" y="634"/>
                    <a:pt x="26"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5709350" y="1125750"/>
              <a:ext cx="67500" cy="50400"/>
            </a:xfrm>
            <a:custGeom>
              <a:avLst/>
              <a:gdLst/>
              <a:ahLst/>
              <a:cxnLst/>
              <a:rect l="l" t="t" r="r" b="b"/>
              <a:pathLst>
                <a:path w="2700" h="2016" extrusionOk="0">
                  <a:moveTo>
                    <a:pt x="38" y="1"/>
                  </a:moveTo>
                  <a:cubicBezTo>
                    <a:pt x="26" y="153"/>
                    <a:pt x="12" y="305"/>
                    <a:pt x="0" y="444"/>
                  </a:cubicBezTo>
                  <a:cubicBezTo>
                    <a:pt x="393" y="812"/>
                    <a:pt x="798" y="1141"/>
                    <a:pt x="1229" y="1395"/>
                  </a:cubicBezTo>
                  <a:cubicBezTo>
                    <a:pt x="1559" y="1610"/>
                    <a:pt x="1888" y="1775"/>
                    <a:pt x="2231" y="1902"/>
                  </a:cubicBezTo>
                  <a:lnTo>
                    <a:pt x="2535" y="2016"/>
                  </a:lnTo>
                  <a:cubicBezTo>
                    <a:pt x="2598" y="1877"/>
                    <a:pt x="2649" y="1737"/>
                    <a:pt x="2700" y="1623"/>
                  </a:cubicBezTo>
                  <a:cubicBezTo>
                    <a:pt x="2535" y="1572"/>
                    <a:pt x="2358" y="1522"/>
                    <a:pt x="2181" y="1446"/>
                  </a:cubicBezTo>
                  <a:cubicBezTo>
                    <a:pt x="1445" y="1141"/>
                    <a:pt x="697" y="634"/>
                    <a:pt x="38"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5717250" y="974275"/>
              <a:ext cx="37125" cy="45650"/>
            </a:xfrm>
            <a:custGeom>
              <a:avLst/>
              <a:gdLst/>
              <a:ahLst/>
              <a:cxnLst/>
              <a:rect l="l" t="t" r="r" b="b"/>
              <a:pathLst>
                <a:path w="1485" h="1826" extrusionOk="0">
                  <a:moveTo>
                    <a:pt x="14" y="1"/>
                  </a:moveTo>
                  <a:cubicBezTo>
                    <a:pt x="14" y="127"/>
                    <a:pt x="1" y="279"/>
                    <a:pt x="1" y="457"/>
                  </a:cubicBezTo>
                  <a:cubicBezTo>
                    <a:pt x="445" y="989"/>
                    <a:pt x="952" y="1458"/>
                    <a:pt x="1484" y="1826"/>
                  </a:cubicBezTo>
                  <a:cubicBezTo>
                    <a:pt x="1459" y="1648"/>
                    <a:pt x="1420" y="1458"/>
                    <a:pt x="1383" y="1293"/>
                  </a:cubicBezTo>
                  <a:cubicBezTo>
                    <a:pt x="888" y="925"/>
                    <a:pt x="419" y="494"/>
                    <a:pt x="14"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5717575" y="952100"/>
              <a:ext cx="32025" cy="43125"/>
            </a:xfrm>
            <a:custGeom>
              <a:avLst/>
              <a:gdLst/>
              <a:ahLst/>
              <a:cxnLst/>
              <a:rect l="l" t="t" r="r" b="b"/>
              <a:pathLst>
                <a:path w="1281" h="1725" extrusionOk="0">
                  <a:moveTo>
                    <a:pt x="1" y="0"/>
                  </a:moveTo>
                  <a:cubicBezTo>
                    <a:pt x="1" y="114"/>
                    <a:pt x="1" y="241"/>
                    <a:pt x="13" y="406"/>
                  </a:cubicBezTo>
                  <a:lnTo>
                    <a:pt x="13" y="469"/>
                  </a:lnTo>
                  <a:cubicBezTo>
                    <a:pt x="38" y="507"/>
                    <a:pt x="64" y="545"/>
                    <a:pt x="89" y="570"/>
                  </a:cubicBezTo>
                  <a:cubicBezTo>
                    <a:pt x="457" y="1001"/>
                    <a:pt x="850" y="1381"/>
                    <a:pt x="1281" y="1724"/>
                  </a:cubicBezTo>
                  <a:cubicBezTo>
                    <a:pt x="1243" y="1521"/>
                    <a:pt x="1205" y="1344"/>
                    <a:pt x="1167" y="1179"/>
                  </a:cubicBezTo>
                  <a:cubicBezTo>
                    <a:pt x="748" y="837"/>
                    <a:pt x="356" y="431"/>
                    <a:pt x="1"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5735625" y="943850"/>
              <a:ext cx="375" cy="650"/>
            </a:xfrm>
            <a:custGeom>
              <a:avLst/>
              <a:gdLst/>
              <a:ahLst/>
              <a:cxnLst/>
              <a:rect l="l" t="t" r="r" b="b"/>
              <a:pathLst>
                <a:path w="15" h="26" extrusionOk="0">
                  <a:moveTo>
                    <a:pt x="1" y="1"/>
                  </a:moveTo>
                  <a:lnTo>
                    <a:pt x="1" y="13"/>
                  </a:lnTo>
                  <a:lnTo>
                    <a:pt x="14" y="26"/>
                  </a:lnTo>
                  <a:cubicBezTo>
                    <a:pt x="14" y="13"/>
                    <a:pt x="14" y="13"/>
                    <a:pt x="1"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5718525" y="945125"/>
              <a:ext cx="26650" cy="29800"/>
            </a:xfrm>
            <a:custGeom>
              <a:avLst/>
              <a:gdLst/>
              <a:ahLst/>
              <a:cxnLst/>
              <a:rect l="l" t="t" r="r" b="b"/>
              <a:pathLst>
                <a:path w="1066" h="1192" extrusionOk="0">
                  <a:moveTo>
                    <a:pt x="14" y="0"/>
                  </a:moveTo>
                  <a:cubicBezTo>
                    <a:pt x="14" y="26"/>
                    <a:pt x="0" y="51"/>
                    <a:pt x="0" y="76"/>
                  </a:cubicBezTo>
                  <a:cubicBezTo>
                    <a:pt x="39" y="127"/>
                    <a:pt x="76" y="190"/>
                    <a:pt x="127" y="241"/>
                  </a:cubicBezTo>
                  <a:cubicBezTo>
                    <a:pt x="419" y="583"/>
                    <a:pt x="736" y="900"/>
                    <a:pt x="1065" y="1192"/>
                  </a:cubicBezTo>
                  <a:cubicBezTo>
                    <a:pt x="1028" y="1001"/>
                    <a:pt x="989" y="849"/>
                    <a:pt x="964" y="736"/>
                  </a:cubicBezTo>
                  <a:cubicBezTo>
                    <a:pt x="952" y="685"/>
                    <a:pt x="938" y="634"/>
                    <a:pt x="926" y="596"/>
                  </a:cubicBezTo>
                  <a:cubicBezTo>
                    <a:pt x="761" y="443"/>
                    <a:pt x="609" y="291"/>
                    <a:pt x="457" y="139"/>
                  </a:cubicBezTo>
                  <a:cubicBezTo>
                    <a:pt x="419" y="152"/>
                    <a:pt x="368" y="165"/>
                    <a:pt x="330" y="165"/>
                  </a:cubicBezTo>
                  <a:cubicBezTo>
                    <a:pt x="229" y="165"/>
                    <a:pt x="140" y="102"/>
                    <a:pt x="64" y="38"/>
                  </a:cubicBezTo>
                  <a:cubicBezTo>
                    <a:pt x="51" y="26"/>
                    <a:pt x="39" y="12"/>
                    <a:pt x="14"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5735625" y="1212250"/>
              <a:ext cx="9875" cy="5725"/>
            </a:xfrm>
            <a:custGeom>
              <a:avLst/>
              <a:gdLst/>
              <a:ahLst/>
              <a:cxnLst/>
              <a:rect l="l" t="t" r="r" b="b"/>
              <a:pathLst>
                <a:path w="395" h="229" extrusionOk="0">
                  <a:moveTo>
                    <a:pt x="1" y="1"/>
                  </a:moveTo>
                  <a:lnTo>
                    <a:pt x="1" y="1"/>
                  </a:lnTo>
                  <a:cubicBezTo>
                    <a:pt x="141" y="140"/>
                    <a:pt x="268" y="229"/>
                    <a:pt x="356" y="229"/>
                  </a:cubicBezTo>
                  <a:cubicBezTo>
                    <a:pt x="369" y="229"/>
                    <a:pt x="381" y="217"/>
                    <a:pt x="394" y="217"/>
                  </a:cubicBezTo>
                  <a:cubicBezTo>
                    <a:pt x="268" y="153"/>
                    <a:pt x="141" y="77"/>
                    <a:pt x="1"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5716325" y="1182150"/>
              <a:ext cx="39625" cy="28225"/>
            </a:xfrm>
            <a:custGeom>
              <a:avLst/>
              <a:gdLst/>
              <a:ahLst/>
              <a:cxnLst/>
              <a:rect l="l" t="t" r="r" b="b"/>
              <a:pathLst>
                <a:path w="1585" h="1129" extrusionOk="0">
                  <a:moveTo>
                    <a:pt x="0" y="1"/>
                  </a:moveTo>
                  <a:lnTo>
                    <a:pt x="0" y="1"/>
                  </a:lnTo>
                  <a:cubicBezTo>
                    <a:pt x="63" y="128"/>
                    <a:pt x="127" y="241"/>
                    <a:pt x="190" y="368"/>
                  </a:cubicBezTo>
                  <a:cubicBezTo>
                    <a:pt x="609" y="672"/>
                    <a:pt x="1040" y="939"/>
                    <a:pt x="1471" y="1128"/>
                  </a:cubicBezTo>
                  <a:cubicBezTo>
                    <a:pt x="1508" y="1078"/>
                    <a:pt x="1547" y="1027"/>
                    <a:pt x="1584" y="964"/>
                  </a:cubicBezTo>
                  <a:cubicBezTo>
                    <a:pt x="1293" y="837"/>
                    <a:pt x="1001" y="685"/>
                    <a:pt x="710" y="508"/>
                  </a:cubicBezTo>
                  <a:cubicBezTo>
                    <a:pt x="469" y="356"/>
                    <a:pt x="228" y="190"/>
                    <a:pt x="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5708375" y="1153650"/>
              <a:ext cx="57400" cy="43750"/>
            </a:xfrm>
            <a:custGeom>
              <a:avLst/>
              <a:gdLst/>
              <a:ahLst/>
              <a:cxnLst/>
              <a:rect l="l" t="t" r="r" b="b"/>
              <a:pathLst>
                <a:path w="2296" h="1750" extrusionOk="0">
                  <a:moveTo>
                    <a:pt x="1" y="0"/>
                  </a:moveTo>
                  <a:cubicBezTo>
                    <a:pt x="1" y="139"/>
                    <a:pt x="26" y="291"/>
                    <a:pt x="65" y="456"/>
                  </a:cubicBezTo>
                  <a:cubicBezTo>
                    <a:pt x="673" y="1001"/>
                    <a:pt x="1332" y="1432"/>
                    <a:pt x="1991" y="1699"/>
                  </a:cubicBezTo>
                  <a:cubicBezTo>
                    <a:pt x="2029" y="1711"/>
                    <a:pt x="2080" y="1736"/>
                    <a:pt x="2130" y="1749"/>
                  </a:cubicBezTo>
                  <a:cubicBezTo>
                    <a:pt x="2181" y="1648"/>
                    <a:pt x="2245" y="1546"/>
                    <a:pt x="2296" y="1445"/>
                  </a:cubicBezTo>
                  <a:cubicBezTo>
                    <a:pt x="2245" y="1432"/>
                    <a:pt x="2194" y="1407"/>
                    <a:pt x="2143" y="1394"/>
                  </a:cubicBezTo>
                  <a:cubicBezTo>
                    <a:pt x="1814" y="1254"/>
                    <a:pt x="1471" y="1090"/>
                    <a:pt x="1142" y="887"/>
                  </a:cubicBezTo>
                  <a:cubicBezTo>
                    <a:pt x="749" y="634"/>
                    <a:pt x="369" y="342"/>
                    <a:pt x="1"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709025" y="1136825"/>
              <a:ext cx="63725" cy="44100"/>
            </a:xfrm>
            <a:custGeom>
              <a:avLst/>
              <a:gdLst/>
              <a:ahLst/>
              <a:cxnLst/>
              <a:rect l="l" t="t" r="r" b="b"/>
              <a:pathLst>
                <a:path w="2549" h="1764" extrusionOk="0">
                  <a:moveTo>
                    <a:pt x="13" y="1"/>
                  </a:moveTo>
                  <a:cubicBezTo>
                    <a:pt x="13" y="77"/>
                    <a:pt x="13" y="141"/>
                    <a:pt x="0" y="204"/>
                  </a:cubicBezTo>
                  <a:cubicBezTo>
                    <a:pt x="659" y="837"/>
                    <a:pt x="1408" y="1332"/>
                    <a:pt x="2143" y="1636"/>
                  </a:cubicBezTo>
                  <a:cubicBezTo>
                    <a:pt x="2244" y="1687"/>
                    <a:pt x="2346" y="1725"/>
                    <a:pt x="2459" y="1763"/>
                  </a:cubicBezTo>
                  <a:cubicBezTo>
                    <a:pt x="2485" y="1699"/>
                    <a:pt x="2523" y="1636"/>
                    <a:pt x="2548" y="1573"/>
                  </a:cubicBezTo>
                  <a:lnTo>
                    <a:pt x="2244" y="1459"/>
                  </a:lnTo>
                  <a:cubicBezTo>
                    <a:pt x="1901" y="1332"/>
                    <a:pt x="1572" y="1167"/>
                    <a:pt x="1242" y="952"/>
                  </a:cubicBezTo>
                  <a:cubicBezTo>
                    <a:pt x="811" y="698"/>
                    <a:pt x="406" y="369"/>
                    <a:pt x="13"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710275" y="1115925"/>
              <a:ext cx="69450" cy="50425"/>
            </a:xfrm>
            <a:custGeom>
              <a:avLst/>
              <a:gdLst/>
              <a:ahLst/>
              <a:cxnLst/>
              <a:rect l="l" t="t" r="r" b="b"/>
              <a:pathLst>
                <a:path w="2778" h="2017" extrusionOk="0">
                  <a:moveTo>
                    <a:pt x="14" y="0"/>
                  </a:moveTo>
                  <a:cubicBezTo>
                    <a:pt x="14" y="140"/>
                    <a:pt x="1" y="267"/>
                    <a:pt x="1" y="394"/>
                  </a:cubicBezTo>
                  <a:cubicBezTo>
                    <a:pt x="660" y="1027"/>
                    <a:pt x="1408" y="1534"/>
                    <a:pt x="2144" y="1839"/>
                  </a:cubicBezTo>
                  <a:cubicBezTo>
                    <a:pt x="2321" y="1915"/>
                    <a:pt x="2498" y="1965"/>
                    <a:pt x="2663" y="2016"/>
                  </a:cubicBezTo>
                  <a:cubicBezTo>
                    <a:pt x="2713" y="1889"/>
                    <a:pt x="2752" y="1763"/>
                    <a:pt x="2777" y="1686"/>
                  </a:cubicBezTo>
                  <a:cubicBezTo>
                    <a:pt x="2612" y="1648"/>
                    <a:pt x="2460" y="1597"/>
                    <a:pt x="2308" y="1534"/>
                  </a:cubicBezTo>
                  <a:cubicBezTo>
                    <a:pt x="1978" y="1408"/>
                    <a:pt x="1637" y="1230"/>
                    <a:pt x="1307" y="1027"/>
                  </a:cubicBezTo>
                  <a:cubicBezTo>
                    <a:pt x="851" y="748"/>
                    <a:pt x="420" y="394"/>
                    <a:pt x="14"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5711250" y="1099775"/>
              <a:ext cx="67200" cy="47550"/>
            </a:xfrm>
            <a:custGeom>
              <a:avLst/>
              <a:gdLst/>
              <a:ahLst/>
              <a:cxnLst/>
              <a:rect l="l" t="t" r="r" b="b"/>
              <a:pathLst>
                <a:path w="2688" h="1902" extrusionOk="0">
                  <a:moveTo>
                    <a:pt x="13" y="0"/>
                  </a:moveTo>
                  <a:cubicBezTo>
                    <a:pt x="13" y="76"/>
                    <a:pt x="13" y="139"/>
                    <a:pt x="0" y="215"/>
                  </a:cubicBezTo>
                  <a:cubicBezTo>
                    <a:pt x="685" y="887"/>
                    <a:pt x="1471" y="1420"/>
                    <a:pt x="2231" y="1736"/>
                  </a:cubicBezTo>
                  <a:cubicBezTo>
                    <a:pt x="2383" y="1800"/>
                    <a:pt x="2536" y="1863"/>
                    <a:pt x="2688" y="1902"/>
                  </a:cubicBezTo>
                  <a:cubicBezTo>
                    <a:pt x="2674" y="1838"/>
                    <a:pt x="2662" y="1762"/>
                    <a:pt x="2637" y="1673"/>
                  </a:cubicBezTo>
                  <a:cubicBezTo>
                    <a:pt x="2536" y="1635"/>
                    <a:pt x="2446" y="1609"/>
                    <a:pt x="2345" y="1572"/>
                  </a:cubicBezTo>
                  <a:cubicBezTo>
                    <a:pt x="2003" y="1432"/>
                    <a:pt x="1674" y="1268"/>
                    <a:pt x="1344" y="1065"/>
                  </a:cubicBezTo>
                  <a:cubicBezTo>
                    <a:pt x="874" y="773"/>
                    <a:pt x="431" y="406"/>
                    <a:pt x="13"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5712175" y="1078850"/>
              <a:ext cx="63100" cy="51025"/>
            </a:xfrm>
            <a:custGeom>
              <a:avLst/>
              <a:gdLst/>
              <a:ahLst/>
              <a:cxnLst/>
              <a:rect l="l" t="t" r="r" b="b"/>
              <a:pathLst>
                <a:path w="2524" h="2041" extrusionOk="0">
                  <a:moveTo>
                    <a:pt x="26" y="1"/>
                  </a:moveTo>
                  <a:cubicBezTo>
                    <a:pt x="14" y="127"/>
                    <a:pt x="14" y="266"/>
                    <a:pt x="1" y="393"/>
                  </a:cubicBezTo>
                  <a:cubicBezTo>
                    <a:pt x="685" y="1077"/>
                    <a:pt x="1484" y="1623"/>
                    <a:pt x="2257" y="1939"/>
                  </a:cubicBezTo>
                  <a:cubicBezTo>
                    <a:pt x="2346" y="1978"/>
                    <a:pt x="2435" y="2015"/>
                    <a:pt x="2524" y="2041"/>
                  </a:cubicBezTo>
                  <a:cubicBezTo>
                    <a:pt x="2499" y="1914"/>
                    <a:pt x="2473" y="1787"/>
                    <a:pt x="2448" y="1648"/>
                  </a:cubicBezTo>
                  <a:cubicBezTo>
                    <a:pt x="2435" y="1648"/>
                    <a:pt x="2435" y="1648"/>
                    <a:pt x="2422" y="1635"/>
                  </a:cubicBezTo>
                  <a:cubicBezTo>
                    <a:pt x="2080" y="1508"/>
                    <a:pt x="1750" y="1344"/>
                    <a:pt x="1421" y="1128"/>
                  </a:cubicBezTo>
                  <a:cubicBezTo>
                    <a:pt x="927" y="824"/>
                    <a:pt x="457" y="444"/>
                    <a:pt x="2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713150" y="1062050"/>
              <a:ext cx="58325" cy="47550"/>
            </a:xfrm>
            <a:custGeom>
              <a:avLst/>
              <a:gdLst/>
              <a:ahLst/>
              <a:cxnLst/>
              <a:rect l="l" t="t" r="r" b="b"/>
              <a:pathLst>
                <a:path w="2333" h="1902" extrusionOk="0">
                  <a:moveTo>
                    <a:pt x="13" y="0"/>
                  </a:moveTo>
                  <a:cubicBezTo>
                    <a:pt x="13" y="76"/>
                    <a:pt x="13" y="152"/>
                    <a:pt x="0" y="216"/>
                  </a:cubicBezTo>
                  <a:cubicBezTo>
                    <a:pt x="697" y="951"/>
                    <a:pt x="1522" y="1547"/>
                    <a:pt x="2333" y="1902"/>
                  </a:cubicBezTo>
                  <a:cubicBezTo>
                    <a:pt x="2320" y="1826"/>
                    <a:pt x="2307" y="1749"/>
                    <a:pt x="2282" y="1661"/>
                  </a:cubicBezTo>
                  <a:cubicBezTo>
                    <a:pt x="2029" y="1547"/>
                    <a:pt x="1775" y="1420"/>
                    <a:pt x="1522" y="1256"/>
                  </a:cubicBezTo>
                  <a:cubicBezTo>
                    <a:pt x="989" y="926"/>
                    <a:pt x="482" y="495"/>
                    <a:pt x="13"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5714075" y="1041125"/>
              <a:ext cx="53900" cy="50425"/>
            </a:xfrm>
            <a:custGeom>
              <a:avLst/>
              <a:gdLst/>
              <a:ahLst/>
              <a:cxnLst/>
              <a:rect l="l" t="t" r="r" b="b"/>
              <a:pathLst>
                <a:path w="2156" h="2017" extrusionOk="0">
                  <a:moveTo>
                    <a:pt x="26" y="1"/>
                  </a:moveTo>
                  <a:cubicBezTo>
                    <a:pt x="14" y="127"/>
                    <a:pt x="14" y="254"/>
                    <a:pt x="1" y="394"/>
                  </a:cubicBezTo>
                  <a:cubicBezTo>
                    <a:pt x="648" y="1079"/>
                    <a:pt x="1408" y="1648"/>
                    <a:pt x="2156" y="2017"/>
                  </a:cubicBezTo>
                  <a:lnTo>
                    <a:pt x="2080" y="1598"/>
                  </a:lnTo>
                  <a:cubicBezTo>
                    <a:pt x="1928" y="1522"/>
                    <a:pt x="1763" y="1433"/>
                    <a:pt x="1611" y="1332"/>
                  </a:cubicBezTo>
                  <a:cubicBezTo>
                    <a:pt x="1040" y="977"/>
                    <a:pt x="496" y="521"/>
                    <a:pt x="2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5715050" y="1024650"/>
              <a:ext cx="48825" cy="44400"/>
            </a:xfrm>
            <a:custGeom>
              <a:avLst/>
              <a:gdLst/>
              <a:ahLst/>
              <a:cxnLst/>
              <a:rect l="l" t="t" r="r" b="b"/>
              <a:pathLst>
                <a:path w="1953" h="1776" extrusionOk="0">
                  <a:moveTo>
                    <a:pt x="13" y="0"/>
                  </a:moveTo>
                  <a:cubicBezTo>
                    <a:pt x="13" y="64"/>
                    <a:pt x="13" y="140"/>
                    <a:pt x="0" y="216"/>
                  </a:cubicBezTo>
                  <a:cubicBezTo>
                    <a:pt x="584" y="862"/>
                    <a:pt x="1268" y="1395"/>
                    <a:pt x="1953" y="1775"/>
                  </a:cubicBezTo>
                  <a:cubicBezTo>
                    <a:pt x="1939" y="1699"/>
                    <a:pt x="1927" y="1623"/>
                    <a:pt x="1914" y="1535"/>
                  </a:cubicBezTo>
                  <a:cubicBezTo>
                    <a:pt x="1813" y="1484"/>
                    <a:pt x="1724" y="1433"/>
                    <a:pt x="1635" y="1383"/>
                  </a:cubicBezTo>
                  <a:cubicBezTo>
                    <a:pt x="1052" y="1015"/>
                    <a:pt x="507" y="546"/>
                    <a:pt x="13"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5715975" y="1003100"/>
              <a:ext cx="44400" cy="47250"/>
            </a:xfrm>
            <a:custGeom>
              <a:avLst/>
              <a:gdLst/>
              <a:ahLst/>
              <a:cxnLst/>
              <a:rect l="l" t="t" r="r" b="b"/>
              <a:pathLst>
                <a:path w="1776" h="1890" extrusionOk="0">
                  <a:moveTo>
                    <a:pt x="14" y="0"/>
                  </a:moveTo>
                  <a:cubicBezTo>
                    <a:pt x="14" y="140"/>
                    <a:pt x="1" y="267"/>
                    <a:pt x="1" y="406"/>
                  </a:cubicBezTo>
                  <a:cubicBezTo>
                    <a:pt x="521" y="1002"/>
                    <a:pt x="1142" y="1509"/>
                    <a:pt x="1776" y="1890"/>
                  </a:cubicBezTo>
                  <a:cubicBezTo>
                    <a:pt x="1750" y="1750"/>
                    <a:pt x="1725" y="1598"/>
                    <a:pt x="1687" y="1459"/>
                  </a:cubicBezTo>
                  <a:cubicBezTo>
                    <a:pt x="1091" y="1078"/>
                    <a:pt x="521" y="584"/>
                    <a:pt x="14"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5716950" y="985675"/>
              <a:ext cx="38675" cy="40600"/>
            </a:xfrm>
            <a:custGeom>
              <a:avLst/>
              <a:gdLst/>
              <a:ahLst/>
              <a:cxnLst/>
              <a:rect l="l" t="t" r="r" b="b"/>
              <a:pathLst>
                <a:path w="1547" h="1624" extrusionOk="0">
                  <a:moveTo>
                    <a:pt x="13" y="1"/>
                  </a:moveTo>
                  <a:cubicBezTo>
                    <a:pt x="1" y="77"/>
                    <a:pt x="1" y="140"/>
                    <a:pt x="1" y="229"/>
                  </a:cubicBezTo>
                  <a:cubicBezTo>
                    <a:pt x="457" y="761"/>
                    <a:pt x="989" y="1243"/>
                    <a:pt x="1547" y="1623"/>
                  </a:cubicBezTo>
                  <a:cubicBezTo>
                    <a:pt x="1534" y="1534"/>
                    <a:pt x="1522" y="1458"/>
                    <a:pt x="1496" y="1370"/>
                  </a:cubicBezTo>
                  <a:cubicBezTo>
                    <a:pt x="964" y="1002"/>
                    <a:pt x="457" y="533"/>
                    <a:pt x="13"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5717575" y="963800"/>
              <a:ext cx="34250" cy="42825"/>
            </a:xfrm>
            <a:custGeom>
              <a:avLst/>
              <a:gdLst/>
              <a:ahLst/>
              <a:cxnLst/>
              <a:rect l="l" t="t" r="r" b="b"/>
              <a:pathLst>
                <a:path w="1370" h="1713" extrusionOk="0">
                  <a:moveTo>
                    <a:pt x="13" y="1"/>
                  </a:moveTo>
                  <a:cubicBezTo>
                    <a:pt x="13" y="90"/>
                    <a:pt x="13" y="229"/>
                    <a:pt x="1" y="420"/>
                  </a:cubicBezTo>
                  <a:cubicBezTo>
                    <a:pt x="406" y="913"/>
                    <a:pt x="875" y="1344"/>
                    <a:pt x="1370" y="1712"/>
                  </a:cubicBezTo>
                  <a:cubicBezTo>
                    <a:pt x="1345" y="1547"/>
                    <a:pt x="1306" y="1395"/>
                    <a:pt x="1281" y="1256"/>
                  </a:cubicBezTo>
                  <a:cubicBezTo>
                    <a:pt x="850" y="913"/>
                    <a:pt x="457" y="533"/>
                    <a:pt x="89" y="102"/>
                  </a:cubicBezTo>
                  <a:cubicBezTo>
                    <a:pt x="64" y="77"/>
                    <a:pt x="38" y="39"/>
                    <a:pt x="13"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717575" y="947025"/>
              <a:ext cx="29200" cy="34550"/>
            </a:xfrm>
            <a:custGeom>
              <a:avLst/>
              <a:gdLst/>
              <a:ahLst/>
              <a:cxnLst/>
              <a:rect l="l" t="t" r="r" b="b"/>
              <a:pathLst>
                <a:path w="1168" h="1382" extrusionOk="0">
                  <a:moveTo>
                    <a:pt x="38" y="0"/>
                  </a:moveTo>
                  <a:cubicBezTo>
                    <a:pt x="26" y="63"/>
                    <a:pt x="13" y="127"/>
                    <a:pt x="1" y="203"/>
                  </a:cubicBezTo>
                  <a:cubicBezTo>
                    <a:pt x="356" y="634"/>
                    <a:pt x="748" y="1040"/>
                    <a:pt x="1167" y="1382"/>
                  </a:cubicBezTo>
                  <a:cubicBezTo>
                    <a:pt x="1142" y="1280"/>
                    <a:pt x="1129" y="1192"/>
                    <a:pt x="1103" y="1116"/>
                  </a:cubicBezTo>
                  <a:cubicBezTo>
                    <a:pt x="774" y="824"/>
                    <a:pt x="457" y="507"/>
                    <a:pt x="165" y="165"/>
                  </a:cubicBezTo>
                  <a:cubicBezTo>
                    <a:pt x="114" y="114"/>
                    <a:pt x="77" y="51"/>
                    <a:pt x="38"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5729925" y="944150"/>
              <a:ext cx="11775" cy="15875"/>
            </a:xfrm>
            <a:custGeom>
              <a:avLst/>
              <a:gdLst/>
              <a:ahLst/>
              <a:cxnLst/>
              <a:rect l="l" t="t" r="r" b="b"/>
              <a:pathLst>
                <a:path w="471" h="635" extrusionOk="0">
                  <a:moveTo>
                    <a:pt x="229" y="1"/>
                  </a:moveTo>
                  <a:cubicBezTo>
                    <a:pt x="166" y="65"/>
                    <a:pt x="90" y="141"/>
                    <a:pt x="1" y="178"/>
                  </a:cubicBezTo>
                  <a:cubicBezTo>
                    <a:pt x="153" y="330"/>
                    <a:pt x="305" y="482"/>
                    <a:pt x="470" y="635"/>
                  </a:cubicBezTo>
                  <a:cubicBezTo>
                    <a:pt x="381" y="344"/>
                    <a:pt x="318" y="141"/>
                    <a:pt x="242" y="14"/>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5707125" y="918200"/>
              <a:ext cx="35500" cy="26950"/>
            </a:xfrm>
            <a:custGeom>
              <a:avLst/>
              <a:gdLst/>
              <a:ahLst/>
              <a:cxnLst/>
              <a:rect l="l" t="t" r="r" b="b"/>
              <a:pathLst>
                <a:path w="1420" h="1078" extrusionOk="0">
                  <a:moveTo>
                    <a:pt x="728" y="0"/>
                  </a:moveTo>
                  <a:cubicBezTo>
                    <a:pt x="697" y="0"/>
                    <a:pt x="666" y="4"/>
                    <a:pt x="634" y="13"/>
                  </a:cubicBezTo>
                  <a:cubicBezTo>
                    <a:pt x="495" y="50"/>
                    <a:pt x="394" y="177"/>
                    <a:pt x="304" y="291"/>
                  </a:cubicBezTo>
                  <a:cubicBezTo>
                    <a:pt x="0" y="659"/>
                    <a:pt x="191" y="836"/>
                    <a:pt x="470" y="1077"/>
                  </a:cubicBezTo>
                  <a:cubicBezTo>
                    <a:pt x="507" y="976"/>
                    <a:pt x="558" y="912"/>
                    <a:pt x="609" y="875"/>
                  </a:cubicBezTo>
                  <a:cubicBezTo>
                    <a:pt x="672" y="836"/>
                    <a:pt x="748" y="811"/>
                    <a:pt x="824" y="811"/>
                  </a:cubicBezTo>
                  <a:cubicBezTo>
                    <a:pt x="862" y="811"/>
                    <a:pt x="901" y="811"/>
                    <a:pt x="951" y="824"/>
                  </a:cubicBezTo>
                  <a:cubicBezTo>
                    <a:pt x="1014" y="849"/>
                    <a:pt x="1078" y="900"/>
                    <a:pt x="1141" y="1027"/>
                  </a:cubicBezTo>
                  <a:cubicBezTo>
                    <a:pt x="1166" y="1013"/>
                    <a:pt x="1179" y="988"/>
                    <a:pt x="1205" y="963"/>
                  </a:cubicBezTo>
                  <a:cubicBezTo>
                    <a:pt x="1306" y="849"/>
                    <a:pt x="1420" y="709"/>
                    <a:pt x="1408" y="557"/>
                  </a:cubicBezTo>
                  <a:cubicBezTo>
                    <a:pt x="1394" y="393"/>
                    <a:pt x="1268" y="291"/>
                    <a:pt x="1154" y="202"/>
                  </a:cubicBezTo>
                  <a:cubicBezTo>
                    <a:pt x="1027" y="97"/>
                    <a:pt x="883" y="0"/>
                    <a:pt x="728"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5718850" y="940050"/>
              <a:ext cx="11100" cy="9200"/>
            </a:xfrm>
            <a:custGeom>
              <a:avLst/>
              <a:gdLst/>
              <a:ahLst/>
              <a:cxnLst/>
              <a:rect l="l" t="t" r="r" b="b"/>
              <a:pathLst>
                <a:path w="444" h="368" extrusionOk="0">
                  <a:moveTo>
                    <a:pt x="140" y="1"/>
                  </a:moveTo>
                  <a:cubicBezTo>
                    <a:pt x="89" y="38"/>
                    <a:pt x="38" y="102"/>
                    <a:pt x="1" y="203"/>
                  </a:cubicBezTo>
                  <a:cubicBezTo>
                    <a:pt x="26" y="215"/>
                    <a:pt x="38" y="229"/>
                    <a:pt x="51" y="241"/>
                  </a:cubicBezTo>
                  <a:cubicBezTo>
                    <a:pt x="127" y="305"/>
                    <a:pt x="216" y="368"/>
                    <a:pt x="317" y="368"/>
                  </a:cubicBezTo>
                  <a:cubicBezTo>
                    <a:pt x="355" y="368"/>
                    <a:pt x="406" y="355"/>
                    <a:pt x="444" y="342"/>
                  </a:cubicBezTo>
                  <a:lnTo>
                    <a:pt x="140"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5730900" y="938775"/>
              <a:ext cx="4750" cy="5400"/>
            </a:xfrm>
            <a:custGeom>
              <a:avLst/>
              <a:gdLst/>
              <a:ahLst/>
              <a:cxnLst/>
              <a:rect l="l" t="t" r="r" b="b"/>
              <a:pathLst>
                <a:path w="190" h="216" extrusionOk="0">
                  <a:moveTo>
                    <a:pt x="0" y="1"/>
                  </a:moveTo>
                  <a:cubicBezTo>
                    <a:pt x="63" y="77"/>
                    <a:pt x="127" y="140"/>
                    <a:pt x="190" y="216"/>
                  </a:cubicBezTo>
                  <a:lnTo>
                    <a:pt x="190" y="204"/>
                  </a:lnTo>
                  <a:cubicBezTo>
                    <a:pt x="127" y="77"/>
                    <a:pt x="63" y="26"/>
                    <a:pt x="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5722325" y="938450"/>
              <a:ext cx="13325" cy="10175"/>
            </a:xfrm>
            <a:custGeom>
              <a:avLst/>
              <a:gdLst/>
              <a:ahLst/>
              <a:cxnLst/>
              <a:rect l="l" t="t" r="r" b="b"/>
              <a:pathLst>
                <a:path w="533" h="407" extrusionOk="0">
                  <a:moveTo>
                    <a:pt x="216" y="1"/>
                  </a:moveTo>
                  <a:cubicBezTo>
                    <a:pt x="140" y="1"/>
                    <a:pt x="64" y="26"/>
                    <a:pt x="1" y="65"/>
                  </a:cubicBezTo>
                  <a:lnTo>
                    <a:pt x="305" y="406"/>
                  </a:lnTo>
                  <a:cubicBezTo>
                    <a:pt x="394" y="369"/>
                    <a:pt x="470" y="293"/>
                    <a:pt x="533" y="229"/>
                  </a:cubicBezTo>
                  <a:cubicBezTo>
                    <a:pt x="470" y="153"/>
                    <a:pt x="406" y="90"/>
                    <a:pt x="343" y="14"/>
                  </a:cubicBezTo>
                  <a:cubicBezTo>
                    <a:pt x="293" y="1"/>
                    <a:pt x="254" y="1"/>
                    <a:pt x="21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5641825" y="1017975"/>
              <a:ext cx="56125" cy="63775"/>
            </a:xfrm>
            <a:custGeom>
              <a:avLst/>
              <a:gdLst/>
              <a:ahLst/>
              <a:cxnLst/>
              <a:rect l="l" t="t" r="r" b="b"/>
              <a:pathLst>
                <a:path w="2245" h="2551" extrusionOk="0">
                  <a:moveTo>
                    <a:pt x="2062" y="0"/>
                  </a:moveTo>
                  <a:cubicBezTo>
                    <a:pt x="2056" y="0"/>
                    <a:pt x="2049" y="1"/>
                    <a:pt x="2042" y="2"/>
                  </a:cubicBezTo>
                  <a:lnTo>
                    <a:pt x="153" y="179"/>
                  </a:lnTo>
                  <a:cubicBezTo>
                    <a:pt x="65" y="179"/>
                    <a:pt x="1" y="255"/>
                    <a:pt x="1" y="331"/>
                  </a:cubicBezTo>
                  <a:lnTo>
                    <a:pt x="52" y="1966"/>
                  </a:lnTo>
                  <a:cubicBezTo>
                    <a:pt x="64" y="2305"/>
                    <a:pt x="342" y="2551"/>
                    <a:pt x="675" y="2551"/>
                  </a:cubicBezTo>
                  <a:cubicBezTo>
                    <a:pt x="691" y="2551"/>
                    <a:pt x="708" y="2550"/>
                    <a:pt x="724" y="2549"/>
                  </a:cubicBezTo>
                  <a:lnTo>
                    <a:pt x="1598" y="2461"/>
                  </a:lnTo>
                  <a:cubicBezTo>
                    <a:pt x="1966" y="2436"/>
                    <a:pt x="2245" y="2118"/>
                    <a:pt x="2232" y="1763"/>
                  </a:cubicBezTo>
                  <a:lnTo>
                    <a:pt x="2194" y="129"/>
                  </a:lnTo>
                  <a:cubicBezTo>
                    <a:pt x="2182" y="59"/>
                    <a:pt x="2129" y="0"/>
                    <a:pt x="206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5641825" y="1022125"/>
              <a:ext cx="56125" cy="59625"/>
            </a:xfrm>
            <a:custGeom>
              <a:avLst/>
              <a:gdLst/>
              <a:ahLst/>
              <a:cxnLst/>
              <a:rect l="l" t="t" r="r" b="b"/>
              <a:pathLst>
                <a:path w="2245" h="2385" extrusionOk="0">
                  <a:moveTo>
                    <a:pt x="242" y="0"/>
                  </a:moveTo>
                  <a:lnTo>
                    <a:pt x="153" y="13"/>
                  </a:lnTo>
                  <a:cubicBezTo>
                    <a:pt x="65" y="13"/>
                    <a:pt x="1" y="89"/>
                    <a:pt x="1" y="165"/>
                  </a:cubicBezTo>
                  <a:lnTo>
                    <a:pt x="52" y="1800"/>
                  </a:lnTo>
                  <a:cubicBezTo>
                    <a:pt x="64" y="2139"/>
                    <a:pt x="342" y="2385"/>
                    <a:pt x="675" y="2385"/>
                  </a:cubicBezTo>
                  <a:cubicBezTo>
                    <a:pt x="691" y="2385"/>
                    <a:pt x="708" y="2384"/>
                    <a:pt x="724" y="2383"/>
                  </a:cubicBezTo>
                  <a:lnTo>
                    <a:pt x="1598" y="2295"/>
                  </a:lnTo>
                  <a:cubicBezTo>
                    <a:pt x="1966" y="2270"/>
                    <a:pt x="2245" y="1952"/>
                    <a:pt x="2232" y="1597"/>
                  </a:cubicBezTo>
                  <a:lnTo>
                    <a:pt x="2220" y="1090"/>
                  </a:lnTo>
                  <a:cubicBezTo>
                    <a:pt x="2104" y="1626"/>
                    <a:pt x="1850" y="1944"/>
                    <a:pt x="1485" y="1944"/>
                  </a:cubicBezTo>
                  <a:cubicBezTo>
                    <a:pt x="1409" y="1944"/>
                    <a:pt x="1328" y="1930"/>
                    <a:pt x="1243" y="1901"/>
                  </a:cubicBezTo>
                  <a:cubicBezTo>
                    <a:pt x="584" y="1673"/>
                    <a:pt x="242" y="748"/>
                    <a:pt x="242"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5638025" y="1012600"/>
              <a:ext cx="62150" cy="16850"/>
            </a:xfrm>
            <a:custGeom>
              <a:avLst/>
              <a:gdLst/>
              <a:ahLst/>
              <a:cxnLst/>
              <a:rect l="l" t="t" r="r" b="b"/>
              <a:pathLst>
                <a:path w="2486" h="674" extrusionOk="0">
                  <a:moveTo>
                    <a:pt x="2448" y="1"/>
                  </a:moveTo>
                  <a:cubicBezTo>
                    <a:pt x="2448" y="1"/>
                    <a:pt x="2017" y="115"/>
                    <a:pt x="1231" y="166"/>
                  </a:cubicBezTo>
                  <a:cubicBezTo>
                    <a:pt x="445" y="217"/>
                    <a:pt x="1" y="217"/>
                    <a:pt x="1" y="217"/>
                  </a:cubicBezTo>
                  <a:lnTo>
                    <a:pt x="26" y="673"/>
                  </a:lnTo>
                  <a:cubicBezTo>
                    <a:pt x="26" y="673"/>
                    <a:pt x="1966" y="572"/>
                    <a:pt x="2485" y="445"/>
                  </a:cubicBezTo>
                  <a:lnTo>
                    <a:pt x="2448"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5478950" y="1223650"/>
              <a:ext cx="60225" cy="72175"/>
            </a:xfrm>
            <a:custGeom>
              <a:avLst/>
              <a:gdLst/>
              <a:ahLst/>
              <a:cxnLst/>
              <a:rect l="l" t="t" r="r" b="b"/>
              <a:pathLst>
                <a:path w="2409" h="2887" extrusionOk="0">
                  <a:moveTo>
                    <a:pt x="1650" y="0"/>
                  </a:moveTo>
                  <a:cubicBezTo>
                    <a:pt x="1300" y="0"/>
                    <a:pt x="950" y="125"/>
                    <a:pt x="660" y="330"/>
                  </a:cubicBezTo>
                  <a:cubicBezTo>
                    <a:pt x="394" y="533"/>
                    <a:pt x="229" y="837"/>
                    <a:pt x="102" y="1142"/>
                  </a:cubicBezTo>
                  <a:cubicBezTo>
                    <a:pt x="26" y="1332"/>
                    <a:pt x="0" y="1547"/>
                    <a:pt x="39" y="1750"/>
                  </a:cubicBezTo>
                  <a:cubicBezTo>
                    <a:pt x="77" y="1953"/>
                    <a:pt x="203" y="2130"/>
                    <a:pt x="330" y="2283"/>
                  </a:cubicBezTo>
                  <a:cubicBezTo>
                    <a:pt x="445" y="2448"/>
                    <a:pt x="584" y="2587"/>
                    <a:pt x="749" y="2688"/>
                  </a:cubicBezTo>
                  <a:cubicBezTo>
                    <a:pt x="1008" y="2855"/>
                    <a:pt x="1322" y="2886"/>
                    <a:pt x="1636" y="2886"/>
                  </a:cubicBezTo>
                  <a:cubicBezTo>
                    <a:pt x="1751" y="2886"/>
                    <a:pt x="1866" y="2882"/>
                    <a:pt x="1978" y="2879"/>
                  </a:cubicBezTo>
                  <a:cubicBezTo>
                    <a:pt x="2016" y="2866"/>
                    <a:pt x="2042" y="2866"/>
                    <a:pt x="2054" y="2840"/>
                  </a:cubicBezTo>
                  <a:cubicBezTo>
                    <a:pt x="2074" y="2820"/>
                    <a:pt x="2071" y="2793"/>
                    <a:pt x="2056" y="2770"/>
                  </a:cubicBezTo>
                  <a:lnTo>
                    <a:pt x="2056" y="2770"/>
                  </a:lnTo>
                  <a:cubicBezTo>
                    <a:pt x="2087" y="2781"/>
                    <a:pt x="2120" y="2790"/>
                    <a:pt x="2155" y="2790"/>
                  </a:cubicBezTo>
                  <a:cubicBezTo>
                    <a:pt x="2231" y="2790"/>
                    <a:pt x="2307" y="2752"/>
                    <a:pt x="2321" y="2676"/>
                  </a:cubicBezTo>
                  <a:cubicBezTo>
                    <a:pt x="2333" y="2575"/>
                    <a:pt x="2231" y="2511"/>
                    <a:pt x="2143" y="2448"/>
                  </a:cubicBezTo>
                  <a:cubicBezTo>
                    <a:pt x="1864" y="2270"/>
                    <a:pt x="1674" y="1941"/>
                    <a:pt x="1648" y="1611"/>
                  </a:cubicBezTo>
                  <a:cubicBezTo>
                    <a:pt x="1648" y="1535"/>
                    <a:pt x="1662" y="1446"/>
                    <a:pt x="1738" y="1434"/>
                  </a:cubicBezTo>
                  <a:cubicBezTo>
                    <a:pt x="1742" y="1433"/>
                    <a:pt x="1746" y="1432"/>
                    <a:pt x="1750" y="1432"/>
                  </a:cubicBezTo>
                  <a:cubicBezTo>
                    <a:pt x="1807" y="1432"/>
                    <a:pt x="1853" y="1514"/>
                    <a:pt x="1876" y="1573"/>
                  </a:cubicBezTo>
                  <a:cubicBezTo>
                    <a:pt x="1953" y="1814"/>
                    <a:pt x="2042" y="2054"/>
                    <a:pt x="2118" y="2296"/>
                  </a:cubicBezTo>
                  <a:cubicBezTo>
                    <a:pt x="2143" y="2346"/>
                    <a:pt x="2155" y="2397"/>
                    <a:pt x="2194" y="2435"/>
                  </a:cubicBezTo>
                  <a:cubicBezTo>
                    <a:pt x="2212" y="2462"/>
                    <a:pt x="2250" y="2483"/>
                    <a:pt x="2289" y="2483"/>
                  </a:cubicBezTo>
                  <a:cubicBezTo>
                    <a:pt x="2304" y="2483"/>
                    <a:pt x="2319" y="2480"/>
                    <a:pt x="2333" y="2473"/>
                  </a:cubicBezTo>
                  <a:cubicBezTo>
                    <a:pt x="2397" y="2448"/>
                    <a:pt x="2409" y="2359"/>
                    <a:pt x="2409" y="2283"/>
                  </a:cubicBezTo>
                  <a:cubicBezTo>
                    <a:pt x="2397" y="1586"/>
                    <a:pt x="2257" y="888"/>
                    <a:pt x="2003" y="229"/>
                  </a:cubicBezTo>
                  <a:cubicBezTo>
                    <a:pt x="1978" y="166"/>
                    <a:pt x="1940" y="90"/>
                    <a:pt x="1876" y="52"/>
                  </a:cubicBezTo>
                  <a:cubicBezTo>
                    <a:pt x="1826" y="14"/>
                    <a:pt x="1763" y="1"/>
                    <a:pt x="1699" y="1"/>
                  </a:cubicBezTo>
                  <a:cubicBezTo>
                    <a:pt x="1683" y="0"/>
                    <a:pt x="1667" y="0"/>
                    <a:pt x="1650"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5468175" y="1217025"/>
              <a:ext cx="68175" cy="90375"/>
            </a:xfrm>
            <a:custGeom>
              <a:avLst/>
              <a:gdLst/>
              <a:ahLst/>
              <a:cxnLst/>
              <a:rect l="l" t="t" r="r" b="b"/>
              <a:pathLst>
                <a:path w="2727" h="3615" extrusionOk="0">
                  <a:moveTo>
                    <a:pt x="1522" y="2269"/>
                  </a:moveTo>
                  <a:cubicBezTo>
                    <a:pt x="1526" y="2276"/>
                    <a:pt x="1531" y="2282"/>
                    <a:pt x="1535" y="2289"/>
                  </a:cubicBezTo>
                  <a:lnTo>
                    <a:pt x="1535" y="2289"/>
                  </a:lnTo>
                  <a:cubicBezTo>
                    <a:pt x="1531" y="2282"/>
                    <a:pt x="1526" y="2275"/>
                    <a:pt x="1522" y="2269"/>
                  </a:cubicBezTo>
                  <a:close/>
                  <a:moveTo>
                    <a:pt x="1623" y="0"/>
                  </a:moveTo>
                  <a:cubicBezTo>
                    <a:pt x="1065" y="51"/>
                    <a:pt x="546" y="380"/>
                    <a:pt x="279" y="862"/>
                  </a:cubicBezTo>
                  <a:cubicBezTo>
                    <a:pt x="14" y="1356"/>
                    <a:pt x="0" y="1978"/>
                    <a:pt x="267" y="2459"/>
                  </a:cubicBezTo>
                  <a:cubicBezTo>
                    <a:pt x="508" y="2916"/>
                    <a:pt x="952" y="3245"/>
                    <a:pt x="1408" y="3448"/>
                  </a:cubicBezTo>
                  <a:cubicBezTo>
                    <a:pt x="1585" y="3536"/>
                    <a:pt x="1763" y="3600"/>
                    <a:pt x="1966" y="3612"/>
                  </a:cubicBezTo>
                  <a:cubicBezTo>
                    <a:pt x="1989" y="3614"/>
                    <a:pt x="2012" y="3615"/>
                    <a:pt x="2035" y="3615"/>
                  </a:cubicBezTo>
                  <a:cubicBezTo>
                    <a:pt x="2201" y="3615"/>
                    <a:pt x="2365" y="3571"/>
                    <a:pt x="2498" y="3460"/>
                  </a:cubicBezTo>
                  <a:cubicBezTo>
                    <a:pt x="2561" y="3409"/>
                    <a:pt x="2612" y="3359"/>
                    <a:pt x="2650" y="3283"/>
                  </a:cubicBezTo>
                  <a:cubicBezTo>
                    <a:pt x="2688" y="3207"/>
                    <a:pt x="2726" y="3169"/>
                    <a:pt x="2662" y="3105"/>
                  </a:cubicBezTo>
                  <a:cubicBezTo>
                    <a:pt x="2549" y="3017"/>
                    <a:pt x="2358" y="2979"/>
                    <a:pt x="2231" y="2890"/>
                  </a:cubicBezTo>
                  <a:cubicBezTo>
                    <a:pt x="1973" y="2742"/>
                    <a:pt x="1702" y="2534"/>
                    <a:pt x="1535" y="2289"/>
                  </a:cubicBezTo>
                  <a:lnTo>
                    <a:pt x="1535" y="2289"/>
                  </a:lnTo>
                  <a:cubicBezTo>
                    <a:pt x="1683" y="2510"/>
                    <a:pt x="1830" y="2732"/>
                    <a:pt x="1978" y="2966"/>
                  </a:cubicBezTo>
                  <a:cubicBezTo>
                    <a:pt x="1965" y="2967"/>
                    <a:pt x="1953" y="2968"/>
                    <a:pt x="1940" y="2968"/>
                  </a:cubicBezTo>
                  <a:cubicBezTo>
                    <a:pt x="1776" y="2968"/>
                    <a:pt x="1612" y="2894"/>
                    <a:pt x="1471" y="2789"/>
                  </a:cubicBezTo>
                  <a:cubicBezTo>
                    <a:pt x="1319" y="2674"/>
                    <a:pt x="1205" y="2535"/>
                    <a:pt x="1091" y="2395"/>
                  </a:cubicBezTo>
                  <a:lnTo>
                    <a:pt x="1091" y="2395"/>
                  </a:lnTo>
                  <a:cubicBezTo>
                    <a:pt x="1155" y="2522"/>
                    <a:pt x="1231" y="2662"/>
                    <a:pt x="1293" y="2801"/>
                  </a:cubicBezTo>
                  <a:cubicBezTo>
                    <a:pt x="964" y="2624"/>
                    <a:pt x="786" y="2269"/>
                    <a:pt x="660" y="1914"/>
                  </a:cubicBezTo>
                  <a:cubicBezTo>
                    <a:pt x="609" y="1812"/>
                    <a:pt x="584" y="1686"/>
                    <a:pt x="647" y="1597"/>
                  </a:cubicBezTo>
                  <a:cubicBezTo>
                    <a:pt x="698" y="1547"/>
                    <a:pt x="774" y="1533"/>
                    <a:pt x="825" y="1496"/>
                  </a:cubicBezTo>
                  <a:cubicBezTo>
                    <a:pt x="926" y="1445"/>
                    <a:pt x="989" y="1369"/>
                    <a:pt x="1053" y="1280"/>
                  </a:cubicBezTo>
                  <a:cubicBezTo>
                    <a:pt x="1293" y="976"/>
                    <a:pt x="1535" y="672"/>
                    <a:pt x="1788" y="367"/>
                  </a:cubicBezTo>
                  <a:cubicBezTo>
                    <a:pt x="1851" y="279"/>
                    <a:pt x="1915" y="164"/>
                    <a:pt x="1864" y="76"/>
                  </a:cubicBezTo>
                  <a:cubicBezTo>
                    <a:pt x="1814" y="12"/>
                    <a:pt x="1712" y="0"/>
                    <a:pt x="1623"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5398450" y="906875"/>
              <a:ext cx="238025" cy="337200"/>
            </a:xfrm>
            <a:custGeom>
              <a:avLst/>
              <a:gdLst/>
              <a:ahLst/>
              <a:cxnLst/>
              <a:rect l="l" t="t" r="r" b="b"/>
              <a:pathLst>
                <a:path w="9521" h="13488" extrusionOk="0">
                  <a:moveTo>
                    <a:pt x="7311" y="1"/>
                  </a:moveTo>
                  <a:cubicBezTo>
                    <a:pt x="7040" y="1"/>
                    <a:pt x="6748" y="91"/>
                    <a:pt x="6339" y="440"/>
                  </a:cubicBezTo>
                  <a:cubicBezTo>
                    <a:pt x="5845" y="1023"/>
                    <a:pt x="394" y="5789"/>
                    <a:pt x="293" y="6283"/>
                  </a:cubicBezTo>
                  <a:cubicBezTo>
                    <a:pt x="1" y="7779"/>
                    <a:pt x="2663" y="13078"/>
                    <a:pt x="2727" y="13407"/>
                  </a:cubicBezTo>
                  <a:cubicBezTo>
                    <a:pt x="2738" y="13463"/>
                    <a:pt x="2814" y="13487"/>
                    <a:pt x="2934" y="13487"/>
                  </a:cubicBezTo>
                  <a:cubicBezTo>
                    <a:pt x="3497" y="13487"/>
                    <a:pt x="5014" y="12951"/>
                    <a:pt x="5223" y="12596"/>
                  </a:cubicBezTo>
                  <a:cubicBezTo>
                    <a:pt x="4932" y="12241"/>
                    <a:pt x="3665" y="7158"/>
                    <a:pt x="3741" y="7018"/>
                  </a:cubicBezTo>
                  <a:cubicBezTo>
                    <a:pt x="3817" y="6880"/>
                    <a:pt x="7327" y="4826"/>
                    <a:pt x="8608" y="3216"/>
                  </a:cubicBezTo>
                  <a:cubicBezTo>
                    <a:pt x="9521" y="2063"/>
                    <a:pt x="9065" y="288"/>
                    <a:pt x="7860" y="72"/>
                  </a:cubicBezTo>
                  <a:cubicBezTo>
                    <a:pt x="7666" y="42"/>
                    <a:pt x="7493" y="1"/>
                    <a:pt x="731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5386113" y="908838"/>
              <a:ext cx="182225" cy="346375"/>
            </a:xfrm>
            <a:custGeom>
              <a:avLst/>
              <a:gdLst/>
              <a:ahLst/>
              <a:cxnLst/>
              <a:rect l="l" t="t" r="r" b="b"/>
              <a:pathLst>
                <a:path w="7289" h="13855" extrusionOk="0">
                  <a:moveTo>
                    <a:pt x="7289" y="0"/>
                  </a:moveTo>
                  <a:lnTo>
                    <a:pt x="7289" y="0"/>
                  </a:lnTo>
                  <a:cubicBezTo>
                    <a:pt x="5641" y="443"/>
                    <a:pt x="4322" y="1635"/>
                    <a:pt x="3055" y="2776"/>
                  </a:cubicBezTo>
                  <a:cubicBezTo>
                    <a:pt x="1939" y="3803"/>
                    <a:pt x="773" y="4893"/>
                    <a:pt x="342" y="6350"/>
                  </a:cubicBezTo>
                  <a:cubicBezTo>
                    <a:pt x="1" y="7479"/>
                    <a:pt x="153" y="8708"/>
                    <a:pt x="545" y="9811"/>
                  </a:cubicBezTo>
                  <a:cubicBezTo>
                    <a:pt x="939" y="10914"/>
                    <a:pt x="1572" y="11915"/>
                    <a:pt x="2206" y="12904"/>
                  </a:cubicBezTo>
                  <a:cubicBezTo>
                    <a:pt x="2446" y="13271"/>
                    <a:pt x="2725" y="13665"/>
                    <a:pt x="3131" y="13817"/>
                  </a:cubicBezTo>
                  <a:cubicBezTo>
                    <a:pt x="3210" y="13842"/>
                    <a:pt x="3300" y="13855"/>
                    <a:pt x="3392" y="13855"/>
                  </a:cubicBezTo>
                  <a:cubicBezTo>
                    <a:pt x="3622" y="13855"/>
                    <a:pt x="3866" y="13774"/>
                    <a:pt x="3993" y="13601"/>
                  </a:cubicBezTo>
                  <a:cubicBezTo>
                    <a:pt x="4246" y="13271"/>
                    <a:pt x="3981" y="12840"/>
                    <a:pt x="3841" y="12499"/>
                  </a:cubicBezTo>
                  <a:cubicBezTo>
                    <a:pt x="3511" y="11623"/>
                    <a:pt x="3055" y="10800"/>
                    <a:pt x="2700" y="9938"/>
                  </a:cubicBezTo>
                  <a:cubicBezTo>
                    <a:pt x="2231" y="8797"/>
                    <a:pt x="1939" y="7504"/>
                    <a:pt x="2345" y="6338"/>
                  </a:cubicBezTo>
                  <a:cubicBezTo>
                    <a:pt x="2599" y="5590"/>
                    <a:pt x="3119" y="4969"/>
                    <a:pt x="3626" y="4373"/>
                  </a:cubicBezTo>
                  <a:cubicBezTo>
                    <a:pt x="4843" y="2916"/>
                    <a:pt x="6060" y="1457"/>
                    <a:pt x="7289"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5458025" y="1207825"/>
              <a:ext cx="78950" cy="44750"/>
            </a:xfrm>
            <a:custGeom>
              <a:avLst/>
              <a:gdLst/>
              <a:ahLst/>
              <a:cxnLst/>
              <a:rect l="l" t="t" r="r" b="b"/>
              <a:pathLst>
                <a:path w="3158" h="1790" extrusionOk="0">
                  <a:moveTo>
                    <a:pt x="2879" y="0"/>
                  </a:moveTo>
                  <a:cubicBezTo>
                    <a:pt x="2561" y="115"/>
                    <a:pt x="2257" y="216"/>
                    <a:pt x="1953" y="317"/>
                  </a:cubicBezTo>
                  <a:cubicBezTo>
                    <a:pt x="1395" y="507"/>
                    <a:pt x="851" y="698"/>
                    <a:pt x="305" y="887"/>
                  </a:cubicBezTo>
                  <a:cubicBezTo>
                    <a:pt x="217" y="913"/>
                    <a:pt x="52" y="926"/>
                    <a:pt x="26" y="1027"/>
                  </a:cubicBezTo>
                  <a:cubicBezTo>
                    <a:pt x="1" y="1090"/>
                    <a:pt x="77" y="1256"/>
                    <a:pt x="102" y="1318"/>
                  </a:cubicBezTo>
                  <a:cubicBezTo>
                    <a:pt x="166" y="1496"/>
                    <a:pt x="268" y="1673"/>
                    <a:pt x="445" y="1749"/>
                  </a:cubicBezTo>
                  <a:cubicBezTo>
                    <a:pt x="522" y="1779"/>
                    <a:pt x="601" y="1790"/>
                    <a:pt x="681" y="1790"/>
                  </a:cubicBezTo>
                  <a:cubicBezTo>
                    <a:pt x="772" y="1790"/>
                    <a:pt x="864" y="1776"/>
                    <a:pt x="952" y="1763"/>
                  </a:cubicBezTo>
                  <a:cubicBezTo>
                    <a:pt x="1725" y="1610"/>
                    <a:pt x="2485" y="1318"/>
                    <a:pt x="3158" y="913"/>
                  </a:cubicBezTo>
                  <a:cubicBezTo>
                    <a:pt x="3107" y="596"/>
                    <a:pt x="3006" y="292"/>
                    <a:pt x="2879"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5575350" y="993200"/>
              <a:ext cx="42375" cy="30300"/>
            </a:xfrm>
            <a:custGeom>
              <a:avLst/>
              <a:gdLst/>
              <a:ahLst/>
              <a:cxnLst/>
              <a:rect l="l" t="t" r="r" b="b"/>
              <a:pathLst>
                <a:path w="1695" h="1212" extrusionOk="0">
                  <a:moveTo>
                    <a:pt x="1672" y="0"/>
                  </a:moveTo>
                  <a:cubicBezTo>
                    <a:pt x="1668" y="0"/>
                    <a:pt x="1664" y="1"/>
                    <a:pt x="1659" y="4"/>
                  </a:cubicBezTo>
                  <a:cubicBezTo>
                    <a:pt x="1367" y="168"/>
                    <a:pt x="1088" y="371"/>
                    <a:pt x="809" y="562"/>
                  </a:cubicBezTo>
                  <a:cubicBezTo>
                    <a:pt x="670" y="663"/>
                    <a:pt x="530" y="765"/>
                    <a:pt x="391" y="878"/>
                  </a:cubicBezTo>
                  <a:cubicBezTo>
                    <a:pt x="265" y="967"/>
                    <a:pt x="125" y="1069"/>
                    <a:pt x="11" y="1182"/>
                  </a:cubicBezTo>
                  <a:cubicBezTo>
                    <a:pt x="1" y="1193"/>
                    <a:pt x="15" y="1211"/>
                    <a:pt x="28" y="1211"/>
                  </a:cubicBezTo>
                  <a:cubicBezTo>
                    <a:pt x="31" y="1211"/>
                    <a:pt x="34" y="1210"/>
                    <a:pt x="36" y="1208"/>
                  </a:cubicBezTo>
                  <a:cubicBezTo>
                    <a:pt x="99" y="1170"/>
                    <a:pt x="175" y="1120"/>
                    <a:pt x="239" y="1081"/>
                  </a:cubicBezTo>
                  <a:cubicBezTo>
                    <a:pt x="315" y="1043"/>
                    <a:pt x="404" y="993"/>
                    <a:pt x="493" y="954"/>
                  </a:cubicBezTo>
                  <a:lnTo>
                    <a:pt x="835" y="802"/>
                  </a:lnTo>
                  <a:cubicBezTo>
                    <a:pt x="1063" y="714"/>
                    <a:pt x="1291" y="650"/>
                    <a:pt x="1532" y="574"/>
                  </a:cubicBezTo>
                  <a:cubicBezTo>
                    <a:pt x="1544" y="574"/>
                    <a:pt x="1544" y="536"/>
                    <a:pt x="1519" y="536"/>
                  </a:cubicBezTo>
                  <a:cubicBezTo>
                    <a:pt x="1279" y="574"/>
                    <a:pt x="1037" y="663"/>
                    <a:pt x="809" y="751"/>
                  </a:cubicBezTo>
                  <a:cubicBezTo>
                    <a:pt x="708" y="790"/>
                    <a:pt x="594" y="841"/>
                    <a:pt x="480" y="891"/>
                  </a:cubicBezTo>
                  <a:cubicBezTo>
                    <a:pt x="480" y="891"/>
                    <a:pt x="467" y="904"/>
                    <a:pt x="454" y="904"/>
                  </a:cubicBezTo>
                  <a:cubicBezTo>
                    <a:pt x="594" y="802"/>
                    <a:pt x="721" y="714"/>
                    <a:pt x="860" y="612"/>
                  </a:cubicBezTo>
                  <a:cubicBezTo>
                    <a:pt x="1127" y="422"/>
                    <a:pt x="1418" y="244"/>
                    <a:pt x="1684" y="29"/>
                  </a:cubicBezTo>
                  <a:cubicBezTo>
                    <a:pt x="1694" y="19"/>
                    <a:pt x="1688" y="0"/>
                    <a:pt x="1672"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681350" y="853225"/>
              <a:ext cx="73950" cy="63350"/>
            </a:xfrm>
            <a:custGeom>
              <a:avLst/>
              <a:gdLst/>
              <a:ahLst/>
              <a:cxnLst/>
              <a:rect l="l" t="t" r="r" b="b"/>
              <a:pathLst>
                <a:path w="2958" h="2534" extrusionOk="0">
                  <a:moveTo>
                    <a:pt x="448" y="0"/>
                  </a:moveTo>
                  <a:lnTo>
                    <a:pt x="385" y="203"/>
                  </a:lnTo>
                  <a:lnTo>
                    <a:pt x="309" y="469"/>
                  </a:lnTo>
                  <a:lnTo>
                    <a:pt x="81" y="1204"/>
                  </a:lnTo>
                  <a:lnTo>
                    <a:pt x="17" y="1420"/>
                  </a:lnTo>
                  <a:cubicBezTo>
                    <a:pt x="1" y="2153"/>
                    <a:pt x="846" y="2533"/>
                    <a:pt x="1558" y="2533"/>
                  </a:cubicBezTo>
                  <a:cubicBezTo>
                    <a:pt x="1966" y="2533"/>
                    <a:pt x="2330" y="2409"/>
                    <a:pt x="2464" y="2155"/>
                  </a:cubicBezTo>
                  <a:lnTo>
                    <a:pt x="2476" y="2155"/>
                  </a:lnTo>
                  <a:lnTo>
                    <a:pt x="2641" y="1584"/>
                  </a:lnTo>
                  <a:lnTo>
                    <a:pt x="2704" y="1356"/>
                  </a:lnTo>
                  <a:lnTo>
                    <a:pt x="2958" y="507"/>
                  </a:lnTo>
                  <a:lnTo>
                    <a:pt x="448" y="0"/>
                  </a:lnTo>
                  <a:close/>
                </a:path>
              </a:pathLst>
            </a:custGeom>
            <a:solidFill>
              <a:srgbClr val="F2D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5690975" y="853225"/>
              <a:ext cx="64325" cy="45325"/>
            </a:xfrm>
            <a:custGeom>
              <a:avLst/>
              <a:gdLst/>
              <a:ahLst/>
              <a:cxnLst/>
              <a:rect l="l" t="t" r="r" b="b"/>
              <a:pathLst>
                <a:path w="2573" h="1813" extrusionOk="0">
                  <a:moveTo>
                    <a:pt x="63" y="0"/>
                  </a:moveTo>
                  <a:lnTo>
                    <a:pt x="0" y="203"/>
                  </a:lnTo>
                  <a:cubicBezTo>
                    <a:pt x="139" y="837"/>
                    <a:pt x="1369" y="1724"/>
                    <a:pt x="2193" y="1812"/>
                  </a:cubicBezTo>
                  <a:lnTo>
                    <a:pt x="2573" y="507"/>
                  </a:lnTo>
                  <a:lnTo>
                    <a:pt x="63" y="0"/>
                  </a:ln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5830700" y="750225"/>
              <a:ext cx="21900" cy="53850"/>
            </a:xfrm>
            <a:custGeom>
              <a:avLst/>
              <a:gdLst/>
              <a:ahLst/>
              <a:cxnLst/>
              <a:rect l="l" t="t" r="r" b="b"/>
              <a:pathLst>
                <a:path w="876" h="2154" extrusionOk="0">
                  <a:moveTo>
                    <a:pt x="609" y="0"/>
                  </a:moveTo>
                  <a:cubicBezTo>
                    <a:pt x="508" y="0"/>
                    <a:pt x="445" y="89"/>
                    <a:pt x="394" y="178"/>
                  </a:cubicBezTo>
                  <a:cubicBezTo>
                    <a:pt x="127" y="659"/>
                    <a:pt x="65" y="1230"/>
                    <a:pt x="14" y="1788"/>
                  </a:cubicBezTo>
                  <a:cubicBezTo>
                    <a:pt x="1" y="1864"/>
                    <a:pt x="1" y="1940"/>
                    <a:pt x="14" y="2016"/>
                  </a:cubicBezTo>
                  <a:cubicBezTo>
                    <a:pt x="41" y="2115"/>
                    <a:pt x="85" y="2153"/>
                    <a:pt x="138" y="2153"/>
                  </a:cubicBezTo>
                  <a:cubicBezTo>
                    <a:pt x="300" y="2153"/>
                    <a:pt x="542" y="1776"/>
                    <a:pt x="609" y="1661"/>
                  </a:cubicBezTo>
                  <a:cubicBezTo>
                    <a:pt x="761" y="1395"/>
                    <a:pt x="850" y="1090"/>
                    <a:pt x="863" y="774"/>
                  </a:cubicBezTo>
                  <a:cubicBezTo>
                    <a:pt x="876" y="596"/>
                    <a:pt x="863" y="419"/>
                    <a:pt x="825" y="254"/>
                  </a:cubicBezTo>
                  <a:cubicBezTo>
                    <a:pt x="787" y="140"/>
                    <a:pt x="724" y="0"/>
                    <a:pt x="60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5671000" y="683750"/>
              <a:ext cx="184150" cy="205325"/>
            </a:xfrm>
            <a:custGeom>
              <a:avLst/>
              <a:gdLst/>
              <a:ahLst/>
              <a:cxnLst/>
              <a:rect l="l" t="t" r="r" b="b"/>
              <a:pathLst>
                <a:path w="7366" h="8213" extrusionOk="0">
                  <a:moveTo>
                    <a:pt x="3633" y="0"/>
                  </a:moveTo>
                  <a:cubicBezTo>
                    <a:pt x="2962" y="0"/>
                    <a:pt x="2288" y="200"/>
                    <a:pt x="1712" y="631"/>
                  </a:cubicBezTo>
                  <a:cubicBezTo>
                    <a:pt x="532" y="1569"/>
                    <a:pt x="0" y="3458"/>
                    <a:pt x="115" y="5106"/>
                  </a:cubicBezTo>
                  <a:cubicBezTo>
                    <a:pt x="127" y="5360"/>
                    <a:pt x="152" y="5600"/>
                    <a:pt x="203" y="5828"/>
                  </a:cubicBezTo>
                  <a:cubicBezTo>
                    <a:pt x="343" y="6538"/>
                    <a:pt x="748" y="7020"/>
                    <a:pt x="1306" y="7388"/>
                  </a:cubicBezTo>
                  <a:cubicBezTo>
                    <a:pt x="1636" y="7603"/>
                    <a:pt x="2003" y="7780"/>
                    <a:pt x="2396" y="7946"/>
                  </a:cubicBezTo>
                  <a:cubicBezTo>
                    <a:pt x="2871" y="8123"/>
                    <a:pt x="3289" y="8212"/>
                    <a:pt x="3673" y="8212"/>
                  </a:cubicBezTo>
                  <a:cubicBezTo>
                    <a:pt x="3700" y="8212"/>
                    <a:pt x="3726" y="8212"/>
                    <a:pt x="3752" y="8211"/>
                  </a:cubicBezTo>
                  <a:cubicBezTo>
                    <a:pt x="4526" y="8186"/>
                    <a:pt x="5146" y="7755"/>
                    <a:pt x="5780" y="6741"/>
                  </a:cubicBezTo>
                  <a:cubicBezTo>
                    <a:pt x="5793" y="6715"/>
                    <a:pt x="5819" y="6678"/>
                    <a:pt x="5831" y="6653"/>
                  </a:cubicBezTo>
                  <a:cubicBezTo>
                    <a:pt x="6490" y="5537"/>
                    <a:pt x="7365" y="3623"/>
                    <a:pt x="6833" y="2241"/>
                  </a:cubicBezTo>
                  <a:cubicBezTo>
                    <a:pt x="6372" y="843"/>
                    <a:pt x="5011" y="0"/>
                    <a:pt x="3633"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5798375" y="822475"/>
              <a:ext cx="13025" cy="14975"/>
            </a:xfrm>
            <a:custGeom>
              <a:avLst/>
              <a:gdLst/>
              <a:ahLst/>
              <a:cxnLst/>
              <a:rect l="l" t="t" r="r" b="b"/>
              <a:pathLst>
                <a:path w="521" h="599" extrusionOk="0">
                  <a:moveTo>
                    <a:pt x="65" y="0"/>
                  </a:moveTo>
                  <a:lnTo>
                    <a:pt x="65" y="0"/>
                  </a:lnTo>
                  <a:cubicBezTo>
                    <a:pt x="1" y="140"/>
                    <a:pt x="1" y="304"/>
                    <a:pt x="90" y="431"/>
                  </a:cubicBezTo>
                  <a:cubicBezTo>
                    <a:pt x="171" y="536"/>
                    <a:pt x="306" y="598"/>
                    <a:pt x="436" y="598"/>
                  </a:cubicBezTo>
                  <a:cubicBezTo>
                    <a:pt x="447" y="598"/>
                    <a:pt x="459" y="598"/>
                    <a:pt x="470" y="597"/>
                  </a:cubicBezTo>
                  <a:cubicBezTo>
                    <a:pt x="482" y="597"/>
                    <a:pt x="496" y="597"/>
                    <a:pt x="508" y="583"/>
                  </a:cubicBezTo>
                  <a:cubicBezTo>
                    <a:pt x="521" y="571"/>
                    <a:pt x="508" y="558"/>
                    <a:pt x="496" y="546"/>
                  </a:cubicBezTo>
                  <a:cubicBezTo>
                    <a:pt x="496" y="533"/>
                    <a:pt x="470" y="520"/>
                    <a:pt x="457" y="520"/>
                  </a:cubicBezTo>
                  <a:cubicBezTo>
                    <a:pt x="318" y="457"/>
                    <a:pt x="204" y="304"/>
                    <a:pt x="166" y="152"/>
                  </a:cubicBezTo>
                  <a:cubicBezTo>
                    <a:pt x="153" y="127"/>
                    <a:pt x="153" y="102"/>
                    <a:pt x="127" y="90"/>
                  </a:cubicBezTo>
                  <a:cubicBezTo>
                    <a:pt x="120" y="86"/>
                    <a:pt x="114" y="84"/>
                    <a:pt x="108" y="84"/>
                  </a:cubicBezTo>
                  <a:cubicBezTo>
                    <a:pt x="95" y="84"/>
                    <a:pt x="86" y="93"/>
                    <a:pt x="77" y="102"/>
                  </a:cubicBezTo>
                  <a:cubicBezTo>
                    <a:pt x="66" y="114"/>
                    <a:pt x="54" y="136"/>
                    <a:pt x="52" y="149"/>
                  </a:cubicBezTo>
                  <a:lnTo>
                    <a:pt x="52" y="149"/>
                  </a:lnTo>
                  <a:lnTo>
                    <a:pt x="65" y="0"/>
                  </a:ln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5727100" y="798725"/>
              <a:ext cx="18700" cy="6250"/>
            </a:xfrm>
            <a:custGeom>
              <a:avLst/>
              <a:gdLst/>
              <a:ahLst/>
              <a:cxnLst/>
              <a:rect l="l" t="t" r="r" b="b"/>
              <a:pathLst>
                <a:path w="748" h="250" extrusionOk="0">
                  <a:moveTo>
                    <a:pt x="64" y="1"/>
                  </a:moveTo>
                  <a:cubicBezTo>
                    <a:pt x="47" y="1"/>
                    <a:pt x="34" y="4"/>
                    <a:pt x="25" y="12"/>
                  </a:cubicBezTo>
                  <a:cubicBezTo>
                    <a:pt x="0" y="63"/>
                    <a:pt x="139" y="190"/>
                    <a:pt x="254" y="228"/>
                  </a:cubicBezTo>
                  <a:cubicBezTo>
                    <a:pt x="287" y="241"/>
                    <a:pt x="353" y="249"/>
                    <a:pt x="426" y="249"/>
                  </a:cubicBezTo>
                  <a:cubicBezTo>
                    <a:pt x="572" y="249"/>
                    <a:pt x="748" y="215"/>
                    <a:pt x="748" y="114"/>
                  </a:cubicBezTo>
                  <a:cubicBezTo>
                    <a:pt x="748" y="66"/>
                    <a:pt x="718" y="54"/>
                    <a:pt x="681" y="54"/>
                  </a:cubicBezTo>
                  <a:cubicBezTo>
                    <a:pt x="658" y="54"/>
                    <a:pt x="632" y="58"/>
                    <a:pt x="609" y="63"/>
                  </a:cubicBezTo>
                  <a:cubicBezTo>
                    <a:pt x="543" y="71"/>
                    <a:pt x="481" y="78"/>
                    <a:pt x="422" y="78"/>
                  </a:cubicBezTo>
                  <a:cubicBezTo>
                    <a:pt x="378" y="78"/>
                    <a:pt x="334" y="74"/>
                    <a:pt x="291" y="63"/>
                  </a:cubicBezTo>
                  <a:cubicBezTo>
                    <a:pt x="222" y="43"/>
                    <a:pt x="122" y="1"/>
                    <a:pt x="64"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5736900" y="762475"/>
              <a:ext cx="41550" cy="16700"/>
            </a:xfrm>
            <a:custGeom>
              <a:avLst/>
              <a:gdLst/>
              <a:ahLst/>
              <a:cxnLst/>
              <a:rect l="l" t="t" r="r" b="b"/>
              <a:pathLst>
                <a:path w="1662" h="668" extrusionOk="0">
                  <a:moveTo>
                    <a:pt x="1465" y="0"/>
                  </a:moveTo>
                  <a:cubicBezTo>
                    <a:pt x="1451" y="0"/>
                    <a:pt x="1435" y="2"/>
                    <a:pt x="1420" y="5"/>
                  </a:cubicBezTo>
                  <a:cubicBezTo>
                    <a:pt x="1357" y="30"/>
                    <a:pt x="1307" y="56"/>
                    <a:pt x="1268" y="81"/>
                  </a:cubicBezTo>
                  <a:cubicBezTo>
                    <a:pt x="1268" y="81"/>
                    <a:pt x="1256" y="93"/>
                    <a:pt x="1243" y="93"/>
                  </a:cubicBezTo>
                  <a:cubicBezTo>
                    <a:pt x="1205" y="119"/>
                    <a:pt x="1155" y="132"/>
                    <a:pt x="1116" y="157"/>
                  </a:cubicBezTo>
                  <a:cubicBezTo>
                    <a:pt x="1015" y="182"/>
                    <a:pt x="926" y="208"/>
                    <a:pt x="825" y="208"/>
                  </a:cubicBezTo>
                  <a:cubicBezTo>
                    <a:pt x="736" y="208"/>
                    <a:pt x="648" y="195"/>
                    <a:pt x="546" y="157"/>
                  </a:cubicBezTo>
                  <a:lnTo>
                    <a:pt x="470" y="119"/>
                  </a:lnTo>
                  <a:cubicBezTo>
                    <a:pt x="398" y="88"/>
                    <a:pt x="309" y="49"/>
                    <a:pt x="217" y="49"/>
                  </a:cubicBezTo>
                  <a:cubicBezTo>
                    <a:pt x="196" y="49"/>
                    <a:pt x="174" y="51"/>
                    <a:pt x="153" y="56"/>
                  </a:cubicBezTo>
                  <a:cubicBezTo>
                    <a:pt x="141" y="56"/>
                    <a:pt x="127" y="56"/>
                    <a:pt x="127" y="68"/>
                  </a:cubicBezTo>
                  <a:cubicBezTo>
                    <a:pt x="90" y="81"/>
                    <a:pt x="64" y="93"/>
                    <a:pt x="39" y="132"/>
                  </a:cubicBezTo>
                  <a:cubicBezTo>
                    <a:pt x="14" y="169"/>
                    <a:pt x="1" y="233"/>
                    <a:pt x="14" y="284"/>
                  </a:cubicBezTo>
                  <a:cubicBezTo>
                    <a:pt x="64" y="487"/>
                    <a:pt x="330" y="575"/>
                    <a:pt x="406" y="600"/>
                  </a:cubicBezTo>
                  <a:cubicBezTo>
                    <a:pt x="523" y="643"/>
                    <a:pt x="648" y="667"/>
                    <a:pt x="774" y="667"/>
                  </a:cubicBezTo>
                  <a:cubicBezTo>
                    <a:pt x="800" y="667"/>
                    <a:pt x="825" y="666"/>
                    <a:pt x="850" y="664"/>
                  </a:cubicBezTo>
                  <a:cubicBezTo>
                    <a:pt x="1002" y="664"/>
                    <a:pt x="1141" y="626"/>
                    <a:pt x="1268" y="563"/>
                  </a:cubicBezTo>
                  <a:cubicBezTo>
                    <a:pt x="1357" y="524"/>
                    <a:pt x="1560" y="423"/>
                    <a:pt x="1636" y="233"/>
                  </a:cubicBezTo>
                  <a:cubicBezTo>
                    <a:pt x="1662" y="169"/>
                    <a:pt x="1636" y="106"/>
                    <a:pt x="1586" y="56"/>
                  </a:cubicBezTo>
                  <a:cubicBezTo>
                    <a:pt x="1556" y="17"/>
                    <a:pt x="1513" y="0"/>
                    <a:pt x="1465"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805675" y="780325"/>
              <a:ext cx="23475" cy="30875"/>
            </a:xfrm>
            <a:custGeom>
              <a:avLst/>
              <a:gdLst/>
              <a:ahLst/>
              <a:cxnLst/>
              <a:rect l="l" t="t" r="r" b="b"/>
              <a:pathLst>
                <a:path w="939" h="1235" extrusionOk="0">
                  <a:moveTo>
                    <a:pt x="190" y="1"/>
                  </a:moveTo>
                  <a:cubicBezTo>
                    <a:pt x="140" y="1"/>
                    <a:pt x="102" y="26"/>
                    <a:pt x="77" y="77"/>
                  </a:cubicBezTo>
                  <a:cubicBezTo>
                    <a:pt x="1" y="216"/>
                    <a:pt x="51" y="407"/>
                    <a:pt x="64" y="495"/>
                  </a:cubicBezTo>
                  <a:cubicBezTo>
                    <a:pt x="102" y="609"/>
                    <a:pt x="153" y="723"/>
                    <a:pt x="229" y="837"/>
                  </a:cubicBezTo>
                  <a:cubicBezTo>
                    <a:pt x="292" y="939"/>
                    <a:pt x="381" y="1040"/>
                    <a:pt x="482" y="1103"/>
                  </a:cubicBezTo>
                  <a:cubicBezTo>
                    <a:pt x="533" y="1144"/>
                    <a:pt x="659" y="1235"/>
                    <a:pt x="779" y="1235"/>
                  </a:cubicBezTo>
                  <a:cubicBezTo>
                    <a:pt x="808" y="1235"/>
                    <a:pt x="836" y="1230"/>
                    <a:pt x="863" y="1218"/>
                  </a:cubicBezTo>
                  <a:cubicBezTo>
                    <a:pt x="900" y="1205"/>
                    <a:pt x="926" y="1167"/>
                    <a:pt x="939" y="1116"/>
                  </a:cubicBezTo>
                  <a:cubicBezTo>
                    <a:pt x="939" y="1091"/>
                    <a:pt x="939" y="1066"/>
                    <a:pt x="926" y="1027"/>
                  </a:cubicBezTo>
                  <a:cubicBezTo>
                    <a:pt x="926" y="1027"/>
                    <a:pt x="926" y="1015"/>
                    <a:pt x="913" y="1002"/>
                  </a:cubicBezTo>
                  <a:cubicBezTo>
                    <a:pt x="875" y="914"/>
                    <a:pt x="787" y="863"/>
                    <a:pt x="723" y="824"/>
                  </a:cubicBezTo>
                  <a:cubicBezTo>
                    <a:pt x="697" y="812"/>
                    <a:pt x="685" y="799"/>
                    <a:pt x="660" y="787"/>
                  </a:cubicBezTo>
                  <a:cubicBezTo>
                    <a:pt x="596" y="736"/>
                    <a:pt x="545" y="672"/>
                    <a:pt x="495" y="609"/>
                  </a:cubicBezTo>
                  <a:cubicBezTo>
                    <a:pt x="444" y="545"/>
                    <a:pt x="406" y="469"/>
                    <a:pt x="381" y="393"/>
                  </a:cubicBezTo>
                  <a:cubicBezTo>
                    <a:pt x="368" y="356"/>
                    <a:pt x="356" y="305"/>
                    <a:pt x="356" y="267"/>
                  </a:cubicBezTo>
                  <a:cubicBezTo>
                    <a:pt x="342" y="254"/>
                    <a:pt x="342" y="254"/>
                    <a:pt x="342" y="241"/>
                  </a:cubicBezTo>
                  <a:cubicBezTo>
                    <a:pt x="330" y="204"/>
                    <a:pt x="330" y="153"/>
                    <a:pt x="305" y="102"/>
                  </a:cubicBezTo>
                  <a:cubicBezTo>
                    <a:pt x="280" y="52"/>
                    <a:pt x="241" y="13"/>
                    <a:pt x="19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5798700" y="815275"/>
              <a:ext cx="11125" cy="14100"/>
            </a:xfrm>
            <a:custGeom>
              <a:avLst/>
              <a:gdLst/>
              <a:ahLst/>
              <a:cxnLst/>
              <a:rect l="l" t="t" r="r" b="b"/>
              <a:pathLst>
                <a:path w="445" h="564" extrusionOk="0">
                  <a:moveTo>
                    <a:pt x="312" y="1"/>
                  </a:moveTo>
                  <a:cubicBezTo>
                    <a:pt x="229" y="1"/>
                    <a:pt x="130" y="84"/>
                    <a:pt x="77" y="212"/>
                  </a:cubicBezTo>
                  <a:cubicBezTo>
                    <a:pt x="1" y="364"/>
                    <a:pt x="26" y="516"/>
                    <a:pt x="102" y="555"/>
                  </a:cubicBezTo>
                  <a:cubicBezTo>
                    <a:pt x="116" y="561"/>
                    <a:pt x="131" y="564"/>
                    <a:pt x="146" y="564"/>
                  </a:cubicBezTo>
                  <a:cubicBezTo>
                    <a:pt x="228" y="564"/>
                    <a:pt x="327" y="481"/>
                    <a:pt x="381" y="352"/>
                  </a:cubicBezTo>
                  <a:cubicBezTo>
                    <a:pt x="444" y="200"/>
                    <a:pt x="432" y="48"/>
                    <a:pt x="356" y="9"/>
                  </a:cubicBezTo>
                  <a:cubicBezTo>
                    <a:pt x="342" y="4"/>
                    <a:pt x="327" y="1"/>
                    <a:pt x="31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5736900" y="786775"/>
              <a:ext cx="13025" cy="16275"/>
            </a:xfrm>
            <a:custGeom>
              <a:avLst/>
              <a:gdLst/>
              <a:ahLst/>
              <a:cxnLst/>
              <a:rect l="l" t="t" r="r" b="b"/>
              <a:pathLst>
                <a:path w="521" h="651" extrusionOk="0">
                  <a:moveTo>
                    <a:pt x="337" y="1"/>
                  </a:moveTo>
                  <a:cubicBezTo>
                    <a:pt x="242" y="1"/>
                    <a:pt x="130" y="97"/>
                    <a:pt x="64" y="250"/>
                  </a:cubicBezTo>
                  <a:cubicBezTo>
                    <a:pt x="1" y="427"/>
                    <a:pt x="39" y="605"/>
                    <a:pt x="141" y="642"/>
                  </a:cubicBezTo>
                  <a:cubicBezTo>
                    <a:pt x="157" y="648"/>
                    <a:pt x="173" y="650"/>
                    <a:pt x="190" y="650"/>
                  </a:cubicBezTo>
                  <a:cubicBezTo>
                    <a:pt x="292" y="650"/>
                    <a:pt x="403" y="554"/>
                    <a:pt x="457" y="402"/>
                  </a:cubicBezTo>
                  <a:cubicBezTo>
                    <a:pt x="521" y="225"/>
                    <a:pt x="495" y="47"/>
                    <a:pt x="381" y="9"/>
                  </a:cubicBezTo>
                  <a:cubicBezTo>
                    <a:pt x="367" y="3"/>
                    <a:pt x="352" y="1"/>
                    <a:pt x="337"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772500" y="799450"/>
              <a:ext cx="11950" cy="38950"/>
            </a:xfrm>
            <a:custGeom>
              <a:avLst/>
              <a:gdLst/>
              <a:ahLst/>
              <a:cxnLst/>
              <a:rect l="l" t="t" r="r" b="b"/>
              <a:pathLst>
                <a:path w="478" h="1558" extrusionOk="0">
                  <a:moveTo>
                    <a:pt x="457" y="1"/>
                  </a:moveTo>
                  <a:cubicBezTo>
                    <a:pt x="448" y="1"/>
                    <a:pt x="438" y="4"/>
                    <a:pt x="427" y="9"/>
                  </a:cubicBezTo>
                  <a:cubicBezTo>
                    <a:pt x="326" y="110"/>
                    <a:pt x="275" y="301"/>
                    <a:pt x="238" y="427"/>
                  </a:cubicBezTo>
                  <a:cubicBezTo>
                    <a:pt x="212" y="516"/>
                    <a:pt x="187" y="592"/>
                    <a:pt x="162" y="681"/>
                  </a:cubicBezTo>
                  <a:cubicBezTo>
                    <a:pt x="148" y="744"/>
                    <a:pt x="123" y="820"/>
                    <a:pt x="148" y="896"/>
                  </a:cubicBezTo>
                  <a:cubicBezTo>
                    <a:pt x="174" y="947"/>
                    <a:pt x="212" y="972"/>
                    <a:pt x="263" y="1011"/>
                  </a:cubicBezTo>
                  <a:cubicBezTo>
                    <a:pt x="326" y="1061"/>
                    <a:pt x="351" y="1112"/>
                    <a:pt x="326" y="1200"/>
                  </a:cubicBezTo>
                  <a:cubicBezTo>
                    <a:pt x="288" y="1340"/>
                    <a:pt x="162" y="1454"/>
                    <a:pt x="35" y="1504"/>
                  </a:cubicBezTo>
                  <a:cubicBezTo>
                    <a:pt x="1" y="1516"/>
                    <a:pt x="7" y="1557"/>
                    <a:pt x="35" y="1557"/>
                  </a:cubicBezTo>
                  <a:cubicBezTo>
                    <a:pt x="39" y="1557"/>
                    <a:pt x="43" y="1557"/>
                    <a:pt x="47" y="1555"/>
                  </a:cubicBezTo>
                  <a:cubicBezTo>
                    <a:pt x="174" y="1530"/>
                    <a:pt x="288" y="1454"/>
                    <a:pt x="364" y="1352"/>
                  </a:cubicBezTo>
                  <a:cubicBezTo>
                    <a:pt x="440" y="1239"/>
                    <a:pt x="478" y="1073"/>
                    <a:pt x="390" y="972"/>
                  </a:cubicBezTo>
                  <a:cubicBezTo>
                    <a:pt x="351" y="921"/>
                    <a:pt x="263" y="884"/>
                    <a:pt x="263" y="820"/>
                  </a:cubicBezTo>
                  <a:cubicBezTo>
                    <a:pt x="250" y="782"/>
                    <a:pt x="275" y="718"/>
                    <a:pt x="288" y="681"/>
                  </a:cubicBezTo>
                  <a:cubicBezTo>
                    <a:pt x="301" y="642"/>
                    <a:pt x="314" y="592"/>
                    <a:pt x="326" y="554"/>
                  </a:cubicBezTo>
                  <a:cubicBezTo>
                    <a:pt x="351" y="465"/>
                    <a:pt x="377" y="377"/>
                    <a:pt x="415" y="287"/>
                  </a:cubicBezTo>
                  <a:cubicBezTo>
                    <a:pt x="440" y="199"/>
                    <a:pt x="478" y="110"/>
                    <a:pt x="478" y="22"/>
                  </a:cubicBezTo>
                  <a:cubicBezTo>
                    <a:pt x="478" y="7"/>
                    <a:pt x="469" y="1"/>
                    <a:pt x="457"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5738800" y="836075"/>
              <a:ext cx="34800" cy="16475"/>
            </a:xfrm>
            <a:custGeom>
              <a:avLst/>
              <a:gdLst/>
              <a:ahLst/>
              <a:cxnLst/>
              <a:rect l="l" t="t" r="r" b="b"/>
              <a:pathLst>
                <a:path w="1392" h="659" extrusionOk="0">
                  <a:moveTo>
                    <a:pt x="99" y="0"/>
                  </a:moveTo>
                  <a:cubicBezTo>
                    <a:pt x="75" y="0"/>
                    <a:pt x="50" y="1"/>
                    <a:pt x="26" y="2"/>
                  </a:cubicBezTo>
                  <a:cubicBezTo>
                    <a:pt x="1" y="2"/>
                    <a:pt x="1" y="27"/>
                    <a:pt x="26" y="39"/>
                  </a:cubicBezTo>
                  <a:cubicBezTo>
                    <a:pt x="280" y="129"/>
                    <a:pt x="546" y="154"/>
                    <a:pt x="787" y="255"/>
                  </a:cubicBezTo>
                  <a:cubicBezTo>
                    <a:pt x="1003" y="344"/>
                    <a:pt x="1192" y="470"/>
                    <a:pt x="1344" y="648"/>
                  </a:cubicBezTo>
                  <a:cubicBezTo>
                    <a:pt x="1348" y="655"/>
                    <a:pt x="1354" y="658"/>
                    <a:pt x="1360" y="658"/>
                  </a:cubicBezTo>
                  <a:cubicBezTo>
                    <a:pt x="1375" y="658"/>
                    <a:pt x="1391" y="640"/>
                    <a:pt x="1383" y="622"/>
                  </a:cubicBezTo>
                  <a:cubicBezTo>
                    <a:pt x="1268" y="407"/>
                    <a:pt x="1079" y="255"/>
                    <a:pt x="850" y="154"/>
                  </a:cubicBezTo>
                  <a:cubicBezTo>
                    <a:pt x="619" y="61"/>
                    <a:pt x="356" y="0"/>
                    <a:pt x="99"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5669425" y="661075"/>
              <a:ext cx="208200" cy="127900"/>
            </a:xfrm>
            <a:custGeom>
              <a:avLst/>
              <a:gdLst/>
              <a:ahLst/>
              <a:cxnLst/>
              <a:rect l="l" t="t" r="r" b="b"/>
              <a:pathLst>
                <a:path w="8328" h="5116" extrusionOk="0">
                  <a:moveTo>
                    <a:pt x="2912" y="1"/>
                  </a:moveTo>
                  <a:cubicBezTo>
                    <a:pt x="2825" y="1"/>
                    <a:pt x="2752" y="10"/>
                    <a:pt x="2700" y="30"/>
                  </a:cubicBezTo>
                  <a:cubicBezTo>
                    <a:pt x="2395" y="144"/>
                    <a:pt x="2459" y="194"/>
                    <a:pt x="2434" y="233"/>
                  </a:cubicBezTo>
                  <a:cubicBezTo>
                    <a:pt x="2418" y="233"/>
                    <a:pt x="2310" y="64"/>
                    <a:pt x="2025" y="64"/>
                  </a:cubicBezTo>
                  <a:cubicBezTo>
                    <a:pt x="1862" y="64"/>
                    <a:pt x="1640" y="120"/>
                    <a:pt x="1344" y="296"/>
                  </a:cubicBezTo>
                  <a:cubicBezTo>
                    <a:pt x="609" y="740"/>
                    <a:pt x="164" y="2375"/>
                    <a:pt x="0" y="3579"/>
                  </a:cubicBezTo>
                  <a:cubicBezTo>
                    <a:pt x="0" y="3579"/>
                    <a:pt x="824" y="3794"/>
                    <a:pt x="976" y="3884"/>
                  </a:cubicBezTo>
                  <a:cubicBezTo>
                    <a:pt x="1128" y="3972"/>
                    <a:pt x="659" y="4923"/>
                    <a:pt x="1052" y="5100"/>
                  </a:cubicBezTo>
                  <a:cubicBezTo>
                    <a:pt x="1074" y="5111"/>
                    <a:pt x="1095" y="5116"/>
                    <a:pt x="1116" y="5116"/>
                  </a:cubicBezTo>
                  <a:cubicBezTo>
                    <a:pt x="1468" y="5116"/>
                    <a:pt x="1572" y="3646"/>
                    <a:pt x="2231" y="3275"/>
                  </a:cubicBezTo>
                  <a:cubicBezTo>
                    <a:pt x="2317" y="3292"/>
                    <a:pt x="2393" y="3300"/>
                    <a:pt x="2461" y="3300"/>
                  </a:cubicBezTo>
                  <a:cubicBezTo>
                    <a:pt x="3166" y="3300"/>
                    <a:pt x="3056" y="2481"/>
                    <a:pt x="3714" y="2273"/>
                  </a:cubicBezTo>
                  <a:cubicBezTo>
                    <a:pt x="3815" y="2248"/>
                    <a:pt x="3942" y="2248"/>
                    <a:pt x="4031" y="2248"/>
                  </a:cubicBezTo>
                  <a:cubicBezTo>
                    <a:pt x="4132" y="2261"/>
                    <a:pt x="4234" y="2261"/>
                    <a:pt x="4335" y="2273"/>
                  </a:cubicBezTo>
                  <a:cubicBezTo>
                    <a:pt x="4513" y="2299"/>
                    <a:pt x="4677" y="2349"/>
                    <a:pt x="4829" y="2425"/>
                  </a:cubicBezTo>
                  <a:cubicBezTo>
                    <a:pt x="5133" y="2552"/>
                    <a:pt x="5387" y="2755"/>
                    <a:pt x="5666" y="2932"/>
                  </a:cubicBezTo>
                  <a:cubicBezTo>
                    <a:pt x="5730" y="2971"/>
                    <a:pt x="5792" y="3022"/>
                    <a:pt x="5869" y="3072"/>
                  </a:cubicBezTo>
                  <a:cubicBezTo>
                    <a:pt x="5882" y="3110"/>
                    <a:pt x="5894" y="3135"/>
                    <a:pt x="5919" y="3174"/>
                  </a:cubicBezTo>
                  <a:cubicBezTo>
                    <a:pt x="6021" y="3377"/>
                    <a:pt x="6211" y="3554"/>
                    <a:pt x="6439" y="3642"/>
                  </a:cubicBezTo>
                  <a:cubicBezTo>
                    <a:pt x="6488" y="3658"/>
                    <a:pt x="6546" y="3674"/>
                    <a:pt x="6602" y="3674"/>
                  </a:cubicBezTo>
                  <a:cubicBezTo>
                    <a:pt x="6634" y="3674"/>
                    <a:pt x="6665" y="3669"/>
                    <a:pt x="6693" y="3655"/>
                  </a:cubicBezTo>
                  <a:cubicBezTo>
                    <a:pt x="6718" y="3693"/>
                    <a:pt x="6730" y="3731"/>
                    <a:pt x="6756" y="3757"/>
                  </a:cubicBezTo>
                  <a:cubicBezTo>
                    <a:pt x="6856" y="3923"/>
                    <a:pt x="7184" y="4149"/>
                    <a:pt x="7503" y="4149"/>
                  </a:cubicBezTo>
                  <a:cubicBezTo>
                    <a:pt x="7670" y="4149"/>
                    <a:pt x="7834" y="4087"/>
                    <a:pt x="7961" y="3921"/>
                  </a:cubicBezTo>
                  <a:cubicBezTo>
                    <a:pt x="8328" y="3439"/>
                    <a:pt x="7834" y="2806"/>
                    <a:pt x="7454" y="2577"/>
                  </a:cubicBezTo>
                  <a:cubicBezTo>
                    <a:pt x="7618" y="2577"/>
                    <a:pt x="7758" y="2388"/>
                    <a:pt x="7745" y="2236"/>
                  </a:cubicBezTo>
                  <a:cubicBezTo>
                    <a:pt x="7732" y="2070"/>
                    <a:pt x="7606" y="1944"/>
                    <a:pt x="7479" y="1855"/>
                  </a:cubicBezTo>
                  <a:cubicBezTo>
                    <a:pt x="7225" y="1665"/>
                    <a:pt x="6908" y="1563"/>
                    <a:pt x="6578" y="1551"/>
                  </a:cubicBezTo>
                  <a:lnTo>
                    <a:pt x="6426" y="1513"/>
                  </a:lnTo>
                  <a:cubicBezTo>
                    <a:pt x="6756" y="1019"/>
                    <a:pt x="5438" y="968"/>
                    <a:pt x="4702" y="563"/>
                  </a:cubicBezTo>
                  <a:cubicBezTo>
                    <a:pt x="4085" y="217"/>
                    <a:pt x="3328" y="1"/>
                    <a:pt x="291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5673225" y="670725"/>
              <a:ext cx="69725" cy="66875"/>
            </a:xfrm>
            <a:custGeom>
              <a:avLst/>
              <a:gdLst/>
              <a:ahLst/>
              <a:cxnLst/>
              <a:rect l="l" t="t" r="r" b="b"/>
              <a:pathLst>
                <a:path w="2789" h="2675" extrusionOk="0">
                  <a:moveTo>
                    <a:pt x="793" y="0"/>
                  </a:moveTo>
                  <a:cubicBezTo>
                    <a:pt x="738" y="0"/>
                    <a:pt x="682" y="13"/>
                    <a:pt x="634" y="37"/>
                  </a:cubicBezTo>
                  <a:cubicBezTo>
                    <a:pt x="533" y="87"/>
                    <a:pt x="443" y="177"/>
                    <a:pt x="367" y="253"/>
                  </a:cubicBezTo>
                  <a:cubicBezTo>
                    <a:pt x="241" y="391"/>
                    <a:pt x="127" y="531"/>
                    <a:pt x="63" y="709"/>
                  </a:cubicBezTo>
                  <a:cubicBezTo>
                    <a:pt x="12" y="822"/>
                    <a:pt x="0" y="962"/>
                    <a:pt x="38" y="1089"/>
                  </a:cubicBezTo>
                  <a:cubicBezTo>
                    <a:pt x="63" y="1140"/>
                    <a:pt x="114" y="1191"/>
                    <a:pt x="127" y="1241"/>
                  </a:cubicBezTo>
                  <a:cubicBezTo>
                    <a:pt x="139" y="1317"/>
                    <a:pt x="88" y="1380"/>
                    <a:pt x="102" y="1456"/>
                  </a:cubicBezTo>
                  <a:cubicBezTo>
                    <a:pt x="114" y="1532"/>
                    <a:pt x="165" y="1608"/>
                    <a:pt x="228" y="1634"/>
                  </a:cubicBezTo>
                  <a:cubicBezTo>
                    <a:pt x="255" y="1645"/>
                    <a:pt x="282" y="1650"/>
                    <a:pt x="309" y="1650"/>
                  </a:cubicBezTo>
                  <a:cubicBezTo>
                    <a:pt x="450" y="1650"/>
                    <a:pt x="592" y="1518"/>
                    <a:pt x="741" y="1518"/>
                  </a:cubicBezTo>
                  <a:cubicBezTo>
                    <a:pt x="752" y="1518"/>
                    <a:pt x="762" y="1519"/>
                    <a:pt x="773" y="1520"/>
                  </a:cubicBezTo>
                  <a:cubicBezTo>
                    <a:pt x="925" y="1532"/>
                    <a:pt x="1026" y="1698"/>
                    <a:pt x="1052" y="1837"/>
                  </a:cubicBezTo>
                  <a:cubicBezTo>
                    <a:pt x="1077" y="1989"/>
                    <a:pt x="1040" y="2141"/>
                    <a:pt x="1052" y="2293"/>
                  </a:cubicBezTo>
                  <a:cubicBezTo>
                    <a:pt x="1065" y="2445"/>
                    <a:pt x="1141" y="2610"/>
                    <a:pt x="1280" y="2661"/>
                  </a:cubicBezTo>
                  <a:cubicBezTo>
                    <a:pt x="1309" y="2671"/>
                    <a:pt x="1339" y="2675"/>
                    <a:pt x="1371" y="2675"/>
                  </a:cubicBezTo>
                  <a:cubicBezTo>
                    <a:pt x="1423" y="2675"/>
                    <a:pt x="1479" y="2664"/>
                    <a:pt x="1534" y="2648"/>
                  </a:cubicBezTo>
                  <a:cubicBezTo>
                    <a:pt x="1990" y="2534"/>
                    <a:pt x="2409" y="2217"/>
                    <a:pt x="2649" y="1811"/>
                  </a:cubicBezTo>
                  <a:cubicBezTo>
                    <a:pt x="2725" y="1672"/>
                    <a:pt x="2789" y="1482"/>
                    <a:pt x="2674" y="1355"/>
                  </a:cubicBezTo>
                  <a:cubicBezTo>
                    <a:pt x="2548" y="1228"/>
                    <a:pt x="2282" y="1304"/>
                    <a:pt x="2155" y="1165"/>
                  </a:cubicBezTo>
                  <a:cubicBezTo>
                    <a:pt x="2003" y="1013"/>
                    <a:pt x="2167" y="734"/>
                    <a:pt x="2054" y="544"/>
                  </a:cubicBezTo>
                  <a:cubicBezTo>
                    <a:pt x="1978" y="417"/>
                    <a:pt x="1787" y="405"/>
                    <a:pt x="1635" y="405"/>
                  </a:cubicBezTo>
                  <a:cubicBezTo>
                    <a:pt x="1581" y="409"/>
                    <a:pt x="1524" y="413"/>
                    <a:pt x="1468" y="413"/>
                  </a:cubicBezTo>
                  <a:cubicBezTo>
                    <a:pt x="1366" y="413"/>
                    <a:pt x="1265" y="399"/>
                    <a:pt x="1192" y="341"/>
                  </a:cubicBezTo>
                  <a:cubicBezTo>
                    <a:pt x="1103" y="253"/>
                    <a:pt x="1065" y="126"/>
                    <a:pt x="964" y="50"/>
                  </a:cubicBezTo>
                  <a:cubicBezTo>
                    <a:pt x="916" y="16"/>
                    <a:pt x="855" y="0"/>
                    <a:pt x="793"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5734375" y="665325"/>
              <a:ext cx="48525" cy="47725"/>
            </a:xfrm>
            <a:custGeom>
              <a:avLst/>
              <a:gdLst/>
              <a:ahLst/>
              <a:cxnLst/>
              <a:rect l="l" t="t" r="r" b="b"/>
              <a:pathLst>
                <a:path w="1941" h="1909" extrusionOk="0">
                  <a:moveTo>
                    <a:pt x="225" y="1"/>
                  </a:moveTo>
                  <a:cubicBezTo>
                    <a:pt x="178" y="1"/>
                    <a:pt x="132" y="9"/>
                    <a:pt x="89" y="38"/>
                  </a:cubicBezTo>
                  <a:cubicBezTo>
                    <a:pt x="0" y="114"/>
                    <a:pt x="39" y="266"/>
                    <a:pt x="76" y="379"/>
                  </a:cubicBezTo>
                  <a:cubicBezTo>
                    <a:pt x="242" y="760"/>
                    <a:pt x="470" y="1102"/>
                    <a:pt x="761" y="1407"/>
                  </a:cubicBezTo>
                  <a:cubicBezTo>
                    <a:pt x="928" y="1585"/>
                    <a:pt x="1173" y="1908"/>
                    <a:pt x="1453" y="1908"/>
                  </a:cubicBezTo>
                  <a:cubicBezTo>
                    <a:pt x="1492" y="1908"/>
                    <a:pt x="1532" y="1902"/>
                    <a:pt x="1572" y="1888"/>
                  </a:cubicBezTo>
                  <a:cubicBezTo>
                    <a:pt x="1724" y="1838"/>
                    <a:pt x="1940" y="1635"/>
                    <a:pt x="1788" y="1469"/>
                  </a:cubicBezTo>
                  <a:cubicBezTo>
                    <a:pt x="1724" y="1393"/>
                    <a:pt x="1611" y="1381"/>
                    <a:pt x="1509" y="1368"/>
                  </a:cubicBezTo>
                  <a:cubicBezTo>
                    <a:pt x="1420" y="1356"/>
                    <a:pt x="1306" y="1305"/>
                    <a:pt x="1281" y="1216"/>
                  </a:cubicBezTo>
                  <a:cubicBezTo>
                    <a:pt x="1268" y="1140"/>
                    <a:pt x="1318" y="1064"/>
                    <a:pt x="1293" y="988"/>
                  </a:cubicBezTo>
                  <a:cubicBezTo>
                    <a:pt x="1281" y="900"/>
                    <a:pt x="1192" y="861"/>
                    <a:pt x="1116" y="836"/>
                  </a:cubicBezTo>
                  <a:cubicBezTo>
                    <a:pt x="1040" y="823"/>
                    <a:pt x="964" y="823"/>
                    <a:pt x="887" y="798"/>
                  </a:cubicBezTo>
                  <a:cubicBezTo>
                    <a:pt x="811" y="760"/>
                    <a:pt x="749" y="697"/>
                    <a:pt x="761" y="621"/>
                  </a:cubicBezTo>
                  <a:cubicBezTo>
                    <a:pt x="786" y="481"/>
                    <a:pt x="1027" y="430"/>
                    <a:pt x="1014" y="291"/>
                  </a:cubicBezTo>
                  <a:cubicBezTo>
                    <a:pt x="1002" y="215"/>
                    <a:pt x="926" y="177"/>
                    <a:pt x="850" y="151"/>
                  </a:cubicBezTo>
                  <a:cubicBezTo>
                    <a:pt x="685" y="100"/>
                    <a:pt x="507" y="50"/>
                    <a:pt x="343" y="12"/>
                  </a:cubicBezTo>
                  <a:cubicBezTo>
                    <a:pt x="303" y="6"/>
                    <a:pt x="264" y="1"/>
                    <a:pt x="225"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5735150" y="720425"/>
              <a:ext cx="18575" cy="17150"/>
            </a:xfrm>
            <a:custGeom>
              <a:avLst/>
              <a:gdLst/>
              <a:ahLst/>
              <a:cxnLst/>
              <a:rect l="l" t="t" r="r" b="b"/>
              <a:pathLst>
                <a:path w="743" h="686" extrusionOk="0">
                  <a:moveTo>
                    <a:pt x="337" y="1"/>
                  </a:moveTo>
                  <a:lnTo>
                    <a:pt x="337" y="1"/>
                  </a:lnTo>
                  <a:cubicBezTo>
                    <a:pt x="337" y="1"/>
                    <a:pt x="1" y="685"/>
                    <a:pt x="352" y="685"/>
                  </a:cubicBezTo>
                  <a:cubicBezTo>
                    <a:pt x="356" y="685"/>
                    <a:pt x="359" y="685"/>
                    <a:pt x="363" y="685"/>
                  </a:cubicBezTo>
                  <a:cubicBezTo>
                    <a:pt x="743" y="673"/>
                    <a:pt x="337" y="1"/>
                    <a:pt x="33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5720900" y="736600"/>
              <a:ext cx="18550" cy="17450"/>
            </a:xfrm>
            <a:custGeom>
              <a:avLst/>
              <a:gdLst/>
              <a:ahLst/>
              <a:cxnLst/>
              <a:rect l="l" t="t" r="r" b="b"/>
              <a:pathLst>
                <a:path w="742" h="698" extrusionOk="0">
                  <a:moveTo>
                    <a:pt x="336" y="1"/>
                  </a:moveTo>
                  <a:cubicBezTo>
                    <a:pt x="336" y="1"/>
                    <a:pt x="1" y="697"/>
                    <a:pt x="352" y="697"/>
                  </a:cubicBezTo>
                  <a:cubicBezTo>
                    <a:pt x="355" y="697"/>
                    <a:pt x="358" y="697"/>
                    <a:pt x="362" y="697"/>
                  </a:cubicBezTo>
                  <a:cubicBezTo>
                    <a:pt x="742" y="685"/>
                    <a:pt x="336" y="1"/>
                    <a:pt x="33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5654500" y="743500"/>
              <a:ext cx="37425" cy="53925"/>
            </a:xfrm>
            <a:custGeom>
              <a:avLst/>
              <a:gdLst/>
              <a:ahLst/>
              <a:cxnLst/>
              <a:rect l="l" t="t" r="r" b="b"/>
              <a:pathLst>
                <a:path w="1497" h="2157" extrusionOk="0">
                  <a:moveTo>
                    <a:pt x="777" y="0"/>
                  </a:moveTo>
                  <a:cubicBezTo>
                    <a:pt x="665" y="0"/>
                    <a:pt x="551" y="40"/>
                    <a:pt x="445" y="130"/>
                  </a:cubicBezTo>
                  <a:cubicBezTo>
                    <a:pt x="39" y="497"/>
                    <a:pt x="1" y="1423"/>
                    <a:pt x="254" y="1816"/>
                  </a:cubicBezTo>
                  <a:cubicBezTo>
                    <a:pt x="402" y="2044"/>
                    <a:pt x="621" y="2157"/>
                    <a:pt x="820" y="2157"/>
                  </a:cubicBezTo>
                  <a:cubicBezTo>
                    <a:pt x="963" y="2157"/>
                    <a:pt x="1095" y="2098"/>
                    <a:pt x="1180" y="1981"/>
                  </a:cubicBezTo>
                  <a:cubicBezTo>
                    <a:pt x="1332" y="1765"/>
                    <a:pt x="1497" y="1283"/>
                    <a:pt x="1459" y="815"/>
                  </a:cubicBezTo>
                  <a:cubicBezTo>
                    <a:pt x="1421" y="351"/>
                    <a:pt x="1107" y="0"/>
                    <a:pt x="777" y="0"/>
                  </a:cubicBezTo>
                  <a:close/>
                </a:path>
              </a:pathLst>
            </a:custGeom>
            <a:solidFill>
              <a:srgbClr val="FF9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5654500" y="743500"/>
              <a:ext cx="37425" cy="53925"/>
            </a:xfrm>
            <a:custGeom>
              <a:avLst/>
              <a:gdLst/>
              <a:ahLst/>
              <a:cxnLst/>
              <a:rect l="l" t="t" r="r" b="b"/>
              <a:pathLst>
                <a:path w="1497" h="2157" extrusionOk="0">
                  <a:moveTo>
                    <a:pt x="777" y="0"/>
                  </a:moveTo>
                  <a:cubicBezTo>
                    <a:pt x="665" y="0"/>
                    <a:pt x="551" y="40"/>
                    <a:pt x="445" y="130"/>
                  </a:cubicBezTo>
                  <a:cubicBezTo>
                    <a:pt x="39" y="497"/>
                    <a:pt x="1" y="1423"/>
                    <a:pt x="254" y="1816"/>
                  </a:cubicBezTo>
                  <a:cubicBezTo>
                    <a:pt x="402" y="2044"/>
                    <a:pt x="621" y="2157"/>
                    <a:pt x="820" y="2157"/>
                  </a:cubicBezTo>
                  <a:cubicBezTo>
                    <a:pt x="963" y="2157"/>
                    <a:pt x="1095" y="2098"/>
                    <a:pt x="1180" y="1981"/>
                  </a:cubicBezTo>
                  <a:cubicBezTo>
                    <a:pt x="1332" y="1765"/>
                    <a:pt x="1497" y="1283"/>
                    <a:pt x="1459" y="815"/>
                  </a:cubicBezTo>
                  <a:cubicBezTo>
                    <a:pt x="1421" y="351"/>
                    <a:pt x="1107" y="0"/>
                    <a:pt x="777"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5665375" y="755275"/>
              <a:ext cx="14850" cy="27650"/>
            </a:xfrm>
            <a:custGeom>
              <a:avLst/>
              <a:gdLst/>
              <a:ahLst/>
              <a:cxnLst/>
              <a:rect l="l" t="t" r="r" b="b"/>
              <a:pathLst>
                <a:path w="594" h="1106" extrusionOk="0">
                  <a:moveTo>
                    <a:pt x="174" y="1"/>
                  </a:moveTo>
                  <a:cubicBezTo>
                    <a:pt x="162" y="1"/>
                    <a:pt x="137" y="26"/>
                    <a:pt x="149" y="52"/>
                  </a:cubicBezTo>
                  <a:cubicBezTo>
                    <a:pt x="187" y="128"/>
                    <a:pt x="264" y="192"/>
                    <a:pt x="314" y="254"/>
                  </a:cubicBezTo>
                  <a:cubicBezTo>
                    <a:pt x="326" y="280"/>
                    <a:pt x="352" y="318"/>
                    <a:pt x="365" y="344"/>
                  </a:cubicBezTo>
                  <a:cubicBezTo>
                    <a:pt x="352" y="356"/>
                    <a:pt x="352" y="356"/>
                    <a:pt x="340" y="356"/>
                  </a:cubicBezTo>
                  <a:cubicBezTo>
                    <a:pt x="314" y="369"/>
                    <a:pt x="301" y="381"/>
                    <a:pt x="276" y="394"/>
                  </a:cubicBezTo>
                  <a:cubicBezTo>
                    <a:pt x="238" y="420"/>
                    <a:pt x="200" y="445"/>
                    <a:pt x="162" y="483"/>
                  </a:cubicBezTo>
                  <a:cubicBezTo>
                    <a:pt x="98" y="547"/>
                    <a:pt x="22" y="635"/>
                    <a:pt x="10" y="736"/>
                  </a:cubicBezTo>
                  <a:cubicBezTo>
                    <a:pt x="1" y="746"/>
                    <a:pt x="11" y="754"/>
                    <a:pt x="22" y="754"/>
                  </a:cubicBezTo>
                  <a:cubicBezTo>
                    <a:pt x="27" y="754"/>
                    <a:pt x="32" y="753"/>
                    <a:pt x="35" y="749"/>
                  </a:cubicBezTo>
                  <a:cubicBezTo>
                    <a:pt x="98" y="699"/>
                    <a:pt x="162" y="623"/>
                    <a:pt x="225" y="559"/>
                  </a:cubicBezTo>
                  <a:cubicBezTo>
                    <a:pt x="250" y="533"/>
                    <a:pt x="289" y="496"/>
                    <a:pt x="314" y="483"/>
                  </a:cubicBezTo>
                  <a:cubicBezTo>
                    <a:pt x="340" y="470"/>
                    <a:pt x="352" y="457"/>
                    <a:pt x="365" y="445"/>
                  </a:cubicBezTo>
                  <a:cubicBezTo>
                    <a:pt x="377" y="432"/>
                    <a:pt x="390" y="432"/>
                    <a:pt x="402" y="420"/>
                  </a:cubicBezTo>
                  <a:cubicBezTo>
                    <a:pt x="416" y="445"/>
                    <a:pt x="428" y="470"/>
                    <a:pt x="428" y="496"/>
                  </a:cubicBezTo>
                  <a:cubicBezTo>
                    <a:pt x="492" y="673"/>
                    <a:pt x="492" y="876"/>
                    <a:pt x="453" y="1066"/>
                  </a:cubicBezTo>
                  <a:cubicBezTo>
                    <a:pt x="453" y="1093"/>
                    <a:pt x="468" y="1106"/>
                    <a:pt x="485" y="1106"/>
                  </a:cubicBezTo>
                  <a:cubicBezTo>
                    <a:pt x="500" y="1106"/>
                    <a:pt x="518" y="1096"/>
                    <a:pt x="529" y="1079"/>
                  </a:cubicBezTo>
                  <a:cubicBezTo>
                    <a:pt x="593" y="876"/>
                    <a:pt x="593" y="648"/>
                    <a:pt x="529" y="445"/>
                  </a:cubicBezTo>
                  <a:cubicBezTo>
                    <a:pt x="492" y="344"/>
                    <a:pt x="453" y="254"/>
                    <a:pt x="390" y="178"/>
                  </a:cubicBezTo>
                  <a:cubicBezTo>
                    <a:pt x="340" y="102"/>
                    <a:pt x="264" y="14"/>
                    <a:pt x="174"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5188375" y="817575"/>
              <a:ext cx="142625" cy="112800"/>
            </a:xfrm>
            <a:custGeom>
              <a:avLst/>
              <a:gdLst/>
              <a:ahLst/>
              <a:cxnLst/>
              <a:rect l="l" t="t" r="r" b="b"/>
              <a:pathLst>
                <a:path w="5705" h="4512" extrusionOk="0">
                  <a:moveTo>
                    <a:pt x="3119" y="0"/>
                  </a:moveTo>
                  <a:cubicBezTo>
                    <a:pt x="3021" y="0"/>
                    <a:pt x="2923" y="6"/>
                    <a:pt x="2826" y="19"/>
                  </a:cubicBezTo>
                  <a:cubicBezTo>
                    <a:pt x="2104" y="108"/>
                    <a:pt x="1471" y="551"/>
                    <a:pt x="1026" y="1122"/>
                  </a:cubicBezTo>
                  <a:cubicBezTo>
                    <a:pt x="583" y="1692"/>
                    <a:pt x="304" y="2377"/>
                    <a:pt x="76" y="3061"/>
                  </a:cubicBezTo>
                  <a:cubicBezTo>
                    <a:pt x="38" y="3188"/>
                    <a:pt x="0" y="3315"/>
                    <a:pt x="12" y="3441"/>
                  </a:cubicBezTo>
                  <a:cubicBezTo>
                    <a:pt x="26" y="3568"/>
                    <a:pt x="88" y="3708"/>
                    <a:pt x="203" y="3759"/>
                  </a:cubicBezTo>
                  <a:cubicBezTo>
                    <a:pt x="243" y="3779"/>
                    <a:pt x="285" y="3787"/>
                    <a:pt x="329" y="3787"/>
                  </a:cubicBezTo>
                  <a:cubicBezTo>
                    <a:pt x="452" y="3787"/>
                    <a:pt x="585" y="3719"/>
                    <a:pt x="697" y="3644"/>
                  </a:cubicBezTo>
                  <a:cubicBezTo>
                    <a:pt x="1116" y="3353"/>
                    <a:pt x="1483" y="2985"/>
                    <a:pt x="1762" y="2554"/>
                  </a:cubicBezTo>
                  <a:lnTo>
                    <a:pt x="1762" y="2554"/>
                  </a:lnTo>
                  <a:cubicBezTo>
                    <a:pt x="1635" y="3049"/>
                    <a:pt x="1508" y="3556"/>
                    <a:pt x="1572" y="4063"/>
                  </a:cubicBezTo>
                  <a:cubicBezTo>
                    <a:pt x="1597" y="4227"/>
                    <a:pt x="1660" y="4430"/>
                    <a:pt x="1826" y="4494"/>
                  </a:cubicBezTo>
                  <a:cubicBezTo>
                    <a:pt x="1859" y="4506"/>
                    <a:pt x="1892" y="4511"/>
                    <a:pt x="1925" y="4511"/>
                  </a:cubicBezTo>
                  <a:cubicBezTo>
                    <a:pt x="2102" y="4511"/>
                    <a:pt x="2265" y="4352"/>
                    <a:pt x="2383" y="4202"/>
                  </a:cubicBezTo>
                  <a:cubicBezTo>
                    <a:pt x="2789" y="3695"/>
                    <a:pt x="3105" y="3125"/>
                    <a:pt x="3347" y="2516"/>
                  </a:cubicBezTo>
                  <a:lnTo>
                    <a:pt x="3347" y="2516"/>
                  </a:lnTo>
                  <a:cubicBezTo>
                    <a:pt x="3308" y="2731"/>
                    <a:pt x="3271" y="2947"/>
                    <a:pt x="3308" y="3162"/>
                  </a:cubicBezTo>
                  <a:cubicBezTo>
                    <a:pt x="3347" y="3378"/>
                    <a:pt x="3460" y="3593"/>
                    <a:pt x="3663" y="3669"/>
                  </a:cubicBezTo>
                  <a:cubicBezTo>
                    <a:pt x="3728" y="3696"/>
                    <a:pt x="3794" y="3709"/>
                    <a:pt x="3860" y="3709"/>
                  </a:cubicBezTo>
                  <a:cubicBezTo>
                    <a:pt x="4104" y="3709"/>
                    <a:pt x="4348" y="3545"/>
                    <a:pt x="4538" y="3365"/>
                  </a:cubicBezTo>
                  <a:cubicBezTo>
                    <a:pt x="4981" y="2947"/>
                    <a:pt x="5336" y="2415"/>
                    <a:pt x="5539" y="1832"/>
                  </a:cubicBezTo>
                  <a:cubicBezTo>
                    <a:pt x="5640" y="1540"/>
                    <a:pt x="5704" y="1097"/>
                    <a:pt x="5426" y="869"/>
                  </a:cubicBezTo>
                  <a:cubicBezTo>
                    <a:pt x="5108" y="602"/>
                    <a:pt x="4652" y="399"/>
                    <a:pt x="4272" y="247"/>
                  </a:cubicBezTo>
                  <a:cubicBezTo>
                    <a:pt x="3907" y="95"/>
                    <a:pt x="3510" y="0"/>
                    <a:pt x="3119"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5410200" y="739850"/>
              <a:ext cx="142925" cy="103250"/>
            </a:xfrm>
            <a:custGeom>
              <a:avLst/>
              <a:gdLst/>
              <a:ahLst/>
              <a:cxnLst/>
              <a:rect l="l" t="t" r="r" b="b"/>
              <a:pathLst>
                <a:path w="5717" h="4130" extrusionOk="0">
                  <a:moveTo>
                    <a:pt x="2920" y="1"/>
                  </a:moveTo>
                  <a:cubicBezTo>
                    <a:pt x="2277" y="1"/>
                    <a:pt x="1635" y="178"/>
                    <a:pt x="1141" y="593"/>
                  </a:cubicBezTo>
                  <a:cubicBezTo>
                    <a:pt x="761" y="910"/>
                    <a:pt x="507" y="1353"/>
                    <a:pt x="330" y="1823"/>
                  </a:cubicBezTo>
                  <a:cubicBezTo>
                    <a:pt x="190" y="2203"/>
                    <a:pt x="38" y="2685"/>
                    <a:pt x="26" y="3090"/>
                  </a:cubicBezTo>
                  <a:cubicBezTo>
                    <a:pt x="0" y="3457"/>
                    <a:pt x="367" y="3699"/>
                    <a:pt x="659" y="3825"/>
                  </a:cubicBezTo>
                  <a:cubicBezTo>
                    <a:pt x="1134" y="4025"/>
                    <a:pt x="1644" y="4129"/>
                    <a:pt x="2159" y="4129"/>
                  </a:cubicBezTo>
                  <a:cubicBezTo>
                    <a:pt x="2263" y="4129"/>
                    <a:pt x="2367" y="4125"/>
                    <a:pt x="2472" y="4117"/>
                  </a:cubicBezTo>
                  <a:cubicBezTo>
                    <a:pt x="2789" y="4091"/>
                    <a:pt x="3169" y="3990"/>
                    <a:pt x="3271" y="3686"/>
                  </a:cubicBezTo>
                  <a:cubicBezTo>
                    <a:pt x="3347" y="3471"/>
                    <a:pt x="3283" y="3242"/>
                    <a:pt x="3144" y="3065"/>
                  </a:cubicBezTo>
                  <a:cubicBezTo>
                    <a:pt x="3017" y="2900"/>
                    <a:pt x="2827" y="2773"/>
                    <a:pt x="2637" y="2659"/>
                  </a:cubicBezTo>
                  <a:lnTo>
                    <a:pt x="2637" y="2659"/>
                  </a:lnTo>
                  <a:cubicBezTo>
                    <a:pt x="3245" y="2900"/>
                    <a:pt x="3891" y="3040"/>
                    <a:pt x="4538" y="3090"/>
                  </a:cubicBezTo>
                  <a:cubicBezTo>
                    <a:pt x="4566" y="3092"/>
                    <a:pt x="4595" y="3093"/>
                    <a:pt x="4625" y="3093"/>
                  </a:cubicBezTo>
                  <a:cubicBezTo>
                    <a:pt x="4823" y="3093"/>
                    <a:pt x="5044" y="3051"/>
                    <a:pt x="5121" y="2874"/>
                  </a:cubicBezTo>
                  <a:cubicBezTo>
                    <a:pt x="5184" y="2710"/>
                    <a:pt x="5083" y="2533"/>
                    <a:pt x="4969" y="2393"/>
                  </a:cubicBezTo>
                  <a:cubicBezTo>
                    <a:pt x="4640" y="2000"/>
                    <a:pt x="4183" y="1759"/>
                    <a:pt x="3727" y="1518"/>
                  </a:cubicBezTo>
                  <a:lnTo>
                    <a:pt x="3727" y="1518"/>
                  </a:lnTo>
                  <a:cubicBezTo>
                    <a:pt x="3928" y="1553"/>
                    <a:pt x="4131" y="1571"/>
                    <a:pt x="4335" y="1571"/>
                  </a:cubicBezTo>
                  <a:cubicBezTo>
                    <a:pt x="4644" y="1571"/>
                    <a:pt x="4954" y="1531"/>
                    <a:pt x="5260" y="1455"/>
                  </a:cubicBezTo>
                  <a:cubicBezTo>
                    <a:pt x="5426" y="1417"/>
                    <a:pt x="5615" y="1341"/>
                    <a:pt x="5679" y="1176"/>
                  </a:cubicBezTo>
                  <a:cubicBezTo>
                    <a:pt x="5717" y="1049"/>
                    <a:pt x="5654" y="910"/>
                    <a:pt x="5565" y="821"/>
                  </a:cubicBezTo>
                  <a:cubicBezTo>
                    <a:pt x="5476" y="733"/>
                    <a:pt x="5362" y="669"/>
                    <a:pt x="5235" y="618"/>
                  </a:cubicBezTo>
                  <a:cubicBezTo>
                    <a:pt x="4576" y="314"/>
                    <a:pt x="3891" y="60"/>
                    <a:pt x="3169" y="10"/>
                  </a:cubicBezTo>
                  <a:cubicBezTo>
                    <a:pt x="3086" y="4"/>
                    <a:pt x="3003" y="1"/>
                    <a:pt x="292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5424450" y="736900"/>
              <a:ext cx="146125" cy="137175"/>
            </a:xfrm>
            <a:custGeom>
              <a:avLst/>
              <a:gdLst/>
              <a:ahLst/>
              <a:cxnLst/>
              <a:rect l="l" t="t" r="r" b="b"/>
              <a:pathLst>
                <a:path w="5845" h="5487" extrusionOk="0">
                  <a:moveTo>
                    <a:pt x="3689" y="1"/>
                  </a:moveTo>
                  <a:cubicBezTo>
                    <a:pt x="3808" y="24"/>
                    <a:pt x="3924" y="56"/>
                    <a:pt x="4038" y="95"/>
                  </a:cubicBezTo>
                  <a:lnTo>
                    <a:pt x="4038" y="95"/>
                  </a:lnTo>
                  <a:cubicBezTo>
                    <a:pt x="3932" y="36"/>
                    <a:pt x="3813" y="1"/>
                    <a:pt x="3689" y="1"/>
                  </a:cubicBezTo>
                  <a:close/>
                  <a:moveTo>
                    <a:pt x="4038" y="95"/>
                  </a:moveTo>
                  <a:lnTo>
                    <a:pt x="4038" y="95"/>
                  </a:lnTo>
                  <a:cubicBezTo>
                    <a:pt x="4358" y="275"/>
                    <a:pt x="4567" y="679"/>
                    <a:pt x="4462" y="1040"/>
                  </a:cubicBezTo>
                  <a:cubicBezTo>
                    <a:pt x="4361" y="1391"/>
                    <a:pt x="3991" y="1628"/>
                    <a:pt x="3630" y="1628"/>
                  </a:cubicBezTo>
                  <a:cubicBezTo>
                    <a:pt x="3496" y="1628"/>
                    <a:pt x="3363" y="1594"/>
                    <a:pt x="3245" y="1522"/>
                  </a:cubicBezTo>
                  <a:lnTo>
                    <a:pt x="3245" y="1522"/>
                  </a:lnTo>
                  <a:cubicBezTo>
                    <a:pt x="3309" y="1699"/>
                    <a:pt x="3499" y="1789"/>
                    <a:pt x="3664" y="1877"/>
                  </a:cubicBezTo>
                  <a:cubicBezTo>
                    <a:pt x="3828" y="1966"/>
                    <a:pt x="4006" y="2118"/>
                    <a:pt x="3968" y="2308"/>
                  </a:cubicBezTo>
                  <a:cubicBezTo>
                    <a:pt x="3930" y="2498"/>
                    <a:pt x="3702" y="2574"/>
                    <a:pt x="3499" y="2600"/>
                  </a:cubicBezTo>
                  <a:cubicBezTo>
                    <a:pt x="3126" y="2663"/>
                    <a:pt x="2748" y="2692"/>
                    <a:pt x="2371" y="2692"/>
                  </a:cubicBezTo>
                  <a:cubicBezTo>
                    <a:pt x="2146" y="2692"/>
                    <a:pt x="1922" y="2682"/>
                    <a:pt x="1699" y="2663"/>
                  </a:cubicBezTo>
                  <a:lnTo>
                    <a:pt x="1699" y="2663"/>
                  </a:lnTo>
                  <a:cubicBezTo>
                    <a:pt x="2016" y="3056"/>
                    <a:pt x="2028" y="3665"/>
                    <a:pt x="1712" y="4070"/>
                  </a:cubicBezTo>
                  <a:cubicBezTo>
                    <a:pt x="1572" y="4260"/>
                    <a:pt x="1369" y="4387"/>
                    <a:pt x="1141" y="4451"/>
                  </a:cubicBezTo>
                  <a:cubicBezTo>
                    <a:pt x="1085" y="4469"/>
                    <a:pt x="1020" y="4474"/>
                    <a:pt x="952" y="4474"/>
                  </a:cubicBezTo>
                  <a:cubicBezTo>
                    <a:pt x="858" y="4474"/>
                    <a:pt x="758" y="4464"/>
                    <a:pt x="668" y="4464"/>
                  </a:cubicBezTo>
                  <a:cubicBezTo>
                    <a:pt x="603" y="4464"/>
                    <a:pt x="544" y="4469"/>
                    <a:pt x="495" y="4488"/>
                  </a:cubicBezTo>
                  <a:cubicBezTo>
                    <a:pt x="0" y="4691"/>
                    <a:pt x="825" y="5274"/>
                    <a:pt x="1065" y="5363"/>
                  </a:cubicBezTo>
                  <a:cubicBezTo>
                    <a:pt x="1293" y="5454"/>
                    <a:pt x="1538" y="5486"/>
                    <a:pt x="1789" y="5486"/>
                  </a:cubicBezTo>
                  <a:cubicBezTo>
                    <a:pt x="1957" y="5486"/>
                    <a:pt x="2127" y="5472"/>
                    <a:pt x="2295" y="5451"/>
                  </a:cubicBezTo>
                  <a:cubicBezTo>
                    <a:pt x="3144" y="5350"/>
                    <a:pt x="4006" y="5084"/>
                    <a:pt x="4690" y="4539"/>
                  </a:cubicBezTo>
                  <a:cubicBezTo>
                    <a:pt x="5363" y="4006"/>
                    <a:pt x="5844" y="3170"/>
                    <a:pt x="5794" y="2308"/>
                  </a:cubicBezTo>
                  <a:cubicBezTo>
                    <a:pt x="5748" y="1301"/>
                    <a:pt x="4985" y="425"/>
                    <a:pt x="4038" y="95"/>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5298325" y="779050"/>
              <a:ext cx="165450" cy="146775"/>
            </a:xfrm>
            <a:custGeom>
              <a:avLst/>
              <a:gdLst/>
              <a:ahLst/>
              <a:cxnLst/>
              <a:rect l="l" t="t" r="r" b="b"/>
              <a:pathLst>
                <a:path w="6618" h="5871" extrusionOk="0">
                  <a:moveTo>
                    <a:pt x="3319" y="1"/>
                  </a:moveTo>
                  <a:cubicBezTo>
                    <a:pt x="2987" y="1"/>
                    <a:pt x="2650" y="58"/>
                    <a:pt x="2320" y="179"/>
                  </a:cubicBezTo>
                  <a:cubicBezTo>
                    <a:pt x="799" y="723"/>
                    <a:pt x="0" y="2410"/>
                    <a:pt x="558" y="3931"/>
                  </a:cubicBezTo>
                  <a:cubicBezTo>
                    <a:pt x="985" y="5122"/>
                    <a:pt x="2112" y="5870"/>
                    <a:pt x="3312" y="5870"/>
                  </a:cubicBezTo>
                  <a:cubicBezTo>
                    <a:pt x="3643" y="5870"/>
                    <a:pt x="3981" y="5813"/>
                    <a:pt x="4310" y="5692"/>
                  </a:cubicBezTo>
                  <a:cubicBezTo>
                    <a:pt x="5831" y="5148"/>
                    <a:pt x="6617" y="3461"/>
                    <a:pt x="6072" y="1940"/>
                  </a:cubicBezTo>
                  <a:cubicBezTo>
                    <a:pt x="5645" y="748"/>
                    <a:pt x="4518" y="1"/>
                    <a:pt x="3319"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5305925" y="825975"/>
              <a:ext cx="147075" cy="99850"/>
            </a:xfrm>
            <a:custGeom>
              <a:avLst/>
              <a:gdLst/>
              <a:ahLst/>
              <a:cxnLst/>
              <a:rect l="l" t="t" r="r" b="b"/>
              <a:pathLst>
                <a:path w="5883" h="3994" extrusionOk="0">
                  <a:moveTo>
                    <a:pt x="279" y="0"/>
                  </a:moveTo>
                  <a:cubicBezTo>
                    <a:pt x="26" y="634"/>
                    <a:pt x="0" y="1356"/>
                    <a:pt x="254" y="2054"/>
                  </a:cubicBezTo>
                  <a:cubicBezTo>
                    <a:pt x="681" y="3245"/>
                    <a:pt x="1808" y="3993"/>
                    <a:pt x="3008" y="3993"/>
                  </a:cubicBezTo>
                  <a:cubicBezTo>
                    <a:pt x="3339" y="3993"/>
                    <a:pt x="3677" y="3936"/>
                    <a:pt x="4006" y="3815"/>
                  </a:cubicBezTo>
                  <a:cubicBezTo>
                    <a:pt x="4995" y="3460"/>
                    <a:pt x="5679" y="2624"/>
                    <a:pt x="5882" y="1660"/>
                  </a:cubicBezTo>
                  <a:lnTo>
                    <a:pt x="5882" y="1660"/>
                  </a:lnTo>
                  <a:cubicBezTo>
                    <a:pt x="5591" y="2421"/>
                    <a:pt x="4969" y="3055"/>
                    <a:pt x="4146" y="3347"/>
                  </a:cubicBezTo>
                  <a:cubicBezTo>
                    <a:pt x="3814" y="3468"/>
                    <a:pt x="3474" y="3526"/>
                    <a:pt x="3140" y="3526"/>
                  </a:cubicBezTo>
                  <a:cubicBezTo>
                    <a:pt x="1943" y="3526"/>
                    <a:pt x="820" y="2786"/>
                    <a:pt x="394" y="1597"/>
                  </a:cubicBezTo>
                  <a:cubicBezTo>
                    <a:pt x="203" y="1065"/>
                    <a:pt x="166" y="507"/>
                    <a:pt x="27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5316075" y="794650"/>
              <a:ext cx="130275" cy="115550"/>
            </a:xfrm>
            <a:custGeom>
              <a:avLst/>
              <a:gdLst/>
              <a:ahLst/>
              <a:cxnLst/>
              <a:rect l="l" t="t" r="r" b="b"/>
              <a:pathLst>
                <a:path w="5211" h="4622" extrusionOk="0">
                  <a:moveTo>
                    <a:pt x="2599" y="1"/>
                  </a:moveTo>
                  <a:cubicBezTo>
                    <a:pt x="2338" y="1"/>
                    <a:pt x="2073" y="45"/>
                    <a:pt x="1813" y="138"/>
                  </a:cubicBezTo>
                  <a:cubicBezTo>
                    <a:pt x="622" y="569"/>
                    <a:pt x="0" y="1899"/>
                    <a:pt x="431" y="3091"/>
                  </a:cubicBezTo>
                  <a:cubicBezTo>
                    <a:pt x="769" y="4036"/>
                    <a:pt x="1662" y="4622"/>
                    <a:pt x="2607" y="4622"/>
                  </a:cubicBezTo>
                  <a:cubicBezTo>
                    <a:pt x="2866" y="4622"/>
                    <a:pt x="3129" y="4578"/>
                    <a:pt x="3385" y="4485"/>
                  </a:cubicBezTo>
                  <a:cubicBezTo>
                    <a:pt x="4589" y="4054"/>
                    <a:pt x="5210" y="2724"/>
                    <a:pt x="4779" y="1519"/>
                  </a:cubicBezTo>
                  <a:cubicBezTo>
                    <a:pt x="4441" y="584"/>
                    <a:pt x="3549" y="1"/>
                    <a:pt x="2599"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333800" y="794900"/>
              <a:ext cx="65650" cy="101125"/>
            </a:xfrm>
            <a:custGeom>
              <a:avLst/>
              <a:gdLst/>
              <a:ahLst/>
              <a:cxnLst/>
              <a:rect l="l" t="t" r="r" b="b"/>
              <a:pathLst>
                <a:path w="2626" h="4045" extrusionOk="0">
                  <a:moveTo>
                    <a:pt x="2093" y="1"/>
                  </a:moveTo>
                  <a:cubicBezTo>
                    <a:pt x="1421" y="1218"/>
                    <a:pt x="787" y="2472"/>
                    <a:pt x="1" y="3626"/>
                  </a:cubicBezTo>
                  <a:cubicBezTo>
                    <a:pt x="116" y="3778"/>
                    <a:pt x="229" y="3917"/>
                    <a:pt x="369" y="4044"/>
                  </a:cubicBezTo>
                  <a:cubicBezTo>
                    <a:pt x="901" y="3207"/>
                    <a:pt x="1319" y="2308"/>
                    <a:pt x="1826" y="1458"/>
                  </a:cubicBezTo>
                  <a:cubicBezTo>
                    <a:pt x="2093" y="1015"/>
                    <a:pt x="2359" y="559"/>
                    <a:pt x="2625" y="115"/>
                  </a:cubicBezTo>
                  <a:cubicBezTo>
                    <a:pt x="2460" y="52"/>
                    <a:pt x="2270" y="13"/>
                    <a:pt x="2093"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5345225" y="799650"/>
              <a:ext cx="72900" cy="109050"/>
            </a:xfrm>
            <a:custGeom>
              <a:avLst/>
              <a:gdLst/>
              <a:ahLst/>
              <a:cxnLst/>
              <a:rect l="l" t="t" r="r" b="b"/>
              <a:pathLst>
                <a:path w="2916" h="4362" extrusionOk="0">
                  <a:moveTo>
                    <a:pt x="2383" y="1"/>
                  </a:moveTo>
                  <a:cubicBezTo>
                    <a:pt x="2067" y="521"/>
                    <a:pt x="1724" y="1040"/>
                    <a:pt x="1420" y="1560"/>
                  </a:cubicBezTo>
                  <a:cubicBezTo>
                    <a:pt x="951" y="2333"/>
                    <a:pt x="533" y="3170"/>
                    <a:pt x="0" y="3918"/>
                  </a:cubicBezTo>
                  <a:cubicBezTo>
                    <a:pt x="279" y="4133"/>
                    <a:pt x="597" y="4285"/>
                    <a:pt x="951" y="4361"/>
                  </a:cubicBezTo>
                  <a:cubicBezTo>
                    <a:pt x="1344" y="3284"/>
                    <a:pt x="1902" y="2245"/>
                    <a:pt x="2434" y="1217"/>
                  </a:cubicBezTo>
                  <a:cubicBezTo>
                    <a:pt x="2599" y="926"/>
                    <a:pt x="2751" y="634"/>
                    <a:pt x="2916" y="330"/>
                  </a:cubicBezTo>
                  <a:cubicBezTo>
                    <a:pt x="2751" y="203"/>
                    <a:pt x="2574" y="90"/>
                    <a:pt x="2383"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5378175" y="819625"/>
              <a:ext cx="53600" cy="90650"/>
            </a:xfrm>
            <a:custGeom>
              <a:avLst/>
              <a:gdLst/>
              <a:ahLst/>
              <a:cxnLst/>
              <a:rect l="l" t="t" r="r" b="b"/>
              <a:pathLst>
                <a:path w="2144" h="3626" extrusionOk="0">
                  <a:moveTo>
                    <a:pt x="2029" y="1"/>
                  </a:moveTo>
                  <a:cubicBezTo>
                    <a:pt x="1851" y="317"/>
                    <a:pt x="1687" y="634"/>
                    <a:pt x="1509" y="951"/>
                  </a:cubicBezTo>
                  <a:cubicBezTo>
                    <a:pt x="1205" y="1522"/>
                    <a:pt x="901" y="2105"/>
                    <a:pt x="571" y="2663"/>
                  </a:cubicBezTo>
                  <a:cubicBezTo>
                    <a:pt x="394" y="2979"/>
                    <a:pt x="229" y="3334"/>
                    <a:pt x="1" y="3626"/>
                  </a:cubicBezTo>
                  <a:lnTo>
                    <a:pt x="115" y="3626"/>
                  </a:lnTo>
                  <a:cubicBezTo>
                    <a:pt x="203" y="3626"/>
                    <a:pt x="279" y="3613"/>
                    <a:pt x="369" y="3613"/>
                  </a:cubicBezTo>
                  <a:cubicBezTo>
                    <a:pt x="445" y="3410"/>
                    <a:pt x="546" y="3220"/>
                    <a:pt x="648" y="3043"/>
                  </a:cubicBezTo>
                  <a:cubicBezTo>
                    <a:pt x="977" y="2333"/>
                    <a:pt x="1395" y="1649"/>
                    <a:pt x="1750" y="964"/>
                  </a:cubicBezTo>
                  <a:cubicBezTo>
                    <a:pt x="1890" y="711"/>
                    <a:pt x="2017" y="457"/>
                    <a:pt x="2143" y="204"/>
                  </a:cubicBezTo>
                  <a:cubicBezTo>
                    <a:pt x="2105" y="127"/>
                    <a:pt x="2067" y="64"/>
                    <a:pt x="2029"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5352825" y="807500"/>
              <a:ext cx="60875" cy="88450"/>
            </a:xfrm>
            <a:custGeom>
              <a:avLst/>
              <a:gdLst/>
              <a:ahLst/>
              <a:cxnLst/>
              <a:rect l="l" t="t" r="r" b="b"/>
              <a:pathLst>
                <a:path w="2435" h="3538" extrusionOk="0">
                  <a:moveTo>
                    <a:pt x="610" y="1"/>
                  </a:moveTo>
                  <a:cubicBezTo>
                    <a:pt x="576" y="1"/>
                    <a:pt x="542" y="6"/>
                    <a:pt x="508" y="16"/>
                  </a:cubicBezTo>
                  <a:lnTo>
                    <a:pt x="495" y="29"/>
                  </a:lnTo>
                  <a:cubicBezTo>
                    <a:pt x="406" y="55"/>
                    <a:pt x="343" y="118"/>
                    <a:pt x="318" y="207"/>
                  </a:cubicBezTo>
                  <a:cubicBezTo>
                    <a:pt x="279" y="283"/>
                    <a:pt x="279" y="371"/>
                    <a:pt x="318" y="460"/>
                  </a:cubicBezTo>
                  <a:lnTo>
                    <a:pt x="330" y="486"/>
                  </a:lnTo>
                  <a:cubicBezTo>
                    <a:pt x="166" y="638"/>
                    <a:pt x="51" y="841"/>
                    <a:pt x="26" y="1043"/>
                  </a:cubicBezTo>
                  <a:cubicBezTo>
                    <a:pt x="0" y="1334"/>
                    <a:pt x="127" y="1855"/>
                    <a:pt x="609" y="1981"/>
                  </a:cubicBezTo>
                  <a:cubicBezTo>
                    <a:pt x="749" y="2007"/>
                    <a:pt x="862" y="2019"/>
                    <a:pt x="952" y="2019"/>
                  </a:cubicBezTo>
                  <a:lnTo>
                    <a:pt x="1205" y="2627"/>
                  </a:lnTo>
                  <a:cubicBezTo>
                    <a:pt x="1167" y="2615"/>
                    <a:pt x="1141" y="2590"/>
                    <a:pt x="1116" y="2551"/>
                  </a:cubicBezTo>
                  <a:cubicBezTo>
                    <a:pt x="1051" y="2459"/>
                    <a:pt x="952" y="2400"/>
                    <a:pt x="844" y="2400"/>
                  </a:cubicBezTo>
                  <a:cubicBezTo>
                    <a:pt x="805" y="2400"/>
                    <a:pt x="764" y="2408"/>
                    <a:pt x="724" y="2425"/>
                  </a:cubicBezTo>
                  <a:cubicBezTo>
                    <a:pt x="698" y="2425"/>
                    <a:pt x="685" y="2438"/>
                    <a:pt x="660" y="2450"/>
                  </a:cubicBezTo>
                  <a:cubicBezTo>
                    <a:pt x="508" y="2551"/>
                    <a:pt x="470" y="2754"/>
                    <a:pt x="571" y="2906"/>
                  </a:cubicBezTo>
                  <a:cubicBezTo>
                    <a:pt x="742" y="3180"/>
                    <a:pt x="1047" y="3331"/>
                    <a:pt x="1374" y="3331"/>
                  </a:cubicBezTo>
                  <a:cubicBezTo>
                    <a:pt x="1411" y="3331"/>
                    <a:pt x="1447" y="3329"/>
                    <a:pt x="1484" y="3325"/>
                  </a:cubicBezTo>
                  <a:lnTo>
                    <a:pt x="1496" y="3337"/>
                  </a:lnTo>
                  <a:cubicBezTo>
                    <a:pt x="1545" y="3463"/>
                    <a:pt x="1659" y="3537"/>
                    <a:pt x="1790" y="3537"/>
                  </a:cubicBezTo>
                  <a:cubicBezTo>
                    <a:pt x="1830" y="3537"/>
                    <a:pt x="1873" y="3530"/>
                    <a:pt x="1915" y="3515"/>
                  </a:cubicBezTo>
                  <a:lnTo>
                    <a:pt x="1927" y="3515"/>
                  </a:lnTo>
                  <a:cubicBezTo>
                    <a:pt x="2003" y="3477"/>
                    <a:pt x="2067" y="3413"/>
                    <a:pt x="2105" y="3337"/>
                  </a:cubicBezTo>
                  <a:cubicBezTo>
                    <a:pt x="2130" y="3249"/>
                    <a:pt x="2130" y="3160"/>
                    <a:pt x="2105" y="3084"/>
                  </a:cubicBezTo>
                  <a:lnTo>
                    <a:pt x="2093" y="3058"/>
                  </a:lnTo>
                  <a:cubicBezTo>
                    <a:pt x="2307" y="2830"/>
                    <a:pt x="2434" y="2501"/>
                    <a:pt x="2384" y="2196"/>
                  </a:cubicBezTo>
                  <a:cubicBezTo>
                    <a:pt x="2321" y="1804"/>
                    <a:pt x="2079" y="1525"/>
                    <a:pt x="1687" y="1411"/>
                  </a:cubicBezTo>
                  <a:cubicBezTo>
                    <a:pt x="1572" y="1385"/>
                    <a:pt x="1471" y="1373"/>
                    <a:pt x="1395" y="1360"/>
                  </a:cubicBezTo>
                  <a:lnTo>
                    <a:pt x="1217" y="942"/>
                  </a:lnTo>
                  <a:lnTo>
                    <a:pt x="1217" y="942"/>
                  </a:lnTo>
                  <a:cubicBezTo>
                    <a:pt x="1270" y="972"/>
                    <a:pt x="1326" y="984"/>
                    <a:pt x="1382" y="984"/>
                  </a:cubicBezTo>
                  <a:cubicBezTo>
                    <a:pt x="1421" y="984"/>
                    <a:pt x="1460" y="978"/>
                    <a:pt x="1496" y="967"/>
                  </a:cubicBezTo>
                  <a:cubicBezTo>
                    <a:pt x="1572" y="942"/>
                    <a:pt x="1636" y="891"/>
                    <a:pt x="1674" y="827"/>
                  </a:cubicBezTo>
                  <a:cubicBezTo>
                    <a:pt x="1763" y="675"/>
                    <a:pt x="1712" y="473"/>
                    <a:pt x="1560" y="371"/>
                  </a:cubicBezTo>
                  <a:cubicBezTo>
                    <a:pt x="1388" y="269"/>
                    <a:pt x="1185" y="217"/>
                    <a:pt x="989" y="217"/>
                  </a:cubicBezTo>
                  <a:cubicBezTo>
                    <a:pt x="968" y="217"/>
                    <a:pt x="947" y="218"/>
                    <a:pt x="926" y="219"/>
                  </a:cubicBezTo>
                  <a:lnTo>
                    <a:pt x="926" y="207"/>
                  </a:lnTo>
                  <a:cubicBezTo>
                    <a:pt x="866" y="76"/>
                    <a:pt x="742" y="1"/>
                    <a:pt x="61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356950" y="811650"/>
              <a:ext cx="52625" cy="80125"/>
            </a:xfrm>
            <a:custGeom>
              <a:avLst/>
              <a:gdLst/>
              <a:ahLst/>
              <a:cxnLst/>
              <a:rect l="l" t="t" r="r" b="b"/>
              <a:pathLst>
                <a:path w="2105" h="3205" extrusionOk="0">
                  <a:moveTo>
                    <a:pt x="482" y="687"/>
                  </a:moveTo>
                  <a:lnTo>
                    <a:pt x="761" y="1359"/>
                  </a:lnTo>
                  <a:cubicBezTo>
                    <a:pt x="711" y="1359"/>
                    <a:pt x="635" y="1346"/>
                    <a:pt x="571" y="1334"/>
                  </a:cubicBezTo>
                  <a:cubicBezTo>
                    <a:pt x="381" y="1283"/>
                    <a:pt x="343" y="1030"/>
                    <a:pt x="356" y="928"/>
                  </a:cubicBezTo>
                  <a:cubicBezTo>
                    <a:pt x="368" y="852"/>
                    <a:pt x="419" y="763"/>
                    <a:pt x="482" y="687"/>
                  </a:cubicBezTo>
                  <a:close/>
                  <a:moveTo>
                    <a:pt x="1255" y="1701"/>
                  </a:moveTo>
                  <a:cubicBezTo>
                    <a:pt x="1294" y="1701"/>
                    <a:pt x="1331" y="1714"/>
                    <a:pt x="1382" y="1726"/>
                  </a:cubicBezTo>
                  <a:cubicBezTo>
                    <a:pt x="1585" y="1777"/>
                    <a:pt x="1699" y="1904"/>
                    <a:pt x="1725" y="2106"/>
                  </a:cubicBezTo>
                  <a:cubicBezTo>
                    <a:pt x="1750" y="2259"/>
                    <a:pt x="1699" y="2411"/>
                    <a:pt x="1598" y="2512"/>
                  </a:cubicBezTo>
                  <a:lnTo>
                    <a:pt x="1255" y="1701"/>
                  </a:lnTo>
                  <a:close/>
                  <a:moveTo>
                    <a:pt x="457" y="1"/>
                  </a:moveTo>
                  <a:cubicBezTo>
                    <a:pt x="435" y="1"/>
                    <a:pt x="413" y="5"/>
                    <a:pt x="393" y="15"/>
                  </a:cubicBezTo>
                  <a:cubicBezTo>
                    <a:pt x="305" y="41"/>
                    <a:pt x="266" y="142"/>
                    <a:pt x="305" y="230"/>
                  </a:cubicBezTo>
                  <a:lnTo>
                    <a:pt x="356" y="370"/>
                  </a:lnTo>
                  <a:cubicBezTo>
                    <a:pt x="165" y="509"/>
                    <a:pt x="51" y="712"/>
                    <a:pt x="26" y="890"/>
                  </a:cubicBezTo>
                  <a:cubicBezTo>
                    <a:pt x="1" y="1131"/>
                    <a:pt x="102" y="1549"/>
                    <a:pt x="482" y="1650"/>
                  </a:cubicBezTo>
                  <a:cubicBezTo>
                    <a:pt x="606" y="1679"/>
                    <a:pt x="716" y="1693"/>
                    <a:pt x="811" y="1693"/>
                  </a:cubicBezTo>
                  <a:cubicBezTo>
                    <a:pt x="842" y="1693"/>
                    <a:pt x="872" y="1692"/>
                    <a:pt x="900" y="1689"/>
                  </a:cubicBezTo>
                  <a:lnTo>
                    <a:pt x="1294" y="2664"/>
                  </a:lnTo>
                  <a:cubicBezTo>
                    <a:pt x="1274" y="2666"/>
                    <a:pt x="1254" y="2667"/>
                    <a:pt x="1234" y="2667"/>
                  </a:cubicBezTo>
                  <a:cubicBezTo>
                    <a:pt x="1082" y="2667"/>
                    <a:pt x="912" y="2620"/>
                    <a:pt x="812" y="2475"/>
                  </a:cubicBezTo>
                  <a:cubicBezTo>
                    <a:pt x="779" y="2425"/>
                    <a:pt x="725" y="2397"/>
                    <a:pt x="671" y="2397"/>
                  </a:cubicBezTo>
                  <a:cubicBezTo>
                    <a:pt x="641" y="2397"/>
                    <a:pt x="611" y="2406"/>
                    <a:pt x="584" y="2424"/>
                  </a:cubicBezTo>
                  <a:cubicBezTo>
                    <a:pt x="508" y="2475"/>
                    <a:pt x="482" y="2576"/>
                    <a:pt x="533" y="2652"/>
                  </a:cubicBezTo>
                  <a:cubicBezTo>
                    <a:pt x="700" y="2888"/>
                    <a:pt x="959" y="2994"/>
                    <a:pt x="1209" y="2994"/>
                  </a:cubicBezTo>
                  <a:cubicBezTo>
                    <a:pt x="1281" y="2994"/>
                    <a:pt x="1352" y="2985"/>
                    <a:pt x="1420" y="2968"/>
                  </a:cubicBezTo>
                  <a:lnTo>
                    <a:pt x="1483" y="3108"/>
                  </a:lnTo>
                  <a:cubicBezTo>
                    <a:pt x="1503" y="3168"/>
                    <a:pt x="1571" y="3204"/>
                    <a:pt x="1636" y="3204"/>
                  </a:cubicBezTo>
                  <a:cubicBezTo>
                    <a:pt x="1653" y="3204"/>
                    <a:pt x="1670" y="3202"/>
                    <a:pt x="1686" y="3197"/>
                  </a:cubicBezTo>
                  <a:lnTo>
                    <a:pt x="1699" y="3197"/>
                  </a:lnTo>
                  <a:cubicBezTo>
                    <a:pt x="1775" y="3159"/>
                    <a:pt x="1813" y="3070"/>
                    <a:pt x="1788" y="2982"/>
                  </a:cubicBezTo>
                  <a:lnTo>
                    <a:pt x="1725" y="2842"/>
                  </a:lnTo>
                  <a:cubicBezTo>
                    <a:pt x="1965" y="2664"/>
                    <a:pt x="2105" y="2360"/>
                    <a:pt x="2054" y="2056"/>
                  </a:cubicBezTo>
                  <a:cubicBezTo>
                    <a:pt x="2004" y="1726"/>
                    <a:pt x="1801" y="1498"/>
                    <a:pt x="1471" y="1410"/>
                  </a:cubicBezTo>
                  <a:cubicBezTo>
                    <a:pt x="1344" y="1371"/>
                    <a:pt x="1230" y="1359"/>
                    <a:pt x="1116" y="1359"/>
                  </a:cubicBezTo>
                  <a:lnTo>
                    <a:pt x="787" y="548"/>
                  </a:lnTo>
                  <a:cubicBezTo>
                    <a:pt x="806" y="546"/>
                    <a:pt x="825" y="545"/>
                    <a:pt x="844" y="545"/>
                  </a:cubicBezTo>
                  <a:cubicBezTo>
                    <a:pt x="942" y="545"/>
                    <a:pt x="1046" y="573"/>
                    <a:pt x="1142" y="636"/>
                  </a:cubicBezTo>
                  <a:cubicBezTo>
                    <a:pt x="1165" y="648"/>
                    <a:pt x="1191" y="654"/>
                    <a:pt x="1218" y="654"/>
                  </a:cubicBezTo>
                  <a:cubicBezTo>
                    <a:pt x="1276" y="654"/>
                    <a:pt x="1335" y="626"/>
                    <a:pt x="1370" y="573"/>
                  </a:cubicBezTo>
                  <a:cubicBezTo>
                    <a:pt x="1407" y="497"/>
                    <a:pt x="1382" y="396"/>
                    <a:pt x="1306" y="345"/>
                  </a:cubicBezTo>
                  <a:cubicBezTo>
                    <a:pt x="1164" y="259"/>
                    <a:pt x="992" y="216"/>
                    <a:pt x="824" y="216"/>
                  </a:cubicBezTo>
                  <a:cubicBezTo>
                    <a:pt x="769" y="216"/>
                    <a:pt x="713" y="221"/>
                    <a:pt x="660" y="230"/>
                  </a:cubicBezTo>
                  <a:lnTo>
                    <a:pt x="609" y="104"/>
                  </a:lnTo>
                  <a:cubicBezTo>
                    <a:pt x="581" y="39"/>
                    <a:pt x="518" y="1"/>
                    <a:pt x="45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6090250" y="938200"/>
              <a:ext cx="108075" cy="123800"/>
            </a:xfrm>
            <a:custGeom>
              <a:avLst/>
              <a:gdLst/>
              <a:ahLst/>
              <a:cxnLst/>
              <a:rect l="l" t="t" r="r" b="b"/>
              <a:pathLst>
                <a:path w="4323" h="4952" extrusionOk="0">
                  <a:moveTo>
                    <a:pt x="950" y="0"/>
                  </a:moveTo>
                  <a:cubicBezTo>
                    <a:pt x="916" y="0"/>
                    <a:pt x="883" y="3"/>
                    <a:pt x="849" y="11"/>
                  </a:cubicBezTo>
                  <a:cubicBezTo>
                    <a:pt x="723" y="24"/>
                    <a:pt x="609" y="100"/>
                    <a:pt x="571" y="213"/>
                  </a:cubicBezTo>
                  <a:cubicBezTo>
                    <a:pt x="520" y="366"/>
                    <a:pt x="621" y="518"/>
                    <a:pt x="723" y="644"/>
                  </a:cubicBezTo>
                  <a:cubicBezTo>
                    <a:pt x="1015" y="1013"/>
                    <a:pt x="1395" y="1317"/>
                    <a:pt x="1813" y="1532"/>
                  </a:cubicBezTo>
                  <a:cubicBezTo>
                    <a:pt x="1517" y="1484"/>
                    <a:pt x="1221" y="1436"/>
                    <a:pt x="927" y="1436"/>
                  </a:cubicBezTo>
                  <a:cubicBezTo>
                    <a:pt x="756" y="1436"/>
                    <a:pt x="587" y="1452"/>
                    <a:pt x="418" y="1494"/>
                  </a:cubicBezTo>
                  <a:cubicBezTo>
                    <a:pt x="254" y="1520"/>
                    <a:pt x="89" y="1608"/>
                    <a:pt x="51" y="1760"/>
                  </a:cubicBezTo>
                  <a:cubicBezTo>
                    <a:pt x="1" y="1951"/>
                    <a:pt x="178" y="2128"/>
                    <a:pt x="356" y="2242"/>
                  </a:cubicBezTo>
                  <a:cubicBezTo>
                    <a:pt x="863" y="2559"/>
                    <a:pt x="1407" y="2799"/>
                    <a:pt x="1978" y="2965"/>
                  </a:cubicBezTo>
                  <a:cubicBezTo>
                    <a:pt x="1893" y="2959"/>
                    <a:pt x="1806" y="2953"/>
                    <a:pt x="1717" y="2953"/>
                  </a:cubicBezTo>
                  <a:cubicBezTo>
                    <a:pt x="1607" y="2953"/>
                    <a:pt x="1494" y="2962"/>
                    <a:pt x="1382" y="2990"/>
                  </a:cubicBezTo>
                  <a:cubicBezTo>
                    <a:pt x="1192" y="3041"/>
                    <a:pt x="1015" y="3167"/>
                    <a:pt x="951" y="3357"/>
                  </a:cubicBezTo>
                  <a:cubicBezTo>
                    <a:pt x="875" y="3649"/>
                    <a:pt x="1091" y="3928"/>
                    <a:pt x="1306" y="4131"/>
                  </a:cubicBezTo>
                  <a:cubicBezTo>
                    <a:pt x="1737" y="4498"/>
                    <a:pt x="2244" y="4765"/>
                    <a:pt x="2789" y="4904"/>
                  </a:cubicBezTo>
                  <a:cubicBezTo>
                    <a:pt x="2897" y="4932"/>
                    <a:pt x="3020" y="4951"/>
                    <a:pt x="3141" y="4951"/>
                  </a:cubicBezTo>
                  <a:cubicBezTo>
                    <a:pt x="3349" y="4951"/>
                    <a:pt x="3552" y="4894"/>
                    <a:pt x="3663" y="4726"/>
                  </a:cubicBezTo>
                  <a:cubicBezTo>
                    <a:pt x="3879" y="4410"/>
                    <a:pt x="4032" y="3979"/>
                    <a:pt x="4133" y="3611"/>
                  </a:cubicBezTo>
                  <a:cubicBezTo>
                    <a:pt x="4260" y="3180"/>
                    <a:pt x="4323" y="2711"/>
                    <a:pt x="4221" y="2267"/>
                  </a:cubicBezTo>
                  <a:cubicBezTo>
                    <a:pt x="4069" y="1621"/>
                    <a:pt x="3601" y="1075"/>
                    <a:pt x="3043" y="720"/>
                  </a:cubicBezTo>
                  <a:cubicBezTo>
                    <a:pt x="2485" y="366"/>
                    <a:pt x="1838" y="176"/>
                    <a:pt x="1192" y="36"/>
                  </a:cubicBezTo>
                  <a:cubicBezTo>
                    <a:pt x="1111" y="18"/>
                    <a:pt x="1031" y="0"/>
                    <a:pt x="950"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6062375" y="933225"/>
              <a:ext cx="87075" cy="141150"/>
            </a:xfrm>
            <a:custGeom>
              <a:avLst/>
              <a:gdLst/>
              <a:ahLst/>
              <a:cxnLst/>
              <a:rect l="l" t="t" r="r" b="b"/>
              <a:pathLst>
                <a:path w="3483" h="5646" extrusionOk="0">
                  <a:moveTo>
                    <a:pt x="3139" y="118"/>
                  </a:moveTo>
                  <a:cubicBezTo>
                    <a:pt x="3240" y="150"/>
                    <a:pt x="3339" y="189"/>
                    <a:pt x="3435" y="235"/>
                  </a:cubicBezTo>
                  <a:cubicBezTo>
                    <a:pt x="3347" y="171"/>
                    <a:pt x="3245" y="133"/>
                    <a:pt x="3139" y="118"/>
                  </a:cubicBezTo>
                  <a:close/>
                  <a:moveTo>
                    <a:pt x="2377" y="1"/>
                  </a:moveTo>
                  <a:cubicBezTo>
                    <a:pt x="1711" y="1"/>
                    <a:pt x="1047" y="259"/>
                    <a:pt x="621" y="767"/>
                  </a:cubicBezTo>
                  <a:cubicBezTo>
                    <a:pt x="114" y="1376"/>
                    <a:pt x="0" y="2251"/>
                    <a:pt x="203" y="3024"/>
                  </a:cubicBezTo>
                  <a:cubicBezTo>
                    <a:pt x="406" y="3784"/>
                    <a:pt x="887" y="4457"/>
                    <a:pt x="1471" y="5001"/>
                  </a:cubicBezTo>
                  <a:cubicBezTo>
                    <a:pt x="1749" y="5268"/>
                    <a:pt x="2054" y="5508"/>
                    <a:pt x="2421" y="5610"/>
                  </a:cubicBezTo>
                  <a:cubicBezTo>
                    <a:pt x="2488" y="5630"/>
                    <a:pt x="2625" y="5646"/>
                    <a:pt x="2774" y="5646"/>
                  </a:cubicBezTo>
                  <a:cubicBezTo>
                    <a:pt x="3100" y="5646"/>
                    <a:pt x="3482" y="5568"/>
                    <a:pt x="3308" y="5280"/>
                  </a:cubicBezTo>
                  <a:cubicBezTo>
                    <a:pt x="3220" y="5141"/>
                    <a:pt x="2966" y="5052"/>
                    <a:pt x="2852" y="4900"/>
                  </a:cubicBezTo>
                  <a:cubicBezTo>
                    <a:pt x="2725" y="4735"/>
                    <a:pt x="2649" y="4519"/>
                    <a:pt x="2649" y="4304"/>
                  </a:cubicBezTo>
                  <a:cubicBezTo>
                    <a:pt x="2637" y="3835"/>
                    <a:pt x="2978" y="3392"/>
                    <a:pt x="3435" y="3277"/>
                  </a:cubicBezTo>
                  <a:lnTo>
                    <a:pt x="1964" y="1781"/>
                  </a:lnTo>
                  <a:cubicBezTo>
                    <a:pt x="2022" y="1657"/>
                    <a:pt x="2152" y="1619"/>
                    <a:pt x="2289" y="1619"/>
                  </a:cubicBezTo>
                  <a:cubicBezTo>
                    <a:pt x="2333" y="1619"/>
                    <a:pt x="2378" y="1623"/>
                    <a:pt x="2421" y="1629"/>
                  </a:cubicBezTo>
                  <a:cubicBezTo>
                    <a:pt x="2508" y="1643"/>
                    <a:pt x="2602" y="1660"/>
                    <a:pt x="2692" y="1660"/>
                  </a:cubicBezTo>
                  <a:cubicBezTo>
                    <a:pt x="2772" y="1660"/>
                    <a:pt x="2850" y="1646"/>
                    <a:pt x="2916" y="1604"/>
                  </a:cubicBezTo>
                  <a:cubicBezTo>
                    <a:pt x="2459" y="1553"/>
                    <a:pt x="2130" y="1009"/>
                    <a:pt x="2294" y="578"/>
                  </a:cubicBezTo>
                  <a:cubicBezTo>
                    <a:pt x="2406" y="286"/>
                    <a:pt x="2722" y="110"/>
                    <a:pt x="3028" y="110"/>
                  </a:cubicBezTo>
                  <a:cubicBezTo>
                    <a:pt x="3065" y="110"/>
                    <a:pt x="3102" y="112"/>
                    <a:pt x="3139" y="118"/>
                  </a:cubicBezTo>
                  <a:lnTo>
                    <a:pt x="3139" y="118"/>
                  </a:lnTo>
                  <a:cubicBezTo>
                    <a:pt x="2894" y="39"/>
                    <a:pt x="2636" y="1"/>
                    <a:pt x="237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6224275" y="1040650"/>
              <a:ext cx="140750" cy="91800"/>
            </a:xfrm>
            <a:custGeom>
              <a:avLst/>
              <a:gdLst/>
              <a:ahLst/>
              <a:cxnLst/>
              <a:rect l="l" t="t" r="r" b="b"/>
              <a:pathLst>
                <a:path w="5630" h="3672" extrusionOk="0">
                  <a:moveTo>
                    <a:pt x="2639" y="1"/>
                  </a:moveTo>
                  <a:cubicBezTo>
                    <a:pt x="2316" y="1"/>
                    <a:pt x="1996" y="61"/>
                    <a:pt x="1700" y="197"/>
                  </a:cubicBezTo>
                  <a:cubicBezTo>
                    <a:pt x="1294" y="388"/>
                    <a:pt x="952" y="717"/>
                    <a:pt x="685" y="1084"/>
                  </a:cubicBezTo>
                  <a:cubicBezTo>
                    <a:pt x="471" y="1402"/>
                    <a:pt x="217" y="1782"/>
                    <a:pt x="102" y="2137"/>
                  </a:cubicBezTo>
                  <a:cubicBezTo>
                    <a:pt x="1" y="2453"/>
                    <a:pt x="255" y="2758"/>
                    <a:pt x="483" y="2948"/>
                  </a:cubicBezTo>
                  <a:cubicBezTo>
                    <a:pt x="927" y="3290"/>
                    <a:pt x="1459" y="3531"/>
                    <a:pt x="2017" y="3645"/>
                  </a:cubicBezTo>
                  <a:cubicBezTo>
                    <a:pt x="2109" y="3661"/>
                    <a:pt x="2206" y="3672"/>
                    <a:pt x="2303" y="3672"/>
                  </a:cubicBezTo>
                  <a:cubicBezTo>
                    <a:pt x="2513" y="3672"/>
                    <a:pt x="2715" y="3620"/>
                    <a:pt x="2828" y="3455"/>
                  </a:cubicBezTo>
                  <a:cubicBezTo>
                    <a:pt x="2955" y="3290"/>
                    <a:pt x="2942" y="3062"/>
                    <a:pt x="2866" y="2884"/>
                  </a:cubicBezTo>
                  <a:cubicBezTo>
                    <a:pt x="2790" y="2695"/>
                    <a:pt x="2651" y="2543"/>
                    <a:pt x="2524" y="2390"/>
                  </a:cubicBezTo>
                  <a:lnTo>
                    <a:pt x="2524" y="2390"/>
                  </a:lnTo>
                  <a:cubicBezTo>
                    <a:pt x="2992" y="2758"/>
                    <a:pt x="3525" y="3036"/>
                    <a:pt x="4083" y="3239"/>
                  </a:cubicBezTo>
                  <a:cubicBezTo>
                    <a:pt x="4184" y="3271"/>
                    <a:pt x="4298" y="3300"/>
                    <a:pt x="4401" y="3300"/>
                  </a:cubicBezTo>
                  <a:cubicBezTo>
                    <a:pt x="4504" y="3300"/>
                    <a:pt x="4596" y="3271"/>
                    <a:pt x="4654" y="3189"/>
                  </a:cubicBezTo>
                  <a:cubicBezTo>
                    <a:pt x="4755" y="3062"/>
                    <a:pt x="4716" y="2872"/>
                    <a:pt x="4640" y="2732"/>
                  </a:cubicBezTo>
                  <a:cubicBezTo>
                    <a:pt x="4451" y="2301"/>
                    <a:pt x="4096" y="1972"/>
                    <a:pt x="3753" y="1655"/>
                  </a:cubicBezTo>
                  <a:lnTo>
                    <a:pt x="3753" y="1655"/>
                  </a:lnTo>
                  <a:cubicBezTo>
                    <a:pt x="4184" y="1845"/>
                    <a:pt x="4654" y="1960"/>
                    <a:pt x="5122" y="1972"/>
                  </a:cubicBezTo>
                  <a:cubicBezTo>
                    <a:pt x="5147" y="1974"/>
                    <a:pt x="5172" y="1975"/>
                    <a:pt x="5197" y="1975"/>
                  </a:cubicBezTo>
                  <a:cubicBezTo>
                    <a:pt x="5342" y="1975"/>
                    <a:pt x="5490" y="1939"/>
                    <a:pt x="5566" y="1820"/>
                  </a:cubicBezTo>
                  <a:cubicBezTo>
                    <a:pt x="5629" y="1718"/>
                    <a:pt x="5617" y="1591"/>
                    <a:pt x="5553" y="1490"/>
                  </a:cubicBezTo>
                  <a:cubicBezTo>
                    <a:pt x="5502" y="1376"/>
                    <a:pt x="5401" y="1300"/>
                    <a:pt x="5313" y="1224"/>
                  </a:cubicBezTo>
                  <a:cubicBezTo>
                    <a:pt x="4806" y="806"/>
                    <a:pt x="4260" y="400"/>
                    <a:pt x="3639" y="185"/>
                  </a:cubicBezTo>
                  <a:cubicBezTo>
                    <a:pt x="3321" y="68"/>
                    <a:pt x="2979" y="1"/>
                    <a:pt x="263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6118450" y="1030350"/>
              <a:ext cx="153400" cy="134400"/>
            </a:xfrm>
            <a:custGeom>
              <a:avLst/>
              <a:gdLst/>
              <a:ahLst/>
              <a:cxnLst/>
              <a:rect l="l" t="t" r="r" b="b"/>
              <a:pathLst>
                <a:path w="6136" h="5376" extrusionOk="0">
                  <a:moveTo>
                    <a:pt x="3074" y="0"/>
                  </a:moveTo>
                  <a:cubicBezTo>
                    <a:pt x="2135" y="0"/>
                    <a:pt x="1222" y="492"/>
                    <a:pt x="723" y="1370"/>
                  </a:cubicBezTo>
                  <a:cubicBezTo>
                    <a:pt x="0" y="2663"/>
                    <a:pt x="457" y="4310"/>
                    <a:pt x="1750" y="5033"/>
                  </a:cubicBezTo>
                  <a:cubicBezTo>
                    <a:pt x="2165" y="5265"/>
                    <a:pt x="2617" y="5376"/>
                    <a:pt x="3063" y="5376"/>
                  </a:cubicBezTo>
                  <a:cubicBezTo>
                    <a:pt x="4006" y="5376"/>
                    <a:pt x="4923" y="4884"/>
                    <a:pt x="5413" y="4006"/>
                  </a:cubicBezTo>
                  <a:cubicBezTo>
                    <a:pt x="6135" y="2713"/>
                    <a:pt x="5679" y="1079"/>
                    <a:pt x="4386" y="343"/>
                  </a:cubicBezTo>
                  <a:cubicBezTo>
                    <a:pt x="3970" y="111"/>
                    <a:pt x="3519" y="0"/>
                    <a:pt x="3074"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6118450" y="1034150"/>
              <a:ext cx="109350" cy="130625"/>
            </a:xfrm>
            <a:custGeom>
              <a:avLst/>
              <a:gdLst/>
              <a:ahLst/>
              <a:cxnLst/>
              <a:rect l="l" t="t" r="r" b="b"/>
              <a:pathLst>
                <a:path w="4374" h="5225" extrusionOk="0">
                  <a:moveTo>
                    <a:pt x="2168" y="1"/>
                  </a:moveTo>
                  <a:lnTo>
                    <a:pt x="2168" y="1"/>
                  </a:lnTo>
                  <a:cubicBezTo>
                    <a:pt x="1585" y="217"/>
                    <a:pt x="1065" y="635"/>
                    <a:pt x="723" y="1218"/>
                  </a:cubicBezTo>
                  <a:cubicBezTo>
                    <a:pt x="0" y="2511"/>
                    <a:pt x="457" y="4158"/>
                    <a:pt x="1750" y="4881"/>
                  </a:cubicBezTo>
                  <a:cubicBezTo>
                    <a:pt x="2171" y="5114"/>
                    <a:pt x="2627" y="5225"/>
                    <a:pt x="3076" y="5225"/>
                  </a:cubicBezTo>
                  <a:cubicBezTo>
                    <a:pt x="3531" y="5225"/>
                    <a:pt x="3978" y="5111"/>
                    <a:pt x="4374" y="4894"/>
                  </a:cubicBezTo>
                  <a:lnTo>
                    <a:pt x="4374" y="4894"/>
                  </a:lnTo>
                  <a:cubicBezTo>
                    <a:pt x="4084" y="4992"/>
                    <a:pt x="3778" y="5044"/>
                    <a:pt x="3470" y="5044"/>
                  </a:cubicBezTo>
                  <a:cubicBezTo>
                    <a:pt x="3025" y="5044"/>
                    <a:pt x="2575" y="4936"/>
                    <a:pt x="2155" y="4704"/>
                  </a:cubicBezTo>
                  <a:cubicBezTo>
                    <a:pt x="862" y="3969"/>
                    <a:pt x="406" y="2333"/>
                    <a:pt x="1129" y="1040"/>
                  </a:cubicBezTo>
                  <a:cubicBezTo>
                    <a:pt x="1382" y="584"/>
                    <a:pt x="1750" y="242"/>
                    <a:pt x="216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6134625" y="1044650"/>
              <a:ext cx="121075" cy="105900"/>
            </a:xfrm>
            <a:custGeom>
              <a:avLst/>
              <a:gdLst/>
              <a:ahLst/>
              <a:cxnLst/>
              <a:rect l="l" t="t" r="r" b="b"/>
              <a:pathLst>
                <a:path w="4843" h="4236" extrusionOk="0">
                  <a:moveTo>
                    <a:pt x="2422" y="1"/>
                  </a:moveTo>
                  <a:cubicBezTo>
                    <a:pt x="1685" y="1"/>
                    <a:pt x="969" y="390"/>
                    <a:pt x="583" y="1076"/>
                  </a:cubicBezTo>
                  <a:cubicBezTo>
                    <a:pt x="0" y="2104"/>
                    <a:pt x="367" y="3397"/>
                    <a:pt x="1381" y="3967"/>
                  </a:cubicBezTo>
                  <a:cubicBezTo>
                    <a:pt x="1710" y="4149"/>
                    <a:pt x="2066" y="4236"/>
                    <a:pt x="2417" y="4236"/>
                  </a:cubicBezTo>
                  <a:cubicBezTo>
                    <a:pt x="3162" y="4236"/>
                    <a:pt x="3884" y="3845"/>
                    <a:pt x="4271" y="3155"/>
                  </a:cubicBezTo>
                  <a:cubicBezTo>
                    <a:pt x="4842" y="2141"/>
                    <a:pt x="4487" y="848"/>
                    <a:pt x="3460" y="278"/>
                  </a:cubicBezTo>
                  <a:cubicBezTo>
                    <a:pt x="3132" y="90"/>
                    <a:pt x="2775" y="1"/>
                    <a:pt x="2422"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6142225" y="1066475"/>
              <a:ext cx="102075" cy="30775"/>
            </a:xfrm>
            <a:custGeom>
              <a:avLst/>
              <a:gdLst/>
              <a:ahLst/>
              <a:cxnLst/>
              <a:rect l="l" t="t" r="r" b="b"/>
              <a:pathLst>
                <a:path w="4083" h="1231" extrusionOk="0">
                  <a:moveTo>
                    <a:pt x="3841" y="1"/>
                  </a:moveTo>
                  <a:cubicBezTo>
                    <a:pt x="2586" y="267"/>
                    <a:pt x="1331" y="584"/>
                    <a:pt x="63" y="724"/>
                  </a:cubicBezTo>
                  <a:cubicBezTo>
                    <a:pt x="26" y="888"/>
                    <a:pt x="0" y="1065"/>
                    <a:pt x="0" y="1231"/>
                  </a:cubicBezTo>
                  <a:cubicBezTo>
                    <a:pt x="900" y="1091"/>
                    <a:pt x="1775" y="850"/>
                    <a:pt x="2662" y="698"/>
                  </a:cubicBezTo>
                  <a:cubicBezTo>
                    <a:pt x="3131" y="609"/>
                    <a:pt x="3600" y="521"/>
                    <a:pt x="4082" y="445"/>
                  </a:cubicBezTo>
                  <a:cubicBezTo>
                    <a:pt x="4018" y="293"/>
                    <a:pt x="3930" y="141"/>
                    <a:pt x="3841"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6142225" y="1082325"/>
              <a:ext cx="105875" cy="40575"/>
            </a:xfrm>
            <a:custGeom>
              <a:avLst/>
              <a:gdLst/>
              <a:ahLst/>
              <a:cxnLst/>
              <a:rect l="l" t="t" r="r" b="b"/>
              <a:pathLst>
                <a:path w="4235" h="1623" extrusionOk="0">
                  <a:moveTo>
                    <a:pt x="4145" y="0"/>
                  </a:moveTo>
                  <a:cubicBezTo>
                    <a:pt x="3600" y="90"/>
                    <a:pt x="3043" y="166"/>
                    <a:pt x="2497" y="267"/>
                  </a:cubicBezTo>
                  <a:cubicBezTo>
                    <a:pt x="1674" y="406"/>
                    <a:pt x="849" y="622"/>
                    <a:pt x="0" y="685"/>
                  </a:cubicBezTo>
                  <a:cubicBezTo>
                    <a:pt x="13" y="1015"/>
                    <a:pt x="102" y="1332"/>
                    <a:pt x="266" y="1623"/>
                  </a:cubicBezTo>
                  <a:cubicBezTo>
                    <a:pt x="1255" y="1243"/>
                    <a:pt x="2307" y="1015"/>
                    <a:pt x="3334" y="774"/>
                  </a:cubicBezTo>
                  <a:cubicBezTo>
                    <a:pt x="3638" y="710"/>
                    <a:pt x="3942" y="634"/>
                    <a:pt x="4234" y="571"/>
                  </a:cubicBezTo>
                  <a:cubicBezTo>
                    <a:pt x="4234" y="381"/>
                    <a:pt x="4209" y="191"/>
                    <a:pt x="4145" y="0"/>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6153625" y="1111175"/>
              <a:ext cx="92875" cy="25050"/>
            </a:xfrm>
            <a:custGeom>
              <a:avLst/>
              <a:gdLst/>
              <a:ahLst/>
              <a:cxnLst/>
              <a:rect l="l" t="t" r="r" b="b"/>
              <a:pathLst>
                <a:path w="3715" h="1002" extrusionOk="0">
                  <a:moveTo>
                    <a:pt x="3714" y="0"/>
                  </a:moveTo>
                  <a:lnTo>
                    <a:pt x="3714" y="0"/>
                  </a:lnTo>
                  <a:cubicBezTo>
                    <a:pt x="3385" y="63"/>
                    <a:pt x="3068" y="139"/>
                    <a:pt x="2751" y="203"/>
                  </a:cubicBezTo>
                  <a:cubicBezTo>
                    <a:pt x="2168" y="330"/>
                    <a:pt x="1585" y="469"/>
                    <a:pt x="990" y="584"/>
                  </a:cubicBezTo>
                  <a:cubicBezTo>
                    <a:pt x="672" y="646"/>
                    <a:pt x="330" y="748"/>
                    <a:pt x="1" y="761"/>
                  </a:cubicBezTo>
                  <a:cubicBezTo>
                    <a:pt x="64" y="849"/>
                    <a:pt x="140" y="925"/>
                    <a:pt x="216" y="1001"/>
                  </a:cubicBezTo>
                  <a:cubicBezTo>
                    <a:pt x="406" y="938"/>
                    <a:pt x="596" y="888"/>
                    <a:pt x="787" y="849"/>
                  </a:cubicBezTo>
                  <a:cubicBezTo>
                    <a:pt x="1471" y="660"/>
                    <a:pt x="2193" y="545"/>
                    <a:pt x="2891" y="381"/>
                  </a:cubicBezTo>
                  <a:lnTo>
                    <a:pt x="3651" y="190"/>
                  </a:lnTo>
                  <a:cubicBezTo>
                    <a:pt x="3677" y="127"/>
                    <a:pt x="3689" y="63"/>
                    <a:pt x="3714" y="0"/>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6165350" y="1059075"/>
              <a:ext cx="61500" cy="78750"/>
            </a:xfrm>
            <a:custGeom>
              <a:avLst/>
              <a:gdLst/>
              <a:ahLst/>
              <a:cxnLst/>
              <a:rect l="l" t="t" r="r" b="b"/>
              <a:pathLst>
                <a:path w="2460" h="3150" extrusionOk="0">
                  <a:moveTo>
                    <a:pt x="1916" y="0"/>
                  </a:moveTo>
                  <a:cubicBezTo>
                    <a:pt x="1882" y="0"/>
                    <a:pt x="1848" y="6"/>
                    <a:pt x="1813" y="18"/>
                  </a:cubicBezTo>
                  <a:cubicBezTo>
                    <a:pt x="1737" y="43"/>
                    <a:pt x="1674" y="94"/>
                    <a:pt x="1636" y="170"/>
                  </a:cubicBezTo>
                  <a:lnTo>
                    <a:pt x="1623" y="195"/>
                  </a:lnTo>
                  <a:cubicBezTo>
                    <a:pt x="1588" y="191"/>
                    <a:pt x="1553" y="189"/>
                    <a:pt x="1518" y="189"/>
                  </a:cubicBezTo>
                  <a:cubicBezTo>
                    <a:pt x="1348" y="189"/>
                    <a:pt x="1181" y="238"/>
                    <a:pt x="1065" y="322"/>
                  </a:cubicBezTo>
                  <a:cubicBezTo>
                    <a:pt x="837" y="474"/>
                    <a:pt x="558" y="880"/>
                    <a:pt x="761" y="1285"/>
                  </a:cubicBezTo>
                  <a:cubicBezTo>
                    <a:pt x="812" y="1400"/>
                    <a:pt x="875" y="1488"/>
                    <a:pt x="926" y="1552"/>
                  </a:cubicBezTo>
                  <a:lnTo>
                    <a:pt x="659" y="2084"/>
                  </a:lnTo>
                  <a:cubicBezTo>
                    <a:pt x="647" y="2059"/>
                    <a:pt x="647" y="2021"/>
                    <a:pt x="659" y="1970"/>
                  </a:cubicBezTo>
                  <a:cubicBezTo>
                    <a:pt x="698" y="1843"/>
                    <a:pt x="647" y="1704"/>
                    <a:pt x="521" y="1628"/>
                  </a:cubicBezTo>
                  <a:cubicBezTo>
                    <a:pt x="495" y="1615"/>
                    <a:pt x="482" y="1615"/>
                    <a:pt x="457" y="1603"/>
                  </a:cubicBezTo>
                  <a:cubicBezTo>
                    <a:pt x="431" y="1597"/>
                    <a:pt x="405" y="1594"/>
                    <a:pt x="380" y="1594"/>
                  </a:cubicBezTo>
                  <a:cubicBezTo>
                    <a:pt x="244" y="1594"/>
                    <a:pt x="119" y="1679"/>
                    <a:pt x="76" y="1818"/>
                  </a:cubicBezTo>
                  <a:cubicBezTo>
                    <a:pt x="0" y="2122"/>
                    <a:pt x="102" y="2465"/>
                    <a:pt x="355" y="2693"/>
                  </a:cubicBezTo>
                  <a:lnTo>
                    <a:pt x="343" y="2705"/>
                  </a:lnTo>
                  <a:cubicBezTo>
                    <a:pt x="267" y="2857"/>
                    <a:pt x="330" y="3035"/>
                    <a:pt x="470" y="3111"/>
                  </a:cubicBezTo>
                  <a:lnTo>
                    <a:pt x="482" y="3111"/>
                  </a:lnTo>
                  <a:cubicBezTo>
                    <a:pt x="523" y="3135"/>
                    <a:pt x="574" y="3149"/>
                    <a:pt x="626" y="3149"/>
                  </a:cubicBezTo>
                  <a:cubicBezTo>
                    <a:pt x="654" y="3149"/>
                    <a:pt x="683" y="3145"/>
                    <a:pt x="710" y="3136"/>
                  </a:cubicBezTo>
                  <a:cubicBezTo>
                    <a:pt x="786" y="3111"/>
                    <a:pt x="850" y="3048"/>
                    <a:pt x="875" y="2984"/>
                  </a:cubicBezTo>
                  <a:lnTo>
                    <a:pt x="901" y="2959"/>
                  </a:lnTo>
                  <a:cubicBezTo>
                    <a:pt x="926" y="2961"/>
                    <a:pt x="952" y="2962"/>
                    <a:pt x="978" y="2962"/>
                  </a:cubicBezTo>
                  <a:cubicBezTo>
                    <a:pt x="1235" y="2962"/>
                    <a:pt x="1500" y="2849"/>
                    <a:pt x="1661" y="2642"/>
                  </a:cubicBezTo>
                  <a:cubicBezTo>
                    <a:pt x="1902" y="2363"/>
                    <a:pt x="1952" y="2034"/>
                    <a:pt x="1788" y="1691"/>
                  </a:cubicBezTo>
                  <a:cubicBezTo>
                    <a:pt x="1750" y="1603"/>
                    <a:pt x="1699" y="1527"/>
                    <a:pt x="1648" y="1463"/>
                  </a:cubicBezTo>
                  <a:lnTo>
                    <a:pt x="1839" y="1083"/>
                  </a:lnTo>
                  <a:cubicBezTo>
                    <a:pt x="1864" y="1172"/>
                    <a:pt x="1915" y="1248"/>
                    <a:pt x="1991" y="1299"/>
                  </a:cubicBezTo>
                  <a:cubicBezTo>
                    <a:pt x="2054" y="1336"/>
                    <a:pt x="2118" y="1336"/>
                    <a:pt x="2194" y="1336"/>
                  </a:cubicBezTo>
                  <a:cubicBezTo>
                    <a:pt x="2358" y="1299"/>
                    <a:pt x="2459" y="1146"/>
                    <a:pt x="2434" y="981"/>
                  </a:cubicBezTo>
                  <a:cubicBezTo>
                    <a:pt x="2397" y="778"/>
                    <a:pt x="2307" y="601"/>
                    <a:pt x="2168" y="462"/>
                  </a:cubicBezTo>
                  <a:lnTo>
                    <a:pt x="2168" y="437"/>
                  </a:lnTo>
                  <a:cubicBezTo>
                    <a:pt x="2244" y="297"/>
                    <a:pt x="2194" y="119"/>
                    <a:pt x="2054" y="43"/>
                  </a:cubicBezTo>
                  <a:lnTo>
                    <a:pt x="2042" y="31"/>
                  </a:lnTo>
                  <a:cubicBezTo>
                    <a:pt x="2000" y="10"/>
                    <a:pt x="1958" y="0"/>
                    <a:pt x="191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6168850" y="1062875"/>
              <a:ext cx="54200" cy="71200"/>
            </a:xfrm>
            <a:custGeom>
              <a:avLst/>
              <a:gdLst/>
              <a:ahLst/>
              <a:cxnLst/>
              <a:rect l="l" t="t" r="r" b="b"/>
              <a:pathLst>
                <a:path w="2168" h="2848" extrusionOk="0">
                  <a:moveTo>
                    <a:pt x="1370" y="484"/>
                  </a:moveTo>
                  <a:cubicBezTo>
                    <a:pt x="1387" y="484"/>
                    <a:pt x="1404" y="485"/>
                    <a:pt x="1420" y="487"/>
                  </a:cubicBezTo>
                  <a:lnTo>
                    <a:pt x="1116" y="1083"/>
                  </a:lnTo>
                  <a:cubicBezTo>
                    <a:pt x="1090" y="1045"/>
                    <a:pt x="1052" y="994"/>
                    <a:pt x="1026" y="931"/>
                  </a:cubicBezTo>
                  <a:cubicBezTo>
                    <a:pt x="950" y="778"/>
                    <a:pt x="1103" y="601"/>
                    <a:pt x="1179" y="538"/>
                  </a:cubicBezTo>
                  <a:cubicBezTo>
                    <a:pt x="1220" y="507"/>
                    <a:pt x="1295" y="484"/>
                    <a:pt x="1370" y="484"/>
                  </a:cubicBezTo>
                  <a:close/>
                  <a:moveTo>
                    <a:pt x="1179" y="1628"/>
                  </a:moveTo>
                  <a:cubicBezTo>
                    <a:pt x="1204" y="1654"/>
                    <a:pt x="1217" y="1691"/>
                    <a:pt x="1242" y="1730"/>
                  </a:cubicBezTo>
                  <a:cubicBezTo>
                    <a:pt x="1319" y="1907"/>
                    <a:pt x="1305" y="2059"/>
                    <a:pt x="1179" y="2198"/>
                  </a:cubicBezTo>
                  <a:cubicBezTo>
                    <a:pt x="1099" y="2301"/>
                    <a:pt x="979" y="2352"/>
                    <a:pt x="854" y="2352"/>
                  </a:cubicBezTo>
                  <a:cubicBezTo>
                    <a:pt x="840" y="2352"/>
                    <a:pt x="826" y="2352"/>
                    <a:pt x="811" y="2350"/>
                  </a:cubicBezTo>
                  <a:lnTo>
                    <a:pt x="1179" y="1628"/>
                  </a:lnTo>
                  <a:close/>
                  <a:moveTo>
                    <a:pt x="1759" y="1"/>
                  </a:moveTo>
                  <a:cubicBezTo>
                    <a:pt x="1706" y="1"/>
                    <a:pt x="1652" y="29"/>
                    <a:pt x="1635" y="82"/>
                  </a:cubicBezTo>
                  <a:lnTo>
                    <a:pt x="1572" y="209"/>
                  </a:lnTo>
                  <a:cubicBezTo>
                    <a:pt x="1513" y="195"/>
                    <a:pt x="1454" y="188"/>
                    <a:pt x="1397" y="188"/>
                  </a:cubicBezTo>
                  <a:cubicBezTo>
                    <a:pt x="1244" y="188"/>
                    <a:pt x="1103" y="233"/>
                    <a:pt x="1001" y="297"/>
                  </a:cubicBezTo>
                  <a:cubicBezTo>
                    <a:pt x="824" y="424"/>
                    <a:pt x="595" y="741"/>
                    <a:pt x="748" y="1071"/>
                  </a:cubicBezTo>
                  <a:cubicBezTo>
                    <a:pt x="824" y="1197"/>
                    <a:pt x="900" y="1299"/>
                    <a:pt x="976" y="1375"/>
                  </a:cubicBezTo>
                  <a:lnTo>
                    <a:pt x="533" y="2237"/>
                  </a:lnTo>
                  <a:cubicBezTo>
                    <a:pt x="418" y="2122"/>
                    <a:pt x="330" y="1958"/>
                    <a:pt x="381" y="1780"/>
                  </a:cubicBezTo>
                  <a:cubicBezTo>
                    <a:pt x="406" y="1704"/>
                    <a:pt x="355" y="1615"/>
                    <a:pt x="279" y="1603"/>
                  </a:cubicBezTo>
                  <a:cubicBezTo>
                    <a:pt x="261" y="1598"/>
                    <a:pt x="243" y="1595"/>
                    <a:pt x="226" y="1595"/>
                  </a:cubicBezTo>
                  <a:cubicBezTo>
                    <a:pt x="161" y="1595"/>
                    <a:pt x="109" y="1633"/>
                    <a:pt x="88" y="1704"/>
                  </a:cubicBezTo>
                  <a:cubicBezTo>
                    <a:pt x="0" y="2034"/>
                    <a:pt x="165" y="2338"/>
                    <a:pt x="393" y="2502"/>
                  </a:cubicBezTo>
                  <a:lnTo>
                    <a:pt x="342" y="2629"/>
                  </a:lnTo>
                  <a:cubicBezTo>
                    <a:pt x="304" y="2693"/>
                    <a:pt x="330" y="2781"/>
                    <a:pt x="393" y="2820"/>
                  </a:cubicBezTo>
                  <a:lnTo>
                    <a:pt x="406" y="2832"/>
                  </a:lnTo>
                  <a:cubicBezTo>
                    <a:pt x="426" y="2842"/>
                    <a:pt x="448" y="2847"/>
                    <a:pt x="469" y="2847"/>
                  </a:cubicBezTo>
                  <a:cubicBezTo>
                    <a:pt x="526" y="2847"/>
                    <a:pt x="580" y="2812"/>
                    <a:pt x="609" y="2756"/>
                  </a:cubicBezTo>
                  <a:lnTo>
                    <a:pt x="672" y="2642"/>
                  </a:lnTo>
                  <a:cubicBezTo>
                    <a:pt x="721" y="2652"/>
                    <a:pt x="771" y="2656"/>
                    <a:pt x="821" y="2656"/>
                  </a:cubicBezTo>
                  <a:cubicBezTo>
                    <a:pt x="1042" y="2656"/>
                    <a:pt x="1262" y="2566"/>
                    <a:pt x="1407" y="2401"/>
                  </a:cubicBezTo>
                  <a:cubicBezTo>
                    <a:pt x="1610" y="2161"/>
                    <a:pt x="1648" y="1894"/>
                    <a:pt x="1508" y="1603"/>
                  </a:cubicBezTo>
                  <a:cubicBezTo>
                    <a:pt x="1457" y="1488"/>
                    <a:pt x="1395" y="1400"/>
                    <a:pt x="1331" y="1324"/>
                  </a:cubicBezTo>
                  <a:lnTo>
                    <a:pt x="1699" y="614"/>
                  </a:lnTo>
                  <a:cubicBezTo>
                    <a:pt x="1775" y="690"/>
                    <a:pt x="1826" y="792"/>
                    <a:pt x="1851" y="905"/>
                  </a:cubicBezTo>
                  <a:cubicBezTo>
                    <a:pt x="1862" y="985"/>
                    <a:pt x="1924" y="1034"/>
                    <a:pt x="2001" y="1034"/>
                  </a:cubicBezTo>
                  <a:cubicBezTo>
                    <a:pt x="2010" y="1034"/>
                    <a:pt x="2019" y="1033"/>
                    <a:pt x="2028" y="1032"/>
                  </a:cubicBezTo>
                  <a:cubicBezTo>
                    <a:pt x="2104" y="1020"/>
                    <a:pt x="2167" y="944"/>
                    <a:pt x="2142" y="855"/>
                  </a:cubicBezTo>
                  <a:cubicBezTo>
                    <a:pt x="2117" y="652"/>
                    <a:pt x="2003" y="462"/>
                    <a:pt x="1838" y="335"/>
                  </a:cubicBezTo>
                  <a:lnTo>
                    <a:pt x="1902" y="221"/>
                  </a:lnTo>
                  <a:cubicBezTo>
                    <a:pt x="1939" y="145"/>
                    <a:pt x="1902" y="56"/>
                    <a:pt x="1826" y="18"/>
                  </a:cubicBezTo>
                  <a:cubicBezTo>
                    <a:pt x="1806" y="6"/>
                    <a:pt x="1783" y="1"/>
                    <a:pt x="1759"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5426350" y="1542000"/>
              <a:ext cx="204425" cy="130025"/>
            </a:xfrm>
            <a:custGeom>
              <a:avLst/>
              <a:gdLst/>
              <a:ahLst/>
              <a:cxnLst/>
              <a:rect l="l" t="t" r="r" b="b"/>
              <a:pathLst>
                <a:path w="8177" h="5201" extrusionOk="0">
                  <a:moveTo>
                    <a:pt x="3755" y="0"/>
                  </a:moveTo>
                  <a:cubicBezTo>
                    <a:pt x="3480" y="0"/>
                    <a:pt x="3207" y="34"/>
                    <a:pt x="2941" y="108"/>
                  </a:cubicBezTo>
                  <a:cubicBezTo>
                    <a:pt x="2307" y="285"/>
                    <a:pt x="1750" y="678"/>
                    <a:pt x="1293" y="1134"/>
                  </a:cubicBezTo>
                  <a:cubicBezTo>
                    <a:pt x="901" y="1528"/>
                    <a:pt x="457" y="2009"/>
                    <a:pt x="203" y="2503"/>
                  </a:cubicBezTo>
                  <a:cubicBezTo>
                    <a:pt x="0" y="2922"/>
                    <a:pt x="292" y="3416"/>
                    <a:pt x="571" y="3733"/>
                  </a:cubicBezTo>
                  <a:cubicBezTo>
                    <a:pt x="1129" y="4329"/>
                    <a:pt x="1826" y="4798"/>
                    <a:pt x="2586" y="5077"/>
                  </a:cubicBezTo>
                  <a:cubicBezTo>
                    <a:pt x="2783" y="5146"/>
                    <a:pt x="3008" y="5200"/>
                    <a:pt x="3222" y="5200"/>
                  </a:cubicBezTo>
                  <a:cubicBezTo>
                    <a:pt x="3436" y="5200"/>
                    <a:pt x="3639" y="5146"/>
                    <a:pt x="3791" y="5001"/>
                  </a:cubicBezTo>
                  <a:cubicBezTo>
                    <a:pt x="3994" y="4798"/>
                    <a:pt x="4044" y="4469"/>
                    <a:pt x="3980" y="4190"/>
                  </a:cubicBezTo>
                  <a:cubicBezTo>
                    <a:pt x="3904" y="3911"/>
                    <a:pt x="3752" y="3657"/>
                    <a:pt x="3600" y="3416"/>
                  </a:cubicBezTo>
                  <a:lnTo>
                    <a:pt x="3600" y="3416"/>
                  </a:lnTo>
                  <a:cubicBezTo>
                    <a:pt x="4196" y="4038"/>
                    <a:pt x="4881" y="4570"/>
                    <a:pt x="5628" y="4976"/>
                  </a:cubicBezTo>
                  <a:cubicBezTo>
                    <a:pt x="5792" y="5069"/>
                    <a:pt x="5984" y="5148"/>
                    <a:pt x="6158" y="5148"/>
                  </a:cubicBezTo>
                  <a:cubicBezTo>
                    <a:pt x="6267" y="5148"/>
                    <a:pt x="6369" y="5117"/>
                    <a:pt x="6453" y="5038"/>
                  </a:cubicBezTo>
                  <a:cubicBezTo>
                    <a:pt x="6617" y="4886"/>
                    <a:pt x="6605" y="4607"/>
                    <a:pt x="6541" y="4379"/>
                  </a:cubicBezTo>
                  <a:cubicBezTo>
                    <a:pt x="6364" y="3733"/>
                    <a:pt x="5946" y="3188"/>
                    <a:pt x="5527" y="2655"/>
                  </a:cubicBezTo>
                  <a:lnTo>
                    <a:pt x="5527" y="2655"/>
                  </a:lnTo>
                  <a:cubicBezTo>
                    <a:pt x="6098" y="3023"/>
                    <a:pt x="6732" y="3289"/>
                    <a:pt x="7403" y="3429"/>
                  </a:cubicBezTo>
                  <a:cubicBezTo>
                    <a:pt x="7485" y="3443"/>
                    <a:pt x="7572" y="3453"/>
                    <a:pt x="7657" y="3453"/>
                  </a:cubicBezTo>
                  <a:cubicBezTo>
                    <a:pt x="7808" y="3453"/>
                    <a:pt x="7953" y="3420"/>
                    <a:pt x="8050" y="3315"/>
                  </a:cubicBezTo>
                  <a:cubicBezTo>
                    <a:pt x="8164" y="3188"/>
                    <a:pt x="8177" y="2985"/>
                    <a:pt x="8126" y="2821"/>
                  </a:cubicBezTo>
                  <a:cubicBezTo>
                    <a:pt x="8062" y="2669"/>
                    <a:pt x="7949" y="2529"/>
                    <a:pt x="7834" y="2402"/>
                  </a:cubicBezTo>
                  <a:cubicBezTo>
                    <a:pt x="7213" y="1680"/>
                    <a:pt x="6529" y="995"/>
                    <a:pt x="5692" y="526"/>
                  </a:cubicBezTo>
                  <a:cubicBezTo>
                    <a:pt x="5099" y="202"/>
                    <a:pt x="4423" y="0"/>
                    <a:pt x="375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5211175" y="1660825"/>
              <a:ext cx="137250" cy="192925"/>
            </a:xfrm>
            <a:custGeom>
              <a:avLst/>
              <a:gdLst/>
              <a:ahLst/>
              <a:cxnLst/>
              <a:rect l="l" t="t" r="r" b="b"/>
              <a:pathLst>
                <a:path w="5490" h="7717" extrusionOk="0">
                  <a:moveTo>
                    <a:pt x="3918" y="1"/>
                  </a:moveTo>
                  <a:cubicBezTo>
                    <a:pt x="3889" y="1"/>
                    <a:pt x="3859" y="2"/>
                    <a:pt x="3829" y="7"/>
                  </a:cubicBezTo>
                  <a:cubicBezTo>
                    <a:pt x="3283" y="83"/>
                    <a:pt x="2675" y="349"/>
                    <a:pt x="2193" y="590"/>
                  </a:cubicBezTo>
                  <a:cubicBezTo>
                    <a:pt x="1598" y="869"/>
                    <a:pt x="1053" y="1262"/>
                    <a:pt x="672" y="1807"/>
                  </a:cubicBezTo>
                  <a:cubicBezTo>
                    <a:pt x="128" y="2580"/>
                    <a:pt x="1" y="3606"/>
                    <a:pt x="165" y="4545"/>
                  </a:cubicBezTo>
                  <a:cubicBezTo>
                    <a:pt x="330" y="5483"/>
                    <a:pt x="748" y="6358"/>
                    <a:pt x="1230" y="7181"/>
                  </a:cubicBezTo>
                  <a:cubicBezTo>
                    <a:pt x="1306" y="7333"/>
                    <a:pt x="1407" y="7485"/>
                    <a:pt x="1534" y="7587"/>
                  </a:cubicBezTo>
                  <a:cubicBezTo>
                    <a:pt x="1632" y="7667"/>
                    <a:pt x="1755" y="7716"/>
                    <a:pt x="1872" y="7716"/>
                  </a:cubicBezTo>
                  <a:cubicBezTo>
                    <a:pt x="1922" y="7716"/>
                    <a:pt x="1970" y="7707"/>
                    <a:pt x="2016" y="7688"/>
                  </a:cubicBezTo>
                  <a:cubicBezTo>
                    <a:pt x="2232" y="7600"/>
                    <a:pt x="2308" y="7333"/>
                    <a:pt x="2333" y="7105"/>
                  </a:cubicBezTo>
                  <a:cubicBezTo>
                    <a:pt x="2435" y="6434"/>
                    <a:pt x="2396" y="5736"/>
                    <a:pt x="2219" y="5090"/>
                  </a:cubicBezTo>
                  <a:lnTo>
                    <a:pt x="2219" y="5090"/>
                  </a:lnTo>
                  <a:cubicBezTo>
                    <a:pt x="2587" y="5648"/>
                    <a:pt x="2967" y="6231"/>
                    <a:pt x="3525" y="6611"/>
                  </a:cubicBezTo>
                  <a:cubicBezTo>
                    <a:pt x="3660" y="6701"/>
                    <a:pt x="3827" y="6785"/>
                    <a:pt x="3985" y="6785"/>
                  </a:cubicBezTo>
                  <a:cubicBezTo>
                    <a:pt x="4049" y="6785"/>
                    <a:pt x="4112" y="6771"/>
                    <a:pt x="4171" y="6738"/>
                  </a:cubicBezTo>
                  <a:cubicBezTo>
                    <a:pt x="4437" y="6611"/>
                    <a:pt x="4437" y="6243"/>
                    <a:pt x="4387" y="5952"/>
                  </a:cubicBezTo>
                  <a:cubicBezTo>
                    <a:pt x="4247" y="5102"/>
                    <a:pt x="3968" y="4279"/>
                    <a:pt x="3588" y="3505"/>
                  </a:cubicBezTo>
                  <a:lnTo>
                    <a:pt x="3588" y="3505"/>
                  </a:lnTo>
                  <a:cubicBezTo>
                    <a:pt x="3765" y="3733"/>
                    <a:pt x="3943" y="3975"/>
                    <a:pt x="4184" y="4127"/>
                  </a:cubicBezTo>
                  <a:cubicBezTo>
                    <a:pt x="4335" y="4222"/>
                    <a:pt x="4517" y="4283"/>
                    <a:pt x="4697" y="4283"/>
                  </a:cubicBezTo>
                  <a:cubicBezTo>
                    <a:pt x="4803" y="4283"/>
                    <a:pt x="4909" y="4262"/>
                    <a:pt x="5007" y="4215"/>
                  </a:cubicBezTo>
                  <a:cubicBezTo>
                    <a:pt x="5388" y="4037"/>
                    <a:pt x="5489" y="3530"/>
                    <a:pt x="5477" y="3099"/>
                  </a:cubicBezTo>
                  <a:cubicBezTo>
                    <a:pt x="5464" y="2288"/>
                    <a:pt x="5249" y="1477"/>
                    <a:pt x="4868" y="755"/>
                  </a:cubicBezTo>
                  <a:cubicBezTo>
                    <a:pt x="4679" y="411"/>
                    <a:pt x="4344" y="1"/>
                    <a:pt x="391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275200" y="1541700"/>
              <a:ext cx="220250" cy="193775"/>
            </a:xfrm>
            <a:custGeom>
              <a:avLst/>
              <a:gdLst/>
              <a:ahLst/>
              <a:cxnLst/>
              <a:rect l="l" t="t" r="r" b="b"/>
              <a:pathLst>
                <a:path w="8810" h="7751" extrusionOk="0">
                  <a:moveTo>
                    <a:pt x="4390" y="0"/>
                  </a:moveTo>
                  <a:cubicBezTo>
                    <a:pt x="3872" y="0"/>
                    <a:pt x="3345" y="104"/>
                    <a:pt x="2840" y="323"/>
                  </a:cubicBezTo>
                  <a:cubicBezTo>
                    <a:pt x="888" y="1185"/>
                    <a:pt x="0" y="3479"/>
                    <a:pt x="862" y="5431"/>
                  </a:cubicBezTo>
                  <a:cubicBezTo>
                    <a:pt x="1491" y="6886"/>
                    <a:pt x="2913" y="7751"/>
                    <a:pt x="4402" y="7751"/>
                  </a:cubicBezTo>
                  <a:cubicBezTo>
                    <a:pt x="4923" y="7751"/>
                    <a:pt x="5452" y="7645"/>
                    <a:pt x="5958" y="7421"/>
                  </a:cubicBezTo>
                  <a:cubicBezTo>
                    <a:pt x="7922" y="6559"/>
                    <a:pt x="8810" y="4278"/>
                    <a:pt x="7948" y="2312"/>
                  </a:cubicBezTo>
                  <a:cubicBezTo>
                    <a:pt x="7308" y="863"/>
                    <a:pt x="5885" y="0"/>
                    <a:pt x="439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5285975" y="1609650"/>
              <a:ext cx="195225" cy="125825"/>
            </a:xfrm>
            <a:custGeom>
              <a:avLst/>
              <a:gdLst/>
              <a:ahLst/>
              <a:cxnLst/>
              <a:rect l="l" t="t" r="r" b="b"/>
              <a:pathLst>
                <a:path w="7809" h="5033" extrusionOk="0">
                  <a:moveTo>
                    <a:pt x="279" y="0"/>
                  </a:moveTo>
                  <a:cubicBezTo>
                    <a:pt x="0" y="862"/>
                    <a:pt x="38" y="1825"/>
                    <a:pt x="431" y="2713"/>
                  </a:cubicBezTo>
                  <a:cubicBezTo>
                    <a:pt x="1060" y="4168"/>
                    <a:pt x="2482" y="5033"/>
                    <a:pt x="3971" y="5033"/>
                  </a:cubicBezTo>
                  <a:cubicBezTo>
                    <a:pt x="4492" y="5033"/>
                    <a:pt x="5021" y="4927"/>
                    <a:pt x="5527" y="4703"/>
                  </a:cubicBezTo>
                  <a:cubicBezTo>
                    <a:pt x="6807" y="4146"/>
                    <a:pt x="7631" y="2979"/>
                    <a:pt x="7809" y="1699"/>
                  </a:cubicBezTo>
                  <a:lnTo>
                    <a:pt x="7809" y="1699"/>
                  </a:lnTo>
                  <a:cubicBezTo>
                    <a:pt x="7479" y="2726"/>
                    <a:pt x="6731" y="3613"/>
                    <a:pt x="5666" y="4082"/>
                  </a:cubicBezTo>
                  <a:cubicBezTo>
                    <a:pt x="5162" y="4304"/>
                    <a:pt x="4636" y="4409"/>
                    <a:pt x="4119" y="4409"/>
                  </a:cubicBezTo>
                  <a:cubicBezTo>
                    <a:pt x="2631" y="4409"/>
                    <a:pt x="1210" y="3540"/>
                    <a:pt x="570" y="2092"/>
                  </a:cubicBezTo>
                  <a:cubicBezTo>
                    <a:pt x="266" y="1408"/>
                    <a:pt x="178" y="685"/>
                    <a:pt x="27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298325" y="1562250"/>
              <a:ext cx="173675" cy="152675"/>
            </a:xfrm>
            <a:custGeom>
              <a:avLst/>
              <a:gdLst/>
              <a:ahLst/>
              <a:cxnLst/>
              <a:rect l="l" t="t" r="r" b="b"/>
              <a:pathLst>
                <a:path w="6947" h="6107" extrusionOk="0">
                  <a:moveTo>
                    <a:pt x="3474" y="0"/>
                  </a:moveTo>
                  <a:cubicBezTo>
                    <a:pt x="3063" y="0"/>
                    <a:pt x="2645" y="84"/>
                    <a:pt x="2244" y="261"/>
                  </a:cubicBezTo>
                  <a:cubicBezTo>
                    <a:pt x="710" y="933"/>
                    <a:pt x="0" y="2733"/>
                    <a:pt x="685" y="4279"/>
                  </a:cubicBezTo>
                  <a:cubicBezTo>
                    <a:pt x="1184" y="5427"/>
                    <a:pt x="2303" y="6107"/>
                    <a:pt x="3479" y="6107"/>
                  </a:cubicBezTo>
                  <a:cubicBezTo>
                    <a:pt x="3889" y="6107"/>
                    <a:pt x="4304" y="6024"/>
                    <a:pt x="4703" y="5851"/>
                  </a:cubicBezTo>
                  <a:cubicBezTo>
                    <a:pt x="6250" y="5166"/>
                    <a:pt x="6947" y="3366"/>
                    <a:pt x="6275" y="1820"/>
                  </a:cubicBezTo>
                  <a:cubicBezTo>
                    <a:pt x="5768" y="684"/>
                    <a:pt x="4649" y="0"/>
                    <a:pt x="3474"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5325900" y="1562425"/>
              <a:ext cx="78625" cy="136925"/>
            </a:xfrm>
            <a:custGeom>
              <a:avLst/>
              <a:gdLst/>
              <a:ahLst/>
              <a:cxnLst/>
              <a:rect l="l" t="t" r="r" b="b"/>
              <a:pathLst>
                <a:path w="3145" h="5477" extrusionOk="0">
                  <a:moveTo>
                    <a:pt x="2434" y="1"/>
                  </a:moveTo>
                  <a:cubicBezTo>
                    <a:pt x="1661" y="1661"/>
                    <a:pt x="925" y="3373"/>
                    <a:pt x="1" y="4957"/>
                  </a:cubicBezTo>
                  <a:cubicBezTo>
                    <a:pt x="153" y="5147"/>
                    <a:pt x="330" y="5325"/>
                    <a:pt x="520" y="5477"/>
                  </a:cubicBezTo>
                  <a:cubicBezTo>
                    <a:pt x="1141" y="4323"/>
                    <a:pt x="1623" y="3106"/>
                    <a:pt x="2206" y="1953"/>
                  </a:cubicBezTo>
                  <a:cubicBezTo>
                    <a:pt x="2523" y="1331"/>
                    <a:pt x="2827" y="711"/>
                    <a:pt x="3144" y="89"/>
                  </a:cubicBezTo>
                  <a:cubicBezTo>
                    <a:pt x="2916" y="38"/>
                    <a:pt x="2675" y="1"/>
                    <a:pt x="2434"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5341750" y="1567175"/>
              <a:ext cx="88125" cy="146750"/>
            </a:xfrm>
            <a:custGeom>
              <a:avLst/>
              <a:gdLst/>
              <a:ahLst/>
              <a:cxnLst/>
              <a:rect l="l" t="t" r="r" b="b"/>
              <a:pathLst>
                <a:path w="3525" h="5870" extrusionOk="0">
                  <a:moveTo>
                    <a:pt x="2801" y="1"/>
                  </a:moveTo>
                  <a:cubicBezTo>
                    <a:pt x="2421" y="710"/>
                    <a:pt x="2028" y="1408"/>
                    <a:pt x="1660" y="2118"/>
                  </a:cubicBezTo>
                  <a:cubicBezTo>
                    <a:pt x="1116" y="3195"/>
                    <a:pt x="646" y="4336"/>
                    <a:pt x="0" y="5363"/>
                  </a:cubicBezTo>
                  <a:cubicBezTo>
                    <a:pt x="381" y="5629"/>
                    <a:pt x="824" y="5806"/>
                    <a:pt x="1293" y="5870"/>
                  </a:cubicBezTo>
                  <a:cubicBezTo>
                    <a:pt x="1724" y="4412"/>
                    <a:pt x="2358" y="2992"/>
                    <a:pt x="2979" y="1598"/>
                  </a:cubicBezTo>
                  <a:cubicBezTo>
                    <a:pt x="3156" y="1192"/>
                    <a:pt x="3347" y="786"/>
                    <a:pt x="3524" y="381"/>
                  </a:cubicBezTo>
                  <a:cubicBezTo>
                    <a:pt x="3308" y="229"/>
                    <a:pt x="3055" y="90"/>
                    <a:pt x="2801"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5386750" y="1591250"/>
              <a:ext cx="62775" cy="123625"/>
            </a:xfrm>
            <a:custGeom>
              <a:avLst/>
              <a:gdLst/>
              <a:ahLst/>
              <a:cxnLst/>
              <a:rect l="l" t="t" r="r" b="b"/>
              <a:pathLst>
                <a:path w="2511" h="4945" extrusionOk="0">
                  <a:moveTo>
                    <a:pt x="2333" y="1"/>
                  </a:moveTo>
                  <a:cubicBezTo>
                    <a:pt x="2130" y="432"/>
                    <a:pt x="1939" y="863"/>
                    <a:pt x="1736" y="1294"/>
                  </a:cubicBezTo>
                  <a:cubicBezTo>
                    <a:pt x="1381" y="2080"/>
                    <a:pt x="1027" y="2866"/>
                    <a:pt x="659" y="3639"/>
                  </a:cubicBezTo>
                  <a:cubicBezTo>
                    <a:pt x="457" y="4057"/>
                    <a:pt x="266" y="4539"/>
                    <a:pt x="0" y="4944"/>
                  </a:cubicBezTo>
                  <a:cubicBezTo>
                    <a:pt x="152" y="4944"/>
                    <a:pt x="317" y="4919"/>
                    <a:pt x="469" y="4894"/>
                  </a:cubicBezTo>
                  <a:cubicBezTo>
                    <a:pt x="558" y="4628"/>
                    <a:pt x="659" y="4375"/>
                    <a:pt x="786" y="4121"/>
                  </a:cubicBezTo>
                  <a:cubicBezTo>
                    <a:pt x="1153" y="3158"/>
                    <a:pt x="1648" y="2220"/>
                    <a:pt x="2066" y="1282"/>
                  </a:cubicBezTo>
                  <a:cubicBezTo>
                    <a:pt x="2206" y="939"/>
                    <a:pt x="2358" y="597"/>
                    <a:pt x="2510" y="242"/>
                  </a:cubicBezTo>
                  <a:cubicBezTo>
                    <a:pt x="2459" y="166"/>
                    <a:pt x="2396" y="77"/>
                    <a:pt x="2333"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5346825" y="1580575"/>
              <a:ext cx="82725" cy="113925"/>
            </a:xfrm>
            <a:custGeom>
              <a:avLst/>
              <a:gdLst/>
              <a:ahLst/>
              <a:cxnLst/>
              <a:rect l="l" t="t" r="r" b="b"/>
              <a:pathLst>
                <a:path w="3309" h="4557" extrusionOk="0">
                  <a:moveTo>
                    <a:pt x="724" y="1"/>
                  </a:moveTo>
                  <a:cubicBezTo>
                    <a:pt x="668" y="1"/>
                    <a:pt x="611" y="12"/>
                    <a:pt x="558" y="35"/>
                  </a:cubicBezTo>
                  <a:cubicBezTo>
                    <a:pt x="545" y="35"/>
                    <a:pt x="533" y="35"/>
                    <a:pt x="533" y="48"/>
                  </a:cubicBezTo>
                  <a:cubicBezTo>
                    <a:pt x="431" y="98"/>
                    <a:pt x="355" y="188"/>
                    <a:pt x="317" y="289"/>
                  </a:cubicBezTo>
                  <a:cubicBezTo>
                    <a:pt x="279" y="403"/>
                    <a:pt x="279" y="517"/>
                    <a:pt x="330" y="619"/>
                  </a:cubicBezTo>
                  <a:lnTo>
                    <a:pt x="355" y="656"/>
                  </a:lnTo>
                  <a:cubicBezTo>
                    <a:pt x="152" y="872"/>
                    <a:pt x="26" y="1163"/>
                    <a:pt x="12" y="1417"/>
                  </a:cubicBezTo>
                  <a:cubicBezTo>
                    <a:pt x="0" y="1810"/>
                    <a:pt x="215" y="2481"/>
                    <a:pt x="862" y="2596"/>
                  </a:cubicBezTo>
                  <a:cubicBezTo>
                    <a:pt x="1040" y="2633"/>
                    <a:pt x="1192" y="2633"/>
                    <a:pt x="1318" y="2633"/>
                  </a:cubicBezTo>
                  <a:lnTo>
                    <a:pt x="1699" y="3407"/>
                  </a:lnTo>
                  <a:cubicBezTo>
                    <a:pt x="1660" y="3382"/>
                    <a:pt x="1609" y="3356"/>
                    <a:pt x="1572" y="3306"/>
                  </a:cubicBezTo>
                  <a:cubicBezTo>
                    <a:pt x="1493" y="3201"/>
                    <a:pt x="1367" y="3138"/>
                    <a:pt x="1234" y="3138"/>
                  </a:cubicBezTo>
                  <a:cubicBezTo>
                    <a:pt x="1173" y="3138"/>
                    <a:pt x="1111" y="3151"/>
                    <a:pt x="1052" y="3179"/>
                  </a:cubicBezTo>
                  <a:cubicBezTo>
                    <a:pt x="1026" y="3191"/>
                    <a:pt x="1001" y="3204"/>
                    <a:pt x="964" y="3230"/>
                  </a:cubicBezTo>
                  <a:cubicBezTo>
                    <a:pt x="773" y="3369"/>
                    <a:pt x="735" y="3648"/>
                    <a:pt x="887" y="3838"/>
                  </a:cubicBezTo>
                  <a:cubicBezTo>
                    <a:pt x="1119" y="4143"/>
                    <a:pt x="1490" y="4317"/>
                    <a:pt x="1892" y="4317"/>
                  </a:cubicBezTo>
                  <a:cubicBezTo>
                    <a:pt x="1974" y="4317"/>
                    <a:pt x="2058" y="4310"/>
                    <a:pt x="2142" y="4295"/>
                  </a:cubicBezTo>
                  <a:lnTo>
                    <a:pt x="2142" y="4307"/>
                  </a:lnTo>
                  <a:cubicBezTo>
                    <a:pt x="2217" y="4467"/>
                    <a:pt x="2376" y="4557"/>
                    <a:pt x="2541" y="4557"/>
                  </a:cubicBezTo>
                  <a:cubicBezTo>
                    <a:pt x="2598" y="4557"/>
                    <a:pt x="2657" y="4546"/>
                    <a:pt x="2713" y="4523"/>
                  </a:cubicBezTo>
                  <a:lnTo>
                    <a:pt x="2725" y="4509"/>
                  </a:lnTo>
                  <a:cubicBezTo>
                    <a:pt x="2826" y="4459"/>
                    <a:pt x="2902" y="4371"/>
                    <a:pt x="2941" y="4256"/>
                  </a:cubicBezTo>
                  <a:cubicBezTo>
                    <a:pt x="2978" y="4155"/>
                    <a:pt x="2978" y="4028"/>
                    <a:pt x="2928" y="3926"/>
                  </a:cubicBezTo>
                  <a:lnTo>
                    <a:pt x="2902" y="3889"/>
                  </a:lnTo>
                  <a:cubicBezTo>
                    <a:pt x="3181" y="3585"/>
                    <a:pt x="3308" y="3141"/>
                    <a:pt x="3220" y="2735"/>
                  </a:cubicBezTo>
                  <a:cubicBezTo>
                    <a:pt x="3093" y="2216"/>
                    <a:pt x="2763" y="1886"/>
                    <a:pt x="2231" y="1772"/>
                  </a:cubicBezTo>
                  <a:cubicBezTo>
                    <a:pt x="2079" y="1734"/>
                    <a:pt x="1952" y="1721"/>
                    <a:pt x="1838" y="1721"/>
                  </a:cubicBezTo>
                  <a:lnTo>
                    <a:pt x="1572" y="1176"/>
                  </a:lnTo>
                  <a:lnTo>
                    <a:pt x="1572" y="1176"/>
                  </a:lnTo>
                  <a:cubicBezTo>
                    <a:pt x="1632" y="1209"/>
                    <a:pt x="1699" y="1225"/>
                    <a:pt x="1766" y="1225"/>
                  </a:cubicBezTo>
                  <a:cubicBezTo>
                    <a:pt x="1826" y="1225"/>
                    <a:pt x="1885" y="1212"/>
                    <a:pt x="1939" y="1188"/>
                  </a:cubicBezTo>
                  <a:cubicBezTo>
                    <a:pt x="2040" y="1151"/>
                    <a:pt x="2117" y="1075"/>
                    <a:pt x="2155" y="986"/>
                  </a:cubicBezTo>
                  <a:cubicBezTo>
                    <a:pt x="2269" y="783"/>
                    <a:pt x="2180" y="517"/>
                    <a:pt x="1964" y="403"/>
                  </a:cubicBezTo>
                  <a:cubicBezTo>
                    <a:pt x="1767" y="304"/>
                    <a:pt x="1538" y="251"/>
                    <a:pt x="1314" y="251"/>
                  </a:cubicBezTo>
                  <a:cubicBezTo>
                    <a:pt x="1251" y="251"/>
                    <a:pt x="1189" y="255"/>
                    <a:pt x="1128" y="264"/>
                  </a:cubicBezTo>
                  <a:lnTo>
                    <a:pt x="1116" y="238"/>
                  </a:lnTo>
                  <a:cubicBezTo>
                    <a:pt x="1041" y="89"/>
                    <a:pt x="883" y="1"/>
                    <a:pt x="724"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5352525" y="1585975"/>
              <a:ext cx="71650" cy="103100"/>
            </a:xfrm>
            <a:custGeom>
              <a:avLst/>
              <a:gdLst/>
              <a:ahLst/>
              <a:cxnLst/>
              <a:rect l="l" t="t" r="r" b="b"/>
              <a:pathLst>
                <a:path w="2866" h="4124" extrusionOk="0">
                  <a:moveTo>
                    <a:pt x="583" y="896"/>
                  </a:moveTo>
                  <a:lnTo>
                    <a:pt x="1014" y="1772"/>
                  </a:lnTo>
                  <a:cubicBezTo>
                    <a:pt x="938" y="1772"/>
                    <a:pt x="849" y="1758"/>
                    <a:pt x="748" y="1746"/>
                  </a:cubicBezTo>
                  <a:cubicBezTo>
                    <a:pt x="507" y="1695"/>
                    <a:pt x="431" y="1366"/>
                    <a:pt x="443" y="1226"/>
                  </a:cubicBezTo>
                  <a:cubicBezTo>
                    <a:pt x="443" y="1125"/>
                    <a:pt x="494" y="998"/>
                    <a:pt x="583" y="896"/>
                  </a:cubicBezTo>
                  <a:close/>
                  <a:moveTo>
                    <a:pt x="1699" y="2164"/>
                  </a:moveTo>
                  <a:cubicBezTo>
                    <a:pt x="1750" y="2164"/>
                    <a:pt x="1800" y="2177"/>
                    <a:pt x="1863" y="2189"/>
                  </a:cubicBezTo>
                  <a:cubicBezTo>
                    <a:pt x="2142" y="2253"/>
                    <a:pt x="2294" y="2392"/>
                    <a:pt x="2358" y="2671"/>
                  </a:cubicBezTo>
                  <a:cubicBezTo>
                    <a:pt x="2396" y="2862"/>
                    <a:pt x="2333" y="3064"/>
                    <a:pt x="2206" y="3217"/>
                  </a:cubicBezTo>
                  <a:lnTo>
                    <a:pt x="1699" y="2164"/>
                  </a:lnTo>
                  <a:close/>
                  <a:moveTo>
                    <a:pt x="499" y="0"/>
                  </a:moveTo>
                  <a:cubicBezTo>
                    <a:pt x="468" y="0"/>
                    <a:pt x="436" y="7"/>
                    <a:pt x="406" y="22"/>
                  </a:cubicBezTo>
                  <a:cubicBezTo>
                    <a:pt x="291" y="73"/>
                    <a:pt x="254" y="200"/>
                    <a:pt x="305" y="313"/>
                  </a:cubicBezTo>
                  <a:lnTo>
                    <a:pt x="393" y="491"/>
                  </a:lnTo>
                  <a:cubicBezTo>
                    <a:pt x="152" y="694"/>
                    <a:pt x="12" y="986"/>
                    <a:pt x="0" y="1214"/>
                  </a:cubicBezTo>
                  <a:cubicBezTo>
                    <a:pt x="0" y="1530"/>
                    <a:pt x="165" y="2076"/>
                    <a:pt x="672" y="2177"/>
                  </a:cubicBezTo>
                  <a:cubicBezTo>
                    <a:pt x="780" y="2196"/>
                    <a:pt x="878" y="2202"/>
                    <a:pt x="970" y="2202"/>
                  </a:cubicBezTo>
                  <a:cubicBezTo>
                    <a:pt x="1062" y="2202"/>
                    <a:pt x="1147" y="2196"/>
                    <a:pt x="1229" y="2189"/>
                  </a:cubicBezTo>
                  <a:lnTo>
                    <a:pt x="1838" y="3432"/>
                  </a:lnTo>
                  <a:cubicBezTo>
                    <a:pt x="1782" y="3441"/>
                    <a:pt x="1725" y="3446"/>
                    <a:pt x="1667" y="3446"/>
                  </a:cubicBezTo>
                  <a:cubicBezTo>
                    <a:pt x="1486" y="3446"/>
                    <a:pt x="1304" y="3392"/>
                    <a:pt x="1179" y="3229"/>
                  </a:cubicBezTo>
                  <a:cubicBezTo>
                    <a:pt x="1133" y="3168"/>
                    <a:pt x="1066" y="3139"/>
                    <a:pt x="999" y="3139"/>
                  </a:cubicBezTo>
                  <a:cubicBezTo>
                    <a:pt x="955" y="3139"/>
                    <a:pt x="910" y="3153"/>
                    <a:pt x="874" y="3178"/>
                  </a:cubicBezTo>
                  <a:cubicBezTo>
                    <a:pt x="773" y="3254"/>
                    <a:pt x="761" y="3394"/>
                    <a:pt x="837" y="3482"/>
                  </a:cubicBezTo>
                  <a:cubicBezTo>
                    <a:pt x="1044" y="3762"/>
                    <a:pt x="1354" y="3881"/>
                    <a:pt x="1662" y="3881"/>
                  </a:cubicBezTo>
                  <a:cubicBezTo>
                    <a:pt x="1787" y="3881"/>
                    <a:pt x="1911" y="3862"/>
                    <a:pt x="2028" y="3825"/>
                  </a:cubicBezTo>
                  <a:lnTo>
                    <a:pt x="2117" y="4002"/>
                  </a:lnTo>
                  <a:cubicBezTo>
                    <a:pt x="2154" y="4077"/>
                    <a:pt x="2232" y="4124"/>
                    <a:pt x="2311" y="4124"/>
                  </a:cubicBezTo>
                  <a:cubicBezTo>
                    <a:pt x="2339" y="4124"/>
                    <a:pt x="2368" y="4117"/>
                    <a:pt x="2396" y="4104"/>
                  </a:cubicBezTo>
                  <a:lnTo>
                    <a:pt x="2409" y="4104"/>
                  </a:lnTo>
                  <a:cubicBezTo>
                    <a:pt x="2510" y="4040"/>
                    <a:pt x="2561" y="3913"/>
                    <a:pt x="2497" y="3812"/>
                  </a:cubicBezTo>
                  <a:lnTo>
                    <a:pt x="2409" y="3622"/>
                  </a:lnTo>
                  <a:cubicBezTo>
                    <a:pt x="2713" y="3381"/>
                    <a:pt x="2865" y="2963"/>
                    <a:pt x="2776" y="2570"/>
                  </a:cubicBezTo>
                  <a:cubicBezTo>
                    <a:pt x="2674" y="2139"/>
                    <a:pt x="2396" y="1860"/>
                    <a:pt x="1952" y="1758"/>
                  </a:cubicBezTo>
                  <a:cubicBezTo>
                    <a:pt x="1839" y="1734"/>
                    <a:pt x="1737" y="1726"/>
                    <a:pt x="1641" y="1726"/>
                  </a:cubicBezTo>
                  <a:cubicBezTo>
                    <a:pt x="1586" y="1726"/>
                    <a:pt x="1534" y="1729"/>
                    <a:pt x="1483" y="1733"/>
                  </a:cubicBezTo>
                  <a:lnTo>
                    <a:pt x="976" y="694"/>
                  </a:lnTo>
                  <a:cubicBezTo>
                    <a:pt x="1014" y="687"/>
                    <a:pt x="1053" y="684"/>
                    <a:pt x="1092" y="684"/>
                  </a:cubicBezTo>
                  <a:cubicBezTo>
                    <a:pt x="1210" y="684"/>
                    <a:pt x="1331" y="713"/>
                    <a:pt x="1445" y="770"/>
                  </a:cubicBezTo>
                  <a:cubicBezTo>
                    <a:pt x="1476" y="785"/>
                    <a:pt x="1510" y="792"/>
                    <a:pt x="1543" y="792"/>
                  </a:cubicBezTo>
                  <a:cubicBezTo>
                    <a:pt x="1622" y="792"/>
                    <a:pt x="1701" y="752"/>
                    <a:pt x="1736" y="681"/>
                  </a:cubicBezTo>
                  <a:cubicBezTo>
                    <a:pt x="1787" y="567"/>
                    <a:pt x="1750" y="440"/>
                    <a:pt x="1635" y="389"/>
                  </a:cubicBezTo>
                  <a:cubicBezTo>
                    <a:pt x="1459" y="297"/>
                    <a:pt x="1267" y="250"/>
                    <a:pt x="1072" y="250"/>
                  </a:cubicBezTo>
                  <a:cubicBezTo>
                    <a:pt x="972" y="250"/>
                    <a:pt x="872" y="262"/>
                    <a:pt x="773" y="288"/>
                  </a:cubicBezTo>
                  <a:lnTo>
                    <a:pt x="697" y="124"/>
                  </a:lnTo>
                  <a:cubicBezTo>
                    <a:pt x="653" y="43"/>
                    <a:pt x="576" y="0"/>
                    <a:pt x="499"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41"/>
          <p:cNvGrpSpPr/>
          <p:nvPr/>
        </p:nvGrpSpPr>
        <p:grpSpPr>
          <a:xfrm>
            <a:off x="4572946" y="1144425"/>
            <a:ext cx="3529500" cy="3529500"/>
            <a:chOff x="4572946" y="1144425"/>
            <a:chExt cx="3529500" cy="3529500"/>
          </a:xfrm>
        </p:grpSpPr>
        <p:sp>
          <p:nvSpPr>
            <p:cNvPr id="1277" name="Google Shape;1277;p41"/>
            <p:cNvSpPr/>
            <p:nvPr/>
          </p:nvSpPr>
          <p:spPr>
            <a:xfrm rot="-2700000" flipH="1">
              <a:off x="5150590" y="1721872"/>
              <a:ext cx="2374606" cy="23746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rot="-2005685" flipH="1">
              <a:off x="5063939" y="1635418"/>
              <a:ext cx="2547515" cy="2547515"/>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41"/>
          <p:cNvSpPr txBox="1">
            <a:spLocks noGrp="1"/>
          </p:cNvSpPr>
          <p:nvPr>
            <p:ph type="title"/>
          </p:nvPr>
        </p:nvSpPr>
        <p:spPr>
          <a:xfrm>
            <a:off x="469126" y="445025"/>
            <a:ext cx="7954874" cy="5727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 dirty="0" err="1">
                <a:latin typeface="SimHei" panose="02010609060101010101" pitchFamily="49" charset="-122"/>
                <a:ea typeface="SimHei" panose="02010609060101010101" pitchFamily="49" charset="-122"/>
              </a:rPr>
              <a:t>传统股票预测方法</a:t>
            </a:r>
            <a:endParaRPr dirty="0">
              <a:latin typeface="SimHei" panose="02010609060101010101" pitchFamily="49" charset="-122"/>
              <a:ea typeface="SimHei" panose="02010609060101010101" pitchFamily="49" charset="-122"/>
            </a:endParaRPr>
          </a:p>
        </p:txBody>
      </p:sp>
      <p:sp>
        <p:nvSpPr>
          <p:cNvPr id="1280" name="Google Shape;1280;p41"/>
          <p:cNvSpPr txBox="1">
            <a:spLocks noGrp="1"/>
          </p:cNvSpPr>
          <p:nvPr>
            <p:ph type="subTitle" idx="1"/>
          </p:nvPr>
        </p:nvSpPr>
        <p:spPr>
          <a:xfrm>
            <a:off x="381664" y="1017725"/>
            <a:ext cx="7720784" cy="2420198"/>
          </a:xfrm>
          <a:prstGeom prst="rect">
            <a:avLst/>
          </a:prstGeom>
        </p:spPr>
        <p:txBody>
          <a:bodyPr spcFirstLastPara="1" wrap="square" lIns="91425" tIns="91425" rIns="91425" bIns="91425" anchor="ctr" anchorCtr="0">
            <a:noAutofit/>
          </a:bodyPr>
          <a:lstStyle/>
          <a:p>
            <a:pPr marL="0" lvl="0" indent="0"/>
            <a:r>
              <a:rPr lang="zh-CN" altLang="zh-CN" dirty="0">
                <a:latin typeface="SimHei" panose="02010609060101010101" pitchFamily="49" charset="-122"/>
                <a:ea typeface="SimHei" panose="02010609060101010101" pitchFamily="49" charset="-122"/>
              </a:rPr>
              <a:t>使用</a:t>
            </a:r>
            <a:r>
              <a:rPr lang="zh-CN" altLang="zh-CN" dirty="0">
                <a:solidFill>
                  <a:srgbClr val="FFC000"/>
                </a:solidFill>
                <a:latin typeface="SimHei" panose="02010609060101010101" pitchFamily="49" charset="-122"/>
                <a:ea typeface="SimHei" panose="02010609060101010101" pitchFamily="49" charset="-122"/>
              </a:rPr>
              <a:t>统计原理</a:t>
            </a:r>
            <a:r>
              <a:rPr lang="zh-CN" altLang="zh-CN" dirty="0">
                <a:latin typeface="SimHei" panose="02010609060101010101" pitchFamily="49" charset="-122"/>
                <a:ea typeface="SimHei" panose="02010609060101010101" pitchFamily="49" charset="-122"/>
              </a:rPr>
              <a:t>和</a:t>
            </a:r>
            <a:r>
              <a:rPr lang="zh-CN" altLang="zh-CN" dirty="0">
                <a:solidFill>
                  <a:srgbClr val="FFC000"/>
                </a:solidFill>
                <a:latin typeface="SimHei" panose="02010609060101010101" pitchFamily="49" charset="-122"/>
                <a:ea typeface="SimHei" panose="02010609060101010101" pitchFamily="49" charset="-122"/>
              </a:rPr>
              <a:t>计量经济学模型</a:t>
            </a:r>
            <a:r>
              <a:rPr lang="zh-CN" altLang="zh-CN" dirty="0">
                <a:latin typeface="SimHei" panose="02010609060101010101" pitchFamily="49" charset="-122"/>
                <a:ea typeface="SimHei" panose="02010609060101010101" pitchFamily="49" charset="-122"/>
              </a:rPr>
              <a:t>来描述金融时间序列数据 </a:t>
            </a:r>
            <a:endParaRPr lang="en-US" altLang="zh-CN" dirty="0">
              <a:latin typeface="SimHei" panose="02010609060101010101" pitchFamily="49" charset="-122"/>
              <a:ea typeface="SimHei" panose="02010609060101010101" pitchFamily="49" charset="-122"/>
            </a:endParaRPr>
          </a:p>
          <a:p>
            <a:pPr marL="0" lvl="0" indent="0"/>
            <a:r>
              <a:rPr lang="zh-CN" altLang="en-US" dirty="0">
                <a:latin typeface="SimHei" panose="02010609060101010101" pitchFamily="49" charset="-122"/>
                <a:ea typeface="SimHei" panose="02010609060101010101" pitchFamily="49" charset="-122"/>
              </a:rPr>
              <a:t>如</a:t>
            </a:r>
            <a:r>
              <a:rPr lang="en-US" altLang="zh-CN" dirty="0">
                <a:latin typeface="SimHei" panose="02010609060101010101" pitchFamily="49" charset="-122"/>
                <a:ea typeface="SimHei" panose="02010609060101010101" pitchFamily="49" charset="-122"/>
              </a:rPr>
              <a:t>ARIMA</a:t>
            </a:r>
            <a:r>
              <a:rPr lang="zh-CN" altLang="zh-CN" dirty="0">
                <a:latin typeface="SimHei" panose="02010609060101010101" pitchFamily="49" charset="-122"/>
                <a:ea typeface="SimHei" panose="02010609060101010101" pitchFamily="49" charset="-122"/>
              </a:rPr>
              <a:t>模型（自回归模型和移动平均线） </a:t>
            </a:r>
            <a:endParaRPr lang="en-US" altLang="zh-CN" dirty="0">
              <a:latin typeface="SimHei" panose="02010609060101010101" pitchFamily="49" charset="-122"/>
              <a:ea typeface="SimHei" panose="02010609060101010101" pitchFamily="49" charset="-122"/>
            </a:endParaRPr>
          </a:p>
          <a:p>
            <a:pPr marL="0" lvl="0" indent="0"/>
            <a:endParaRPr lang="en-US" altLang="zh-CN" dirty="0">
              <a:latin typeface="SimHei" panose="02010609060101010101" pitchFamily="49" charset="-122"/>
              <a:ea typeface="SimHei" panose="02010609060101010101" pitchFamily="49" charset="-122"/>
            </a:endParaRPr>
          </a:p>
          <a:p>
            <a:pPr marL="0" lvl="0" indent="0"/>
            <a:r>
              <a:rPr lang="zh-CN" altLang="en-US" dirty="0">
                <a:latin typeface="SimHei" panose="02010609060101010101" pitchFamily="49" charset="-122"/>
                <a:ea typeface="SimHei" panose="02010609060101010101" pitchFamily="49" charset="-122"/>
              </a:rPr>
              <a:t>优点：</a:t>
            </a:r>
            <a:r>
              <a:rPr lang="zh-CN" altLang="zh-CN" dirty="0">
                <a:latin typeface="SimHei" panose="02010609060101010101" pitchFamily="49" charset="-122"/>
                <a:ea typeface="SimHei" panose="02010609060101010101" pitchFamily="49" charset="-122"/>
              </a:rPr>
              <a:t>短期动态、静态预测效果较好 </a:t>
            </a:r>
            <a:endParaRPr lang="en-US" altLang="zh-CN" dirty="0">
              <a:latin typeface="SimHei" panose="02010609060101010101" pitchFamily="49" charset="-122"/>
              <a:ea typeface="SimHei" panose="02010609060101010101" pitchFamily="49" charset="-122"/>
            </a:endParaRPr>
          </a:p>
          <a:p>
            <a:pPr marL="0" lvl="0" indent="0"/>
            <a:r>
              <a:rPr lang="zh-CN" altLang="en-US" dirty="0">
                <a:latin typeface="SimHei" panose="02010609060101010101" pitchFamily="49" charset="-122"/>
                <a:ea typeface="SimHei" panose="02010609060101010101" pitchFamily="49" charset="-122"/>
              </a:rPr>
              <a:t>缺点：</a:t>
            </a:r>
            <a:r>
              <a:rPr lang="zh-CN" altLang="zh-CN" dirty="0">
                <a:latin typeface="SimHei" panose="02010609060101010101" pitchFamily="49" charset="-122"/>
                <a:ea typeface="SimHei" panose="02010609060101010101" pitchFamily="49" charset="-122"/>
              </a:rPr>
              <a:t>对样本量和分布程度的要求较高，难以保障预测的精度和稳定性 </a:t>
            </a:r>
            <a:endParaRPr lang="en-US" altLang="zh-CN" dirty="0">
              <a:latin typeface="SimHei" panose="02010609060101010101" pitchFamily="49" charset="-122"/>
              <a:ea typeface="SimHei" panose="02010609060101010101" pitchFamily="49" charset="-122"/>
            </a:endParaRPr>
          </a:p>
          <a:p>
            <a:pPr marL="0" lvl="0" indent="0"/>
            <a:endParaRPr lang="en-US" dirty="0">
              <a:latin typeface="SimHei" panose="02010609060101010101" pitchFamily="49" charset="-122"/>
              <a:ea typeface="SimHei" panose="02010609060101010101" pitchFamily="49" charset="-122"/>
            </a:endParaRPr>
          </a:p>
        </p:txBody>
      </p:sp>
      <p:pic>
        <p:nvPicPr>
          <p:cNvPr id="3" name="图片 2" descr="文本&#10;&#10;描述已自动生成">
            <a:extLst>
              <a:ext uri="{FF2B5EF4-FFF2-40B4-BE49-F238E27FC236}">
                <a16:creationId xmlns:a16="http://schemas.microsoft.com/office/drawing/2014/main" id="{3B49C160-3876-204D-ABED-04A0E21A4227}"/>
              </a:ext>
            </a:extLst>
          </p:cNvPr>
          <p:cNvPicPr>
            <a:picLocks noChangeAspect="1"/>
          </p:cNvPicPr>
          <p:nvPr/>
        </p:nvPicPr>
        <p:blipFill>
          <a:blip r:embed="rId3"/>
          <a:stretch>
            <a:fillRect/>
          </a:stretch>
        </p:blipFill>
        <p:spPr>
          <a:xfrm>
            <a:off x="469126" y="2889772"/>
            <a:ext cx="7397315" cy="169850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9" name="Google Shape;1279;p41"/>
          <p:cNvSpPr txBox="1">
            <a:spLocks noGrp="1"/>
          </p:cNvSpPr>
          <p:nvPr>
            <p:ph type="title"/>
          </p:nvPr>
        </p:nvSpPr>
        <p:spPr>
          <a:xfrm>
            <a:off x="274167" y="454312"/>
            <a:ext cx="7704000" cy="572700"/>
          </a:xfrm>
          <a:prstGeom prst="rect">
            <a:avLst/>
          </a:prstGeom>
        </p:spPr>
        <p:txBody>
          <a:bodyPr spcFirstLastPara="1" wrap="square" lIns="91425" tIns="91425" rIns="91425" bIns="91425" anchor="t" anchorCtr="0">
            <a:noAutofit/>
          </a:bodyPr>
          <a:lstStyle/>
          <a:p>
            <a:pPr lvl="0"/>
            <a:r>
              <a:rPr lang="en-US" altLang="en-GB" dirty="0">
                <a:latin typeface="Consolas" panose="020B0609020204030204" pitchFamily="49" charset="0"/>
                <a:cs typeface="Consolas" panose="020B0609020204030204" pitchFamily="49" charset="0"/>
              </a:rPr>
              <a:t>Boosting</a:t>
            </a:r>
            <a:endParaRPr lang="zh-CN" altLang="en-GB" dirty="0">
              <a:latin typeface="SimHei" panose="02010609060101010101" pitchFamily="49" charset="-122"/>
              <a:ea typeface="SimHei" panose="02010609060101010101" pitchFamily="49" charset="-122"/>
            </a:endParaRPr>
          </a:p>
        </p:txBody>
      </p:sp>
      <p:sp>
        <p:nvSpPr>
          <p:cNvPr id="1280" name="Google Shape;1280;p41"/>
          <p:cNvSpPr txBox="1">
            <a:spLocks noGrp="1"/>
          </p:cNvSpPr>
          <p:nvPr>
            <p:ph type="subTitle" idx="1"/>
          </p:nvPr>
        </p:nvSpPr>
        <p:spPr>
          <a:xfrm>
            <a:off x="274167" y="740662"/>
            <a:ext cx="4223538" cy="29598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zh-CN" altLang="en-GB" dirty="0">
                <a:latin typeface="SimHei" panose="02010609060101010101" pitchFamily="49" charset="-122"/>
                <a:ea typeface="SimHei" panose="02010609060101010101" pitchFamily="49" charset="-122"/>
              </a:rPr>
              <a:t>通过赋予训练集权重的方式依次训练分类器，每次根据预测结果更改训练集权重分布，使下一轮训练更关注之前的错误，再根据各训练器的准确率加权到总分类器上</a:t>
            </a:r>
          </a:p>
        </p:txBody>
      </p:sp>
      <p:pic>
        <p:nvPicPr>
          <p:cNvPr id="3" name="图片 0"/>
          <p:cNvPicPr>
            <a:picLocks noChangeAspect="1"/>
          </p:cNvPicPr>
          <p:nvPr/>
        </p:nvPicPr>
        <p:blipFill>
          <a:blip r:embed="rId3"/>
          <a:stretch>
            <a:fillRect/>
          </a:stretch>
        </p:blipFill>
        <p:spPr>
          <a:xfrm>
            <a:off x="4497705" y="261223"/>
            <a:ext cx="4569407" cy="2073672"/>
          </a:xfrm>
          <a:prstGeom prst="rect">
            <a:avLst/>
          </a:prstGeom>
        </p:spPr>
      </p:pic>
      <p:pic>
        <p:nvPicPr>
          <p:cNvPr id="2" name="图片 1"/>
          <p:cNvPicPr>
            <a:picLocks noChangeAspect="1"/>
          </p:cNvPicPr>
          <p:nvPr/>
        </p:nvPicPr>
        <p:blipFill>
          <a:blip r:embed="rId4"/>
          <a:stretch>
            <a:fillRect/>
          </a:stretch>
        </p:blipFill>
        <p:spPr>
          <a:xfrm>
            <a:off x="4497704" y="2621245"/>
            <a:ext cx="4569407" cy="1807303"/>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43"/>
          <p:cNvSpPr/>
          <p:nvPr/>
        </p:nvSpPr>
        <p:spPr>
          <a:xfrm>
            <a:off x="1163500" y="3195450"/>
            <a:ext cx="4546200" cy="12237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txBox="1">
            <a:spLocks noGrp="1"/>
          </p:cNvSpPr>
          <p:nvPr>
            <p:ph type="title"/>
          </p:nvPr>
        </p:nvSpPr>
        <p:spPr>
          <a:xfrm>
            <a:off x="1751174" y="2035405"/>
            <a:ext cx="5559900" cy="226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sz="6600" dirty="0">
                <a:solidFill>
                  <a:schemeClr val="accent6"/>
                </a:solidFill>
                <a:latin typeface="SimHei" panose="02010609060101010101" pitchFamily="49" charset="-122"/>
                <a:ea typeface="SimHei" panose="02010609060101010101" pitchFamily="49" charset="-122"/>
              </a:rPr>
              <a:t>总结</a:t>
            </a:r>
            <a:r>
              <a:rPr lang="en-GB" sz="6600" dirty="0">
                <a:latin typeface="SimHei" panose="02010609060101010101" pitchFamily="49" charset="-122"/>
                <a:ea typeface="SimHei" panose="02010609060101010101" pitchFamily="49" charset="-122"/>
              </a:rPr>
              <a:t> </a:t>
            </a:r>
            <a:br>
              <a:rPr lang="en-GB" sz="6600" dirty="0">
                <a:latin typeface="SimHei" panose="02010609060101010101" pitchFamily="49" charset="-122"/>
                <a:ea typeface="SimHei" panose="02010609060101010101" pitchFamily="49" charset="-122"/>
              </a:rPr>
            </a:br>
            <a:r>
              <a:rPr lang="zh-CN" altLang="en-GB" sz="6600" dirty="0">
                <a:latin typeface="SimHei" panose="02010609060101010101" pitchFamily="49" charset="-122"/>
                <a:ea typeface="SimHei" panose="02010609060101010101" pitchFamily="49" charset="-122"/>
              </a:rPr>
              <a:t>展望</a:t>
            </a:r>
          </a:p>
        </p:txBody>
      </p:sp>
      <p:grpSp>
        <p:nvGrpSpPr>
          <p:cNvPr id="1295" name="Google Shape;1295;p43"/>
          <p:cNvGrpSpPr/>
          <p:nvPr/>
        </p:nvGrpSpPr>
        <p:grpSpPr>
          <a:xfrm>
            <a:off x="2006113" y="979125"/>
            <a:ext cx="376900" cy="377250"/>
            <a:chOff x="2503388" y="2305350"/>
            <a:chExt cx="376900" cy="377250"/>
          </a:xfrm>
        </p:grpSpPr>
        <p:sp>
          <p:nvSpPr>
            <p:cNvPr id="1296" name="Google Shape;1296;p43"/>
            <p:cNvSpPr/>
            <p:nvPr/>
          </p:nvSpPr>
          <p:spPr>
            <a:xfrm>
              <a:off x="2629238" y="2511950"/>
              <a:ext cx="25" cy="25"/>
            </a:xfrm>
            <a:custGeom>
              <a:avLst/>
              <a:gdLst/>
              <a:ahLst/>
              <a:cxnLst/>
              <a:rect l="l" t="t" r="r" b="b"/>
              <a:pathLst>
                <a:path w="1" h="1" extrusionOk="0">
                  <a:moveTo>
                    <a:pt x="1"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2669938" y="2335300"/>
              <a:ext cx="44125" cy="79450"/>
            </a:xfrm>
            <a:custGeom>
              <a:avLst/>
              <a:gdLst/>
              <a:ahLst/>
              <a:cxnLst/>
              <a:rect l="l" t="t" r="r" b="b"/>
              <a:pathLst>
                <a:path w="1765" h="3178" extrusionOk="0">
                  <a:moveTo>
                    <a:pt x="876" y="1"/>
                  </a:moveTo>
                  <a:cubicBezTo>
                    <a:pt x="715" y="1"/>
                    <a:pt x="580" y="121"/>
                    <a:pt x="580" y="283"/>
                  </a:cubicBezTo>
                  <a:cubicBezTo>
                    <a:pt x="243" y="405"/>
                    <a:pt x="1" y="701"/>
                    <a:pt x="1" y="1064"/>
                  </a:cubicBezTo>
                  <a:cubicBezTo>
                    <a:pt x="1" y="1521"/>
                    <a:pt x="392" y="1898"/>
                    <a:pt x="876" y="1898"/>
                  </a:cubicBezTo>
                  <a:cubicBezTo>
                    <a:pt x="1038" y="1898"/>
                    <a:pt x="1173" y="1993"/>
                    <a:pt x="1173" y="2127"/>
                  </a:cubicBezTo>
                  <a:cubicBezTo>
                    <a:pt x="1173" y="2262"/>
                    <a:pt x="1038" y="2370"/>
                    <a:pt x="876" y="2370"/>
                  </a:cubicBezTo>
                  <a:cubicBezTo>
                    <a:pt x="715" y="2370"/>
                    <a:pt x="580" y="2262"/>
                    <a:pt x="580" y="2127"/>
                  </a:cubicBezTo>
                  <a:cubicBezTo>
                    <a:pt x="580" y="1966"/>
                    <a:pt x="459" y="1831"/>
                    <a:pt x="284" y="1831"/>
                  </a:cubicBezTo>
                  <a:cubicBezTo>
                    <a:pt x="123" y="1831"/>
                    <a:pt x="1" y="1966"/>
                    <a:pt x="1" y="2127"/>
                  </a:cubicBezTo>
                  <a:cubicBezTo>
                    <a:pt x="1" y="2490"/>
                    <a:pt x="243" y="2800"/>
                    <a:pt x="580" y="2908"/>
                  </a:cubicBezTo>
                  <a:cubicBezTo>
                    <a:pt x="593" y="3056"/>
                    <a:pt x="728" y="3177"/>
                    <a:pt x="876" y="3177"/>
                  </a:cubicBezTo>
                  <a:cubicBezTo>
                    <a:pt x="1038" y="3177"/>
                    <a:pt x="1159" y="3056"/>
                    <a:pt x="1173" y="2908"/>
                  </a:cubicBezTo>
                  <a:cubicBezTo>
                    <a:pt x="1508" y="2800"/>
                    <a:pt x="1765" y="2490"/>
                    <a:pt x="1765" y="2127"/>
                  </a:cubicBezTo>
                  <a:cubicBezTo>
                    <a:pt x="1765" y="1670"/>
                    <a:pt x="1361" y="1306"/>
                    <a:pt x="876" y="1306"/>
                  </a:cubicBezTo>
                  <a:cubicBezTo>
                    <a:pt x="715" y="1306"/>
                    <a:pt x="580" y="1198"/>
                    <a:pt x="580" y="1064"/>
                  </a:cubicBezTo>
                  <a:cubicBezTo>
                    <a:pt x="580" y="929"/>
                    <a:pt x="715" y="821"/>
                    <a:pt x="876" y="821"/>
                  </a:cubicBezTo>
                  <a:cubicBezTo>
                    <a:pt x="1038" y="821"/>
                    <a:pt x="1173" y="929"/>
                    <a:pt x="1173" y="1064"/>
                  </a:cubicBezTo>
                  <a:cubicBezTo>
                    <a:pt x="1173" y="1225"/>
                    <a:pt x="1307" y="1360"/>
                    <a:pt x="1469" y="1360"/>
                  </a:cubicBezTo>
                  <a:cubicBezTo>
                    <a:pt x="1630" y="1360"/>
                    <a:pt x="1765" y="1225"/>
                    <a:pt x="1765" y="1064"/>
                  </a:cubicBezTo>
                  <a:cubicBezTo>
                    <a:pt x="1765" y="701"/>
                    <a:pt x="1508" y="405"/>
                    <a:pt x="1173" y="283"/>
                  </a:cubicBezTo>
                  <a:cubicBezTo>
                    <a:pt x="1173" y="121"/>
                    <a:pt x="1038" y="1"/>
                    <a:pt x="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2605013" y="2305350"/>
              <a:ext cx="173675" cy="377250"/>
            </a:xfrm>
            <a:custGeom>
              <a:avLst/>
              <a:gdLst/>
              <a:ahLst/>
              <a:cxnLst/>
              <a:rect l="l" t="t" r="r" b="b"/>
              <a:pathLst>
                <a:path w="6947" h="15090" extrusionOk="0">
                  <a:moveTo>
                    <a:pt x="3473" y="593"/>
                  </a:moveTo>
                  <a:cubicBezTo>
                    <a:pt x="4671" y="593"/>
                    <a:pt x="5654" y="1576"/>
                    <a:pt x="5654" y="2773"/>
                  </a:cubicBezTo>
                  <a:cubicBezTo>
                    <a:pt x="5654" y="3971"/>
                    <a:pt x="4671" y="4953"/>
                    <a:pt x="3473" y="4953"/>
                  </a:cubicBezTo>
                  <a:cubicBezTo>
                    <a:pt x="2275" y="4953"/>
                    <a:pt x="1293" y="3971"/>
                    <a:pt x="1293" y="2773"/>
                  </a:cubicBezTo>
                  <a:cubicBezTo>
                    <a:pt x="1293" y="1576"/>
                    <a:pt x="2275" y="593"/>
                    <a:pt x="3473" y="593"/>
                  </a:cubicBezTo>
                  <a:close/>
                  <a:moveTo>
                    <a:pt x="821" y="6044"/>
                  </a:moveTo>
                  <a:lnTo>
                    <a:pt x="821" y="6044"/>
                  </a:lnTo>
                  <a:cubicBezTo>
                    <a:pt x="1239" y="6057"/>
                    <a:pt x="2074" y="6125"/>
                    <a:pt x="2585" y="6622"/>
                  </a:cubicBezTo>
                  <a:cubicBezTo>
                    <a:pt x="2948" y="6986"/>
                    <a:pt x="3097" y="7498"/>
                    <a:pt x="3150" y="7929"/>
                  </a:cubicBezTo>
                  <a:lnTo>
                    <a:pt x="2571" y="7349"/>
                  </a:lnTo>
                  <a:cubicBezTo>
                    <a:pt x="2511" y="7289"/>
                    <a:pt x="2434" y="7259"/>
                    <a:pt x="2358" y="7259"/>
                  </a:cubicBezTo>
                  <a:cubicBezTo>
                    <a:pt x="2282" y="7259"/>
                    <a:pt x="2208" y="7289"/>
                    <a:pt x="2154" y="7349"/>
                  </a:cubicBezTo>
                  <a:cubicBezTo>
                    <a:pt x="2033" y="7457"/>
                    <a:pt x="2033" y="7645"/>
                    <a:pt x="2154" y="7767"/>
                  </a:cubicBezTo>
                  <a:lnTo>
                    <a:pt x="2774" y="8386"/>
                  </a:lnTo>
                  <a:cubicBezTo>
                    <a:pt x="2343" y="8359"/>
                    <a:pt x="1763" y="8225"/>
                    <a:pt x="1387" y="7848"/>
                  </a:cubicBezTo>
                  <a:cubicBezTo>
                    <a:pt x="862" y="7349"/>
                    <a:pt x="808" y="6475"/>
                    <a:pt x="821" y="6044"/>
                  </a:cubicBezTo>
                  <a:close/>
                  <a:moveTo>
                    <a:pt x="6124" y="6044"/>
                  </a:moveTo>
                  <a:cubicBezTo>
                    <a:pt x="6138" y="6475"/>
                    <a:pt x="6085" y="7349"/>
                    <a:pt x="5559" y="7848"/>
                  </a:cubicBezTo>
                  <a:cubicBezTo>
                    <a:pt x="5196" y="8225"/>
                    <a:pt x="4631" y="8345"/>
                    <a:pt x="4200" y="8386"/>
                  </a:cubicBezTo>
                  <a:lnTo>
                    <a:pt x="4832" y="7753"/>
                  </a:lnTo>
                  <a:cubicBezTo>
                    <a:pt x="4940" y="7645"/>
                    <a:pt x="4940" y="7457"/>
                    <a:pt x="4832" y="7336"/>
                  </a:cubicBezTo>
                  <a:cubicBezTo>
                    <a:pt x="4772" y="7282"/>
                    <a:pt x="4695" y="7256"/>
                    <a:pt x="4619" y="7256"/>
                  </a:cubicBezTo>
                  <a:cubicBezTo>
                    <a:pt x="4543" y="7256"/>
                    <a:pt x="4469" y="7282"/>
                    <a:pt x="4416" y="7336"/>
                  </a:cubicBezTo>
                  <a:lnTo>
                    <a:pt x="3796" y="7955"/>
                  </a:lnTo>
                  <a:cubicBezTo>
                    <a:pt x="3850" y="7525"/>
                    <a:pt x="3985" y="6986"/>
                    <a:pt x="4362" y="6622"/>
                  </a:cubicBezTo>
                  <a:cubicBezTo>
                    <a:pt x="4873" y="6125"/>
                    <a:pt x="5708" y="6057"/>
                    <a:pt x="6124" y="6044"/>
                  </a:cubicBezTo>
                  <a:close/>
                  <a:moveTo>
                    <a:pt x="6354" y="9907"/>
                  </a:moveTo>
                  <a:lnTo>
                    <a:pt x="6354" y="10728"/>
                  </a:lnTo>
                  <a:lnTo>
                    <a:pt x="593" y="10728"/>
                  </a:lnTo>
                  <a:lnTo>
                    <a:pt x="593" y="9907"/>
                  </a:lnTo>
                  <a:close/>
                  <a:moveTo>
                    <a:pt x="5977" y="11320"/>
                  </a:moveTo>
                  <a:lnTo>
                    <a:pt x="5209" y="14497"/>
                  </a:lnTo>
                  <a:lnTo>
                    <a:pt x="1737" y="14497"/>
                  </a:lnTo>
                  <a:lnTo>
                    <a:pt x="1279" y="12612"/>
                  </a:lnTo>
                  <a:lnTo>
                    <a:pt x="3473" y="12612"/>
                  </a:lnTo>
                  <a:cubicBezTo>
                    <a:pt x="3635" y="12612"/>
                    <a:pt x="3770" y="12478"/>
                    <a:pt x="3770" y="12316"/>
                  </a:cubicBezTo>
                  <a:cubicBezTo>
                    <a:pt x="3770" y="12155"/>
                    <a:pt x="3635" y="12020"/>
                    <a:pt x="3473" y="12020"/>
                  </a:cubicBezTo>
                  <a:lnTo>
                    <a:pt x="1144" y="12020"/>
                  </a:lnTo>
                  <a:lnTo>
                    <a:pt x="970" y="11320"/>
                  </a:lnTo>
                  <a:close/>
                  <a:moveTo>
                    <a:pt x="3473" y="0"/>
                  </a:moveTo>
                  <a:cubicBezTo>
                    <a:pt x="1952" y="0"/>
                    <a:pt x="701" y="1253"/>
                    <a:pt x="701" y="2773"/>
                  </a:cubicBezTo>
                  <a:cubicBezTo>
                    <a:pt x="701" y="4200"/>
                    <a:pt x="1790" y="5384"/>
                    <a:pt x="3177" y="5533"/>
                  </a:cubicBezTo>
                  <a:lnTo>
                    <a:pt x="3177" y="6407"/>
                  </a:lnTo>
                  <a:cubicBezTo>
                    <a:pt x="3123" y="6340"/>
                    <a:pt x="3070" y="6272"/>
                    <a:pt x="3002" y="6206"/>
                  </a:cubicBezTo>
                  <a:cubicBezTo>
                    <a:pt x="2328" y="5542"/>
                    <a:pt x="1283" y="5455"/>
                    <a:pt x="790" y="5455"/>
                  </a:cubicBezTo>
                  <a:cubicBezTo>
                    <a:pt x="652" y="5455"/>
                    <a:pt x="558" y="5462"/>
                    <a:pt x="525" y="5465"/>
                  </a:cubicBezTo>
                  <a:cubicBezTo>
                    <a:pt x="458" y="5479"/>
                    <a:pt x="391" y="5506"/>
                    <a:pt x="337" y="5546"/>
                  </a:cubicBezTo>
                  <a:cubicBezTo>
                    <a:pt x="283" y="5599"/>
                    <a:pt x="256" y="5667"/>
                    <a:pt x="256" y="5748"/>
                  </a:cubicBezTo>
                  <a:cubicBezTo>
                    <a:pt x="229" y="5949"/>
                    <a:pt x="108" y="7430"/>
                    <a:pt x="970" y="8264"/>
                  </a:cubicBezTo>
                  <a:cubicBezTo>
                    <a:pt x="1602" y="8898"/>
                    <a:pt x="2571" y="8991"/>
                    <a:pt x="3097" y="8991"/>
                  </a:cubicBezTo>
                  <a:lnTo>
                    <a:pt x="3177" y="8991"/>
                  </a:lnTo>
                  <a:lnTo>
                    <a:pt x="3177" y="9314"/>
                  </a:lnTo>
                  <a:lnTo>
                    <a:pt x="297" y="9314"/>
                  </a:lnTo>
                  <a:cubicBezTo>
                    <a:pt x="135" y="9314"/>
                    <a:pt x="1" y="9449"/>
                    <a:pt x="1" y="9610"/>
                  </a:cubicBezTo>
                  <a:lnTo>
                    <a:pt x="1" y="11024"/>
                  </a:lnTo>
                  <a:cubicBezTo>
                    <a:pt x="1" y="11186"/>
                    <a:pt x="135" y="11320"/>
                    <a:pt x="297" y="11320"/>
                  </a:cubicBezTo>
                  <a:lnTo>
                    <a:pt x="364" y="11320"/>
                  </a:lnTo>
                  <a:lnTo>
                    <a:pt x="1225" y="14860"/>
                  </a:lnTo>
                  <a:cubicBezTo>
                    <a:pt x="1252" y="14994"/>
                    <a:pt x="1374" y="15089"/>
                    <a:pt x="1508" y="15089"/>
                  </a:cubicBezTo>
                  <a:lnTo>
                    <a:pt x="5439" y="15089"/>
                  </a:lnTo>
                  <a:cubicBezTo>
                    <a:pt x="5573" y="15089"/>
                    <a:pt x="5694" y="14994"/>
                    <a:pt x="5721" y="14860"/>
                  </a:cubicBezTo>
                  <a:lnTo>
                    <a:pt x="6582" y="11320"/>
                  </a:lnTo>
                  <a:lnTo>
                    <a:pt x="6650" y="11320"/>
                  </a:lnTo>
                  <a:cubicBezTo>
                    <a:pt x="6811" y="11320"/>
                    <a:pt x="6946" y="11186"/>
                    <a:pt x="6946" y="11024"/>
                  </a:cubicBezTo>
                  <a:lnTo>
                    <a:pt x="6946" y="9610"/>
                  </a:lnTo>
                  <a:cubicBezTo>
                    <a:pt x="6946" y="9449"/>
                    <a:pt x="6811" y="9314"/>
                    <a:pt x="6650" y="9314"/>
                  </a:cubicBezTo>
                  <a:lnTo>
                    <a:pt x="3770" y="9314"/>
                  </a:lnTo>
                  <a:lnTo>
                    <a:pt x="3770" y="8991"/>
                  </a:lnTo>
                  <a:lnTo>
                    <a:pt x="3850" y="8991"/>
                  </a:lnTo>
                  <a:cubicBezTo>
                    <a:pt x="4389" y="8991"/>
                    <a:pt x="5344" y="8898"/>
                    <a:pt x="5977" y="8264"/>
                  </a:cubicBezTo>
                  <a:cubicBezTo>
                    <a:pt x="6838" y="7430"/>
                    <a:pt x="6717" y="5976"/>
                    <a:pt x="6690" y="5748"/>
                  </a:cubicBezTo>
                  <a:cubicBezTo>
                    <a:pt x="6690" y="5680"/>
                    <a:pt x="6663" y="5599"/>
                    <a:pt x="6609" y="5546"/>
                  </a:cubicBezTo>
                  <a:cubicBezTo>
                    <a:pt x="6555" y="5506"/>
                    <a:pt x="6488" y="5479"/>
                    <a:pt x="6421" y="5465"/>
                  </a:cubicBezTo>
                  <a:cubicBezTo>
                    <a:pt x="6393" y="5465"/>
                    <a:pt x="6311" y="5460"/>
                    <a:pt x="6191" y="5460"/>
                  </a:cubicBezTo>
                  <a:cubicBezTo>
                    <a:pt x="5716" y="5460"/>
                    <a:pt x="4642" y="5529"/>
                    <a:pt x="3944" y="6206"/>
                  </a:cubicBezTo>
                  <a:cubicBezTo>
                    <a:pt x="3877" y="6272"/>
                    <a:pt x="3823" y="6340"/>
                    <a:pt x="3770" y="6407"/>
                  </a:cubicBezTo>
                  <a:lnTo>
                    <a:pt x="3770" y="5533"/>
                  </a:lnTo>
                  <a:cubicBezTo>
                    <a:pt x="5155" y="5384"/>
                    <a:pt x="6246" y="4200"/>
                    <a:pt x="6246" y="2773"/>
                  </a:cubicBezTo>
                  <a:cubicBezTo>
                    <a:pt x="6246" y="1253"/>
                    <a:pt x="5008" y="0"/>
                    <a:pt x="34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2525263" y="2464850"/>
              <a:ext cx="14500" cy="22575"/>
            </a:xfrm>
            <a:custGeom>
              <a:avLst/>
              <a:gdLst/>
              <a:ahLst/>
              <a:cxnLst/>
              <a:rect l="l" t="t" r="r" b="b"/>
              <a:pathLst>
                <a:path w="580" h="903" extrusionOk="0">
                  <a:moveTo>
                    <a:pt x="284" y="0"/>
                  </a:moveTo>
                  <a:cubicBezTo>
                    <a:pt x="122" y="0"/>
                    <a:pt x="0" y="135"/>
                    <a:pt x="0" y="296"/>
                  </a:cubicBezTo>
                  <a:lnTo>
                    <a:pt x="0" y="606"/>
                  </a:lnTo>
                  <a:cubicBezTo>
                    <a:pt x="0" y="768"/>
                    <a:pt x="122" y="902"/>
                    <a:pt x="284" y="902"/>
                  </a:cubicBezTo>
                  <a:cubicBezTo>
                    <a:pt x="445" y="902"/>
                    <a:pt x="580" y="768"/>
                    <a:pt x="580" y="606"/>
                  </a:cubicBezTo>
                  <a:lnTo>
                    <a:pt x="580" y="296"/>
                  </a:lnTo>
                  <a:cubicBezTo>
                    <a:pt x="580" y="135"/>
                    <a:pt x="445"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2525263" y="2500500"/>
              <a:ext cx="14500" cy="22600"/>
            </a:xfrm>
            <a:custGeom>
              <a:avLst/>
              <a:gdLst/>
              <a:ahLst/>
              <a:cxnLst/>
              <a:rect l="l" t="t" r="r" b="b"/>
              <a:pathLst>
                <a:path w="580" h="904" extrusionOk="0">
                  <a:moveTo>
                    <a:pt x="284" y="1"/>
                  </a:moveTo>
                  <a:cubicBezTo>
                    <a:pt x="122" y="1"/>
                    <a:pt x="0" y="135"/>
                    <a:pt x="0" y="297"/>
                  </a:cubicBezTo>
                  <a:lnTo>
                    <a:pt x="0" y="607"/>
                  </a:lnTo>
                  <a:cubicBezTo>
                    <a:pt x="0" y="782"/>
                    <a:pt x="122" y="903"/>
                    <a:pt x="284" y="903"/>
                  </a:cubicBezTo>
                  <a:cubicBezTo>
                    <a:pt x="445" y="903"/>
                    <a:pt x="580" y="782"/>
                    <a:pt x="580" y="607"/>
                  </a:cubicBezTo>
                  <a:lnTo>
                    <a:pt x="580" y="297"/>
                  </a:lnTo>
                  <a:cubicBezTo>
                    <a:pt x="580" y="135"/>
                    <a:pt x="445" y="1"/>
                    <a:pt x="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2539063" y="2486725"/>
              <a:ext cx="22550" cy="14825"/>
            </a:xfrm>
            <a:custGeom>
              <a:avLst/>
              <a:gdLst/>
              <a:ahLst/>
              <a:cxnLst/>
              <a:rect l="l" t="t" r="r" b="b"/>
              <a:pathLst>
                <a:path w="902" h="593" extrusionOk="0">
                  <a:moveTo>
                    <a:pt x="297" y="1"/>
                  </a:moveTo>
                  <a:cubicBezTo>
                    <a:pt x="135" y="1"/>
                    <a:pt x="1" y="135"/>
                    <a:pt x="1" y="297"/>
                  </a:cubicBezTo>
                  <a:cubicBezTo>
                    <a:pt x="1" y="458"/>
                    <a:pt x="135" y="593"/>
                    <a:pt x="297" y="593"/>
                  </a:cubicBezTo>
                  <a:lnTo>
                    <a:pt x="606" y="593"/>
                  </a:lnTo>
                  <a:cubicBezTo>
                    <a:pt x="767" y="593"/>
                    <a:pt x="902" y="458"/>
                    <a:pt x="902" y="297"/>
                  </a:cubicBezTo>
                  <a:cubicBezTo>
                    <a:pt x="902" y="135"/>
                    <a:pt x="767" y="1"/>
                    <a:pt x="6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2503388" y="2486725"/>
              <a:ext cx="22575" cy="14825"/>
            </a:xfrm>
            <a:custGeom>
              <a:avLst/>
              <a:gdLst/>
              <a:ahLst/>
              <a:cxnLst/>
              <a:rect l="l" t="t" r="r" b="b"/>
              <a:pathLst>
                <a:path w="903" h="593" extrusionOk="0">
                  <a:moveTo>
                    <a:pt x="297" y="1"/>
                  </a:moveTo>
                  <a:cubicBezTo>
                    <a:pt x="136" y="1"/>
                    <a:pt x="1" y="135"/>
                    <a:pt x="1" y="297"/>
                  </a:cubicBezTo>
                  <a:cubicBezTo>
                    <a:pt x="1" y="458"/>
                    <a:pt x="136" y="593"/>
                    <a:pt x="297" y="593"/>
                  </a:cubicBezTo>
                  <a:lnTo>
                    <a:pt x="606" y="593"/>
                  </a:lnTo>
                  <a:cubicBezTo>
                    <a:pt x="768" y="593"/>
                    <a:pt x="902" y="458"/>
                    <a:pt x="902" y="297"/>
                  </a:cubicBezTo>
                  <a:cubicBezTo>
                    <a:pt x="902" y="135"/>
                    <a:pt x="768" y="1"/>
                    <a:pt x="6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2843938" y="2305350"/>
              <a:ext cx="14825" cy="22900"/>
            </a:xfrm>
            <a:custGeom>
              <a:avLst/>
              <a:gdLst/>
              <a:ahLst/>
              <a:cxnLst/>
              <a:rect l="l" t="t" r="r" b="b"/>
              <a:pathLst>
                <a:path w="593" h="916" extrusionOk="0">
                  <a:moveTo>
                    <a:pt x="296" y="0"/>
                  </a:moveTo>
                  <a:cubicBezTo>
                    <a:pt x="135" y="0"/>
                    <a:pt x="0" y="135"/>
                    <a:pt x="0" y="296"/>
                  </a:cubicBezTo>
                  <a:lnTo>
                    <a:pt x="0" y="619"/>
                  </a:lnTo>
                  <a:cubicBezTo>
                    <a:pt x="0" y="781"/>
                    <a:pt x="135" y="916"/>
                    <a:pt x="296" y="916"/>
                  </a:cubicBezTo>
                  <a:cubicBezTo>
                    <a:pt x="458" y="916"/>
                    <a:pt x="592" y="781"/>
                    <a:pt x="592" y="619"/>
                  </a:cubicBezTo>
                  <a:lnTo>
                    <a:pt x="592" y="296"/>
                  </a:lnTo>
                  <a:cubicBezTo>
                    <a:pt x="592" y="135"/>
                    <a:pt x="458"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2843938" y="2341375"/>
              <a:ext cx="14825" cy="22550"/>
            </a:xfrm>
            <a:custGeom>
              <a:avLst/>
              <a:gdLst/>
              <a:ahLst/>
              <a:cxnLst/>
              <a:rect l="l" t="t" r="r" b="b"/>
              <a:pathLst>
                <a:path w="593" h="902" extrusionOk="0">
                  <a:moveTo>
                    <a:pt x="296" y="0"/>
                  </a:moveTo>
                  <a:cubicBezTo>
                    <a:pt x="135" y="0"/>
                    <a:pt x="0" y="121"/>
                    <a:pt x="0" y="282"/>
                  </a:cubicBezTo>
                  <a:lnTo>
                    <a:pt x="0" y="605"/>
                  </a:lnTo>
                  <a:cubicBezTo>
                    <a:pt x="0" y="767"/>
                    <a:pt x="135" y="901"/>
                    <a:pt x="296" y="901"/>
                  </a:cubicBezTo>
                  <a:cubicBezTo>
                    <a:pt x="458" y="901"/>
                    <a:pt x="592" y="767"/>
                    <a:pt x="592" y="605"/>
                  </a:cubicBezTo>
                  <a:lnTo>
                    <a:pt x="592" y="282"/>
                  </a:lnTo>
                  <a:cubicBezTo>
                    <a:pt x="592" y="121"/>
                    <a:pt x="458"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2857713" y="2327225"/>
              <a:ext cx="22575" cy="14825"/>
            </a:xfrm>
            <a:custGeom>
              <a:avLst/>
              <a:gdLst/>
              <a:ahLst/>
              <a:cxnLst/>
              <a:rect l="l" t="t" r="r" b="b"/>
              <a:pathLst>
                <a:path w="903" h="593" extrusionOk="0">
                  <a:moveTo>
                    <a:pt x="297" y="1"/>
                  </a:moveTo>
                  <a:cubicBezTo>
                    <a:pt x="135" y="1"/>
                    <a:pt x="0" y="135"/>
                    <a:pt x="0" y="297"/>
                  </a:cubicBezTo>
                  <a:cubicBezTo>
                    <a:pt x="0" y="458"/>
                    <a:pt x="135" y="593"/>
                    <a:pt x="297" y="593"/>
                  </a:cubicBezTo>
                  <a:lnTo>
                    <a:pt x="607" y="593"/>
                  </a:lnTo>
                  <a:cubicBezTo>
                    <a:pt x="768" y="593"/>
                    <a:pt x="903" y="458"/>
                    <a:pt x="903" y="297"/>
                  </a:cubicBezTo>
                  <a:cubicBezTo>
                    <a:pt x="903" y="135"/>
                    <a:pt x="768" y="1"/>
                    <a:pt x="6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2822038" y="2327225"/>
              <a:ext cx="22600" cy="14825"/>
            </a:xfrm>
            <a:custGeom>
              <a:avLst/>
              <a:gdLst/>
              <a:ahLst/>
              <a:cxnLst/>
              <a:rect l="l" t="t" r="r" b="b"/>
              <a:pathLst>
                <a:path w="904" h="593" extrusionOk="0">
                  <a:moveTo>
                    <a:pt x="297" y="1"/>
                  </a:moveTo>
                  <a:cubicBezTo>
                    <a:pt x="135" y="1"/>
                    <a:pt x="1" y="135"/>
                    <a:pt x="1" y="297"/>
                  </a:cubicBezTo>
                  <a:cubicBezTo>
                    <a:pt x="1" y="458"/>
                    <a:pt x="135" y="593"/>
                    <a:pt x="297" y="593"/>
                  </a:cubicBezTo>
                  <a:lnTo>
                    <a:pt x="607" y="593"/>
                  </a:lnTo>
                  <a:cubicBezTo>
                    <a:pt x="769" y="593"/>
                    <a:pt x="903" y="458"/>
                    <a:pt x="903" y="297"/>
                  </a:cubicBezTo>
                  <a:cubicBezTo>
                    <a:pt x="903" y="135"/>
                    <a:pt x="769" y="1"/>
                    <a:pt x="6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2711013" y="2605850"/>
              <a:ext cx="14825" cy="14825"/>
            </a:xfrm>
            <a:custGeom>
              <a:avLst/>
              <a:gdLst/>
              <a:ahLst/>
              <a:cxnLst/>
              <a:rect l="l" t="t" r="r" b="b"/>
              <a:pathLst>
                <a:path w="593" h="593" extrusionOk="0">
                  <a:moveTo>
                    <a:pt x="296" y="0"/>
                  </a:moveTo>
                  <a:cubicBezTo>
                    <a:pt x="215" y="0"/>
                    <a:pt x="149" y="40"/>
                    <a:pt x="95" y="94"/>
                  </a:cubicBezTo>
                  <a:cubicBezTo>
                    <a:pt x="41" y="148"/>
                    <a:pt x="0" y="216"/>
                    <a:pt x="0" y="296"/>
                  </a:cubicBezTo>
                  <a:cubicBezTo>
                    <a:pt x="0" y="377"/>
                    <a:pt x="41" y="458"/>
                    <a:pt x="95" y="512"/>
                  </a:cubicBezTo>
                  <a:cubicBezTo>
                    <a:pt x="149" y="566"/>
                    <a:pt x="215" y="592"/>
                    <a:pt x="296" y="592"/>
                  </a:cubicBezTo>
                  <a:cubicBezTo>
                    <a:pt x="377" y="592"/>
                    <a:pt x="445" y="566"/>
                    <a:pt x="512" y="512"/>
                  </a:cubicBezTo>
                  <a:cubicBezTo>
                    <a:pt x="565" y="458"/>
                    <a:pt x="592" y="377"/>
                    <a:pt x="592" y="296"/>
                  </a:cubicBezTo>
                  <a:cubicBezTo>
                    <a:pt x="592" y="216"/>
                    <a:pt x="565" y="148"/>
                    <a:pt x="512" y="94"/>
                  </a:cubicBezTo>
                  <a:cubicBezTo>
                    <a:pt x="445" y="40"/>
                    <a:pt x="377"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8" name="Google Shape;1308;p43"/>
          <p:cNvSpPr/>
          <p:nvPr/>
        </p:nvSpPr>
        <p:spPr>
          <a:xfrm>
            <a:off x="1751174" y="724350"/>
            <a:ext cx="886800" cy="886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9" name="Google Shape;1309;p43"/>
          <p:cNvCxnSpPr>
            <a:stCxn id="1293" idx="1"/>
            <a:endCxn id="1308" idx="2"/>
          </p:cNvCxnSpPr>
          <p:nvPr/>
        </p:nvCxnSpPr>
        <p:spPr>
          <a:xfrm rot="10800000" flipH="1">
            <a:off x="1163500" y="1167900"/>
            <a:ext cx="587700" cy="2639400"/>
          </a:xfrm>
          <a:prstGeom prst="bentConnector3">
            <a:avLst>
              <a:gd name="adj1" fmla="val -40518"/>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7" name="Google Shape;1367;p46"/>
          <p:cNvSpPr/>
          <p:nvPr/>
        </p:nvSpPr>
        <p:spPr>
          <a:xfrm>
            <a:off x="1065974" y="1780050"/>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6"/>
          <p:cNvSpPr/>
          <p:nvPr/>
        </p:nvSpPr>
        <p:spPr>
          <a:xfrm>
            <a:off x="3679649" y="1780050"/>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6"/>
          <p:cNvSpPr/>
          <p:nvPr/>
        </p:nvSpPr>
        <p:spPr>
          <a:xfrm>
            <a:off x="6293324" y="1780050"/>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未来方向</a:t>
            </a:r>
          </a:p>
        </p:txBody>
      </p:sp>
      <p:sp>
        <p:nvSpPr>
          <p:cNvPr id="1377" name="Google Shape;1377;p46"/>
          <p:cNvSpPr txBox="1">
            <a:spLocks noGrp="1"/>
          </p:cNvSpPr>
          <p:nvPr>
            <p:ph type="subTitle" idx="7"/>
          </p:nvPr>
        </p:nvSpPr>
        <p:spPr>
          <a:xfrm>
            <a:off x="960052" y="1840800"/>
            <a:ext cx="1866900" cy="28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1</a:t>
            </a:r>
          </a:p>
        </p:txBody>
      </p:sp>
      <p:sp>
        <p:nvSpPr>
          <p:cNvPr id="1378" name="Google Shape;1378;p46"/>
          <p:cNvSpPr txBox="1">
            <a:spLocks noGrp="1"/>
          </p:cNvSpPr>
          <p:nvPr>
            <p:ph type="subTitle" idx="8"/>
          </p:nvPr>
        </p:nvSpPr>
        <p:spPr>
          <a:xfrm>
            <a:off x="725872" y="2265301"/>
            <a:ext cx="2464800" cy="75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dirty="0">
                <a:latin typeface="SimHei" panose="02010609060101010101" pitchFamily="49" charset="-122"/>
                <a:ea typeface="SimHei" panose="02010609060101010101" pitchFamily="49" charset="-122"/>
              </a:rPr>
              <a:t>提高预测精度</a:t>
            </a:r>
          </a:p>
        </p:txBody>
      </p:sp>
      <p:sp>
        <p:nvSpPr>
          <p:cNvPr id="1379" name="Google Shape;1379;p46"/>
          <p:cNvSpPr txBox="1">
            <a:spLocks noGrp="1"/>
          </p:cNvSpPr>
          <p:nvPr>
            <p:ph type="subTitle" idx="9"/>
          </p:nvPr>
        </p:nvSpPr>
        <p:spPr>
          <a:xfrm>
            <a:off x="3638548" y="1840800"/>
            <a:ext cx="1866900" cy="28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2</a:t>
            </a:r>
          </a:p>
        </p:txBody>
      </p:sp>
      <p:sp>
        <p:nvSpPr>
          <p:cNvPr id="1380" name="Google Shape;1380;p46"/>
          <p:cNvSpPr txBox="1">
            <a:spLocks noGrp="1"/>
          </p:cNvSpPr>
          <p:nvPr>
            <p:ph type="subTitle" idx="13"/>
          </p:nvPr>
        </p:nvSpPr>
        <p:spPr>
          <a:xfrm>
            <a:off x="3360553" y="2265301"/>
            <a:ext cx="2464800" cy="75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dirty="0">
                <a:latin typeface="SimHei" panose="02010609060101010101" pitchFamily="49" charset="-122"/>
                <a:ea typeface="SimHei" panose="02010609060101010101" pitchFamily="49" charset="-122"/>
              </a:rPr>
              <a:t>拓展数据类型，如文本，新闻，图片信息等</a:t>
            </a:r>
          </a:p>
        </p:txBody>
      </p:sp>
      <p:sp>
        <p:nvSpPr>
          <p:cNvPr id="1381" name="Google Shape;1381;p46"/>
          <p:cNvSpPr txBox="1">
            <a:spLocks noGrp="1"/>
          </p:cNvSpPr>
          <p:nvPr>
            <p:ph type="subTitle" idx="14"/>
          </p:nvPr>
        </p:nvSpPr>
        <p:spPr>
          <a:xfrm>
            <a:off x="6252275" y="1840800"/>
            <a:ext cx="1866900" cy="28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3</a:t>
            </a:r>
          </a:p>
        </p:txBody>
      </p:sp>
      <p:sp>
        <p:nvSpPr>
          <p:cNvPr id="1382" name="Google Shape;1382;p46"/>
          <p:cNvSpPr txBox="1">
            <a:spLocks noGrp="1"/>
          </p:cNvSpPr>
          <p:nvPr>
            <p:ph type="subTitle" idx="15"/>
          </p:nvPr>
        </p:nvSpPr>
        <p:spPr>
          <a:xfrm>
            <a:off x="5995234" y="2267380"/>
            <a:ext cx="2464800" cy="75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dirty="0">
                <a:latin typeface="SimHei" panose="02010609060101010101" pitchFamily="49" charset="-122"/>
                <a:ea typeface="SimHei" panose="02010609060101010101" pitchFamily="49" charset="-122"/>
              </a:rPr>
              <a:t>加强对模型参数和预测结果的经济学理论解释</a:t>
            </a:r>
          </a:p>
        </p:txBody>
      </p:sp>
      <p:grpSp>
        <p:nvGrpSpPr>
          <p:cNvPr id="1383" name="Google Shape;1383;p46"/>
          <p:cNvGrpSpPr/>
          <p:nvPr/>
        </p:nvGrpSpPr>
        <p:grpSpPr>
          <a:xfrm>
            <a:off x="7026819" y="1370084"/>
            <a:ext cx="317812" cy="250623"/>
            <a:chOff x="1000963" y="2345400"/>
            <a:chExt cx="377225" cy="297475"/>
          </a:xfrm>
        </p:grpSpPr>
        <p:sp>
          <p:nvSpPr>
            <p:cNvPr id="1384" name="Google Shape;1384;p46"/>
            <p:cNvSpPr/>
            <p:nvPr/>
          </p:nvSpPr>
          <p:spPr>
            <a:xfrm>
              <a:off x="1000963" y="2345400"/>
              <a:ext cx="377225" cy="297475"/>
            </a:xfrm>
            <a:custGeom>
              <a:avLst/>
              <a:gdLst/>
              <a:ahLst/>
              <a:cxnLst/>
              <a:rect l="l" t="t" r="r" b="b"/>
              <a:pathLst>
                <a:path w="15089" h="11899" extrusionOk="0">
                  <a:moveTo>
                    <a:pt x="888" y="1"/>
                  </a:moveTo>
                  <a:cubicBezTo>
                    <a:pt x="404" y="1"/>
                    <a:pt x="0" y="390"/>
                    <a:pt x="0" y="875"/>
                  </a:cubicBezTo>
                  <a:lnTo>
                    <a:pt x="0" y="11010"/>
                  </a:lnTo>
                  <a:cubicBezTo>
                    <a:pt x="0" y="11495"/>
                    <a:pt x="404" y="11899"/>
                    <a:pt x="888" y="11899"/>
                  </a:cubicBezTo>
                  <a:lnTo>
                    <a:pt x="4671" y="11899"/>
                  </a:lnTo>
                  <a:cubicBezTo>
                    <a:pt x="4833" y="11899"/>
                    <a:pt x="4967" y="11764"/>
                    <a:pt x="4967" y="11603"/>
                  </a:cubicBezTo>
                  <a:cubicBezTo>
                    <a:pt x="4967" y="11441"/>
                    <a:pt x="4833" y="11307"/>
                    <a:pt x="4671" y="11307"/>
                  </a:cubicBezTo>
                  <a:lnTo>
                    <a:pt x="888" y="11307"/>
                  </a:lnTo>
                  <a:cubicBezTo>
                    <a:pt x="727" y="11307"/>
                    <a:pt x="592" y="11172"/>
                    <a:pt x="592" y="11010"/>
                  </a:cubicBezTo>
                  <a:lnTo>
                    <a:pt x="592" y="875"/>
                  </a:lnTo>
                  <a:cubicBezTo>
                    <a:pt x="592" y="713"/>
                    <a:pt x="727" y="579"/>
                    <a:pt x="888" y="579"/>
                  </a:cubicBezTo>
                  <a:lnTo>
                    <a:pt x="14200" y="579"/>
                  </a:lnTo>
                  <a:cubicBezTo>
                    <a:pt x="14362" y="579"/>
                    <a:pt x="14497" y="713"/>
                    <a:pt x="14497" y="875"/>
                  </a:cubicBezTo>
                  <a:lnTo>
                    <a:pt x="14497" y="11010"/>
                  </a:lnTo>
                  <a:cubicBezTo>
                    <a:pt x="14497" y="11172"/>
                    <a:pt x="14362" y="11307"/>
                    <a:pt x="14200" y="11307"/>
                  </a:cubicBezTo>
                  <a:lnTo>
                    <a:pt x="7148" y="11307"/>
                  </a:lnTo>
                  <a:cubicBezTo>
                    <a:pt x="6986" y="11307"/>
                    <a:pt x="6852" y="11441"/>
                    <a:pt x="6852" y="11603"/>
                  </a:cubicBezTo>
                  <a:cubicBezTo>
                    <a:pt x="6852" y="11764"/>
                    <a:pt x="6986" y="11899"/>
                    <a:pt x="7148" y="11899"/>
                  </a:cubicBezTo>
                  <a:lnTo>
                    <a:pt x="14200" y="11899"/>
                  </a:lnTo>
                  <a:cubicBezTo>
                    <a:pt x="14685" y="11899"/>
                    <a:pt x="15089" y="11495"/>
                    <a:pt x="15089" y="11010"/>
                  </a:cubicBezTo>
                  <a:lnTo>
                    <a:pt x="15089" y="875"/>
                  </a:lnTo>
                  <a:cubicBezTo>
                    <a:pt x="15089" y="390"/>
                    <a:pt x="14685" y="1"/>
                    <a:pt x="142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a:off x="1141288" y="2628050"/>
              <a:ext cx="14475" cy="14825"/>
            </a:xfrm>
            <a:custGeom>
              <a:avLst/>
              <a:gdLst/>
              <a:ahLst/>
              <a:cxnLst/>
              <a:rect l="l" t="t" r="r" b="b"/>
              <a:pathLst>
                <a:path w="579" h="593" extrusionOk="0">
                  <a:moveTo>
                    <a:pt x="296" y="1"/>
                  </a:moveTo>
                  <a:cubicBezTo>
                    <a:pt x="216" y="1"/>
                    <a:pt x="135" y="28"/>
                    <a:pt x="81" y="81"/>
                  </a:cubicBezTo>
                  <a:cubicBezTo>
                    <a:pt x="27" y="135"/>
                    <a:pt x="0" y="216"/>
                    <a:pt x="0" y="297"/>
                  </a:cubicBezTo>
                  <a:cubicBezTo>
                    <a:pt x="0" y="377"/>
                    <a:pt x="27" y="444"/>
                    <a:pt x="81" y="498"/>
                  </a:cubicBezTo>
                  <a:cubicBezTo>
                    <a:pt x="135" y="552"/>
                    <a:pt x="216" y="593"/>
                    <a:pt x="296" y="593"/>
                  </a:cubicBezTo>
                  <a:cubicBezTo>
                    <a:pt x="363" y="593"/>
                    <a:pt x="444" y="552"/>
                    <a:pt x="498" y="498"/>
                  </a:cubicBezTo>
                  <a:cubicBezTo>
                    <a:pt x="552" y="444"/>
                    <a:pt x="578" y="377"/>
                    <a:pt x="578" y="297"/>
                  </a:cubicBezTo>
                  <a:cubicBezTo>
                    <a:pt x="578" y="216"/>
                    <a:pt x="552" y="135"/>
                    <a:pt x="498" y="81"/>
                  </a:cubicBezTo>
                  <a:cubicBezTo>
                    <a:pt x="444" y="28"/>
                    <a:pt x="363"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6"/>
            <p:cNvSpPr/>
            <p:nvPr/>
          </p:nvSpPr>
          <p:spPr>
            <a:xfrm>
              <a:off x="1033263" y="2374650"/>
              <a:ext cx="309600" cy="238625"/>
            </a:xfrm>
            <a:custGeom>
              <a:avLst/>
              <a:gdLst/>
              <a:ahLst/>
              <a:cxnLst/>
              <a:rect l="l" t="t" r="r" b="b"/>
              <a:pathLst>
                <a:path w="12384" h="9545" extrusionOk="0">
                  <a:moveTo>
                    <a:pt x="11360" y="593"/>
                  </a:moveTo>
                  <a:lnTo>
                    <a:pt x="5021" y="6946"/>
                  </a:lnTo>
                  <a:lnTo>
                    <a:pt x="2881" y="4807"/>
                  </a:lnTo>
                  <a:cubicBezTo>
                    <a:pt x="2820" y="4746"/>
                    <a:pt x="2743" y="4715"/>
                    <a:pt x="2667" y="4715"/>
                  </a:cubicBezTo>
                  <a:cubicBezTo>
                    <a:pt x="2592" y="4715"/>
                    <a:pt x="2518" y="4746"/>
                    <a:pt x="2464" y="4807"/>
                  </a:cubicBezTo>
                  <a:lnTo>
                    <a:pt x="592" y="6664"/>
                  </a:lnTo>
                  <a:lnTo>
                    <a:pt x="592" y="593"/>
                  </a:lnTo>
                  <a:close/>
                  <a:moveTo>
                    <a:pt x="2356" y="5735"/>
                  </a:moveTo>
                  <a:lnTo>
                    <a:pt x="2356" y="8952"/>
                  </a:lnTo>
                  <a:lnTo>
                    <a:pt x="592" y="8952"/>
                  </a:lnTo>
                  <a:lnTo>
                    <a:pt x="592" y="7499"/>
                  </a:lnTo>
                  <a:lnTo>
                    <a:pt x="2356" y="5735"/>
                  </a:lnTo>
                  <a:close/>
                  <a:moveTo>
                    <a:pt x="2948" y="5708"/>
                  </a:moveTo>
                  <a:lnTo>
                    <a:pt x="4725" y="7472"/>
                  </a:lnTo>
                  <a:lnTo>
                    <a:pt x="4725" y="8952"/>
                  </a:lnTo>
                  <a:lnTo>
                    <a:pt x="2948" y="8952"/>
                  </a:lnTo>
                  <a:lnTo>
                    <a:pt x="2948" y="5708"/>
                  </a:lnTo>
                  <a:close/>
                  <a:moveTo>
                    <a:pt x="7080" y="5722"/>
                  </a:moveTo>
                  <a:lnTo>
                    <a:pt x="7080" y="8952"/>
                  </a:lnTo>
                  <a:lnTo>
                    <a:pt x="5303" y="8952"/>
                  </a:lnTo>
                  <a:lnTo>
                    <a:pt x="5303" y="7485"/>
                  </a:lnTo>
                  <a:lnTo>
                    <a:pt x="7080" y="5722"/>
                  </a:lnTo>
                  <a:close/>
                  <a:moveTo>
                    <a:pt x="9436" y="3366"/>
                  </a:moveTo>
                  <a:lnTo>
                    <a:pt x="9436" y="8952"/>
                  </a:lnTo>
                  <a:lnTo>
                    <a:pt x="7659" y="8952"/>
                  </a:lnTo>
                  <a:lnTo>
                    <a:pt x="7659" y="5143"/>
                  </a:lnTo>
                  <a:lnTo>
                    <a:pt x="7659" y="5130"/>
                  </a:lnTo>
                  <a:lnTo>
                    <a:pt x="9436" y="3366"/>
                  </a:lnTo>
                  <a:close/>
                  <a:moveTo>
                    <a:pt x="11791" y="997"/>
                  </a:moveTo>
                  <a:lnTo>
                    <a:pt x="11791" y="8952"/>
                  </a:lnTo>
                  <a:lnTo>
                    <a:pt x="10028" y="8952"/>
                  </a:lnTo>
                  <a:lnTo>
                    <a:pt x="10028" y="2774"/>
                  </a:lnTo>
                  <a:lnTo>
                    <a:pt x="11791" y="997"/>
                  </a:lnTo>
                  <a:close/>
                  <a:moveTo>
                    <a:pt x="296" y="1"/>
                  </a:moveTo>
                  <a:cubicBezTo>
                    <a:pt x="135" y="1"/>
                    <a:pt x="0" y="136"/>
                    <a:pt x="0" y="297"/>
                  </a:cubicBezTo>
                  <a:lnTo>
                    <a:pt x="0" y="7377"/>
                  </a:lnTo>
                  <a:lnTo>
                    <a:pt x="0" y="9248"/>
                  </a:lnTo>
                  <a:cubicBezTo>
                    <a:pt x="0" y="9410"/>
                    <a:pt x="135" y="9544"/>
                    <a:pt x="296" y="9544"/>
                  </a:cubicBezTo>
                  <a:lnTo>
                    <a:pt x="12087" y="9544"/>
                  </a:lnTo>
                  <a:cubicBezTo>
                    <a:pt x="12248" y="9544"/>
                    <a:pt x="12383" y="9410"/>
                    <a:pt x="12383" y="9248"/>
                  </a:cubicBezTo>
                  <a:lnTo>
                    <a:pt x="12383" y="297"/>
                  </a:lnTo>
                  <a:cubicBezTo>
                    <a:pt x="12383" y="136"/>
                    <a:pt x="12248" y="1"/>
                    <a:pt x="12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6"/>
            <p:cNvSpPr/>
            <p:nvPr/>
          </p:nvSpPr>
          <p:spPr>
            <a:xfrm>
              <a:off x="1077663" y="2399900"/>
              <a:ext cx="44125" cy="79775"/>
            </a:xfrm>
            <a:custGeom>
              <a:avLst/>
              <a:gdLst/>
              <a:ahLst/>
              <a:cxnLst/>
              <a:rect l="l" t="t" r="r" b="b"/>
              <a:pathLst>
                <a:path w="1765" h="3191" extrusionOk="0">
                  <a:moveTo>
                    <a:pt x="876" y="1"/>
                  </a:moveTo>
                  <a:cubicBezTo>
                    <a:pt x="715" y="1"/>
                    <a:pt x="593" y="136"/>
                    <a:pt x="593" y="297"/>
                  </a:cubicBezTo>
                  <a:cubicBezTo>
                    <a:pt x="243" y="405"/>
                    <a:pt x="1" y="714"/>
                    <a:pt x="1" y="1078"/>
                  </a:cubicBezTo>
                  <a:cubicBezTo>
                    <a:pt x="1" y="1535"/>
                    <a:pt x="392" y="1898"/>
                    <a:pt x="876" y="1898"/>
                  </a:cubicBezTo>
                  <a:cubicBezTo>
                    <a:pt x="1038" y="1898"/>
                    <a:pt x="1172" y="2006"/>
                    <a:pt x="1172" y="2141"/>
                  </a:cubicBezTo>
                  <a:cubicBezTo>
                    <a:pt x="1172" y="2275"/>
                    <a:pt x="1038" y="2383"/>
                    <a:pt x="876" y="2383"/>
                  </a:cubicBezTo>
                  <a:cubicBezTo>
                    <a:pt x="715" y="2383"/>
                    <a:pt x="593" y="2275"/>
                    <a:pt x="593" y="2141"/>
                  </a:cubicBezTo>
                  <a:cubicBezTo>
                    <a:pt x="593" y="1979"/>
                    <a:pt x="458" y="1844"/>
                    <a:pt x="297" y="1844"/>
                  </a:cubicBezTo>
                  <a:cubicBezTo>
                    <a:pt x="135" y="1844"/>
                    <a:pt x="1" y="1979"/>
                    <a:pt x="1" y="2141"/>
                  </a:cubicBezTo>
                  <a:cubicBezTo>
                    <a:pt x="1" y="2504"/>
                    <a:pt x="243" y="2814"/>
                    <a:pt x="593" y="2921"/>
                  </a:cubicBezTo>
                  <a:cubicBezTo>
                    <a:pt x="607" y="3070"/>
                    <a:pt x="728" y="3190"/>
                    <a:pt x="876" y="3190"/>
                  </a:cubicBezTo>
                  <a:cubicBezTo>
                    <a:pt x="1038" y="3190"/>
                    <a:pt x="1158" y="3070"/>
                    <a:pt x="1172" y="2921"/>
                  </a:cubicBezTo>
                  <a:cubicBezTo>
                    <a:pt x="1522" y="2814"/>
                    <a:pt x="1765" y="2504"/>
                    <a:pt x="1765" y="2141"/>
                  </a:cubicBezTo>
                  <a:cubicBezTo>
                    <a:pt x="1765" y="1683"/>
                    <a:pt x="1374" y="1320"/>
                    <a:pt x="876" y="1320"/>
                  </a:cubicBezTo>
                  <a:cubicBezTo>
                    <a:pt x="715" y="1320"/>
                    <a:pt x="593" y="1212"/>
                    <a:pt x="593" y="1078"/>
                  </a:cubicBezTo>
                  <a:cubicBezTo>
                    <a:pt x="593" y="943"/>
                    <a:pt x="715" y="835"/>
                    <a:pt x="876" y="835"/>
                  </a:cubicBezTo>
                  <a:cubicBezTo>
                    <a:pt x="1038" y="835"/>
                    <a:pt x="1172" y="943"/>
                    <a:pt x="1172" y="1078"/>
                  </a:cubicBezTo>
                  <a:cubicBezTo>
                    <a:pt x="1172" y="1239"/>
                    <a:pt x="1307" y="1374"/>
                    <a:pt x="1468" y="1374"/>
                  </a:cubicBezTo>
                  <a:cubicBezTo>
                    <a:pt x="1630" y="1374"/>
                    <a:pt x="1765" y="1239"/>
                    <a:pt x="1765" y="1078"/>
                  </a:cubicBezTo>
                  <a:cubicBezTo>
                    <a:pt x="1765" y="714"/>
                    <a:pt x="1522" y="405"/>
                    <a:pt x="1172" y="297"/>
                  </a:cubicBezTo>
                  <a:cubicBezTo>
                    <a:pt x="1172" y="136"/>
                    <a:pt x="1038" y="1"/>
                    <a:pt x="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6"/>
            <p:cNvSpPr/>
            <p:nvPr/>
          </p:nvSpPr>
          <p:spPr>
            <a:xfrm>
              <a:off x="1151388" y="2411675"/>
              <a:ext cx="65300" cy="14500"/>
            </a:xfrm>
            <a:custGeom>
              <a:avLst/>
              <a:gdLst/>
              <a:ahLst/>
              <a:cxnLst/>
              <a:rect l="l" t="t" r="r" b="b"/>
              <a:pathLst>
                <a:path w="2612" h="580" extrusionOk="0">
                  <a:moveTo>
                    <a:pt x="282" y="1"/>
                  </a:moveTo>
                  <a:cubicBezTo>
                    <a:pt x="121" y="1"/>
                    <a:pt x="0" y="122"/>
                    <a:pt x="0" y="284"/>
                  </a:cubicBezTo>
                  <a:cubicBezTo>
                    <a:pt x="0" y="458"/>
                    <a:pt x="121" y="580"/>
                    <a:pt x="282" y="580"/>
                  </a:cubicBezTo>
                  <a:lnTo>
                    <a:pt x="2315" y="580"/>
                  </a:lnTo>
                  <a:cubicBezTo>
                    <a:pt x="2490" y="580"/>
                    <a:pt x="2611" y="458"/>
                    <a:pt x="2611" y="284"/>
                  </a:cubicBezTo>
                  <a:cubicBezTo>
                    <a:pt x="2611" y="122"/>
                    <a:pt x="2490" y="1"/>
                    <a:pt x="2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1231463" y="2411675"/>
              <a:ext cx="14475" cy="14500"/>
            </a:xfrm>
            <a:custGeom>
              <a:avLst/>
              <a:gdLst/>
              <a:ahLst/>
              <a:cxnLst/>
              <a:rect l="l" t="t" r="r" b="b"/>
              <a:pathLst>
                <a:path w="579" h="580" extrusionOk="0">
                  <a:moveTo>
                    <a:pt x="283" y="1"/>
                  </a:moveTo>
                  <a:cubicBezTo>
                    <a:pt x="216" y="1"/>
                    <a:pt x="135" y="27"/>
                    <a:pt x="81" y="81"/>
                  </a:cubicBezTo>
                  <a:cubicBezTo>
                    <a:pt x="27" y="135"/>
                    <a:pt x="0" y="216"/>
                    <a:pt x="0" y="284"/>
                  </a:cubicBezTo>
                  <a:cubicBezTo>
                    <a:pt x="0" y="364"/>
                    <a:pt x="27" y="445"/>
                    <a:pt x="81" y="499"/>
                  </a:cubicBezTo>
                  <a:cubicBezTo>
                    <a:pt x="135" y="553"/>
                    <a:pt x="216" y="580"/>
                    <a:pt x="283" y="580"/>
                  </a:cubicBezTo>
                  <a:cubicBezTo>
                    <a:pt x="363" y="580"/>
                    <a:pt x="444" y="553"/>
                    <a:pt x="498" y="499"/>
                  </a:cubicBezTo>
                  <a:cubicBezTo>
                    <a:pt x="552" y="445"/>
                    <a:pt x="579" y="364"/>
                    <a:pt x="579" y="284"/>
                  </a:cubicBezTo>
                  <a:cubicBezTo>
                    <a:pt x="579" y="216"/>
                    <a:pt x="552" y="135"/>
                    <a:pt x="498" y="81"/>
                  </a:cubicBezTo>
                  <a:cubicBezTo>
                    <a:pt x="444" y="27"/>
                    <a:pt x="363" y="1"/>
                    <a:pt x="2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1151388" y="2447025"/>
              <a:ext cx="56875" cy="14475"/>
            </a:xfrm>
            <a:custGeom>
              <a:avLst/>
              <a:gdLst/>
              <a:ahLst/>
              <a:cxnLst/>
              <a:rect l="l" t="t" r="r" b="b"/>
              <a:pathLst>
                <a:path w="2275" h="579" extrusionOk="0">
                  <a:moveTo>
                    <a:pt x="282" y="0"/>
                  </a:moveTo>
                  <a:cubicBezTo>
                    <a:pt x="121" y="0"/>
                    <a:pt x="0" y="121"/>
                    <a:pt x="0" y="282"/>
                  </a:cubicBezTo>
                  <a:cubicBezTo>
                    <a:pt x="0" y="458"/>
                    <a:pt x="121" y="579"/>
                    <a:pt x="282" y="579"/>
                  </a:cubicBezTo>
                  <a:lnTo>
                    <a:pt x="1978" y="579"/>
                  </a:lnTo>
                  <a:cubicBezTo>
                    <a:pt x="2140" y="579"/>
                    <a:pt x="2274" y="458"/>
                    <a:pt x="2274" y="282"/>
                  </a:cubicBezTo>
                  <a:cubicBezTo>
                    <a:pt x="2274" y="121"/>
                    <a:pt x="2140" y="0"/>
                    <a:pt x="19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6"/>
            <p:cNvSpPr/>
            <p:nvPr/>
          </p:nvSpPr>
          <p:spPr>
            <a:xfrm>
              <a:off x="1345513" y="2486725"/>
              <a:ext cx="14825" cy="14825"/>
            </a:xfrm>
            <a:custGeom>
              <a:avLst/>
              <a:gdLst/>
              <a:ahLst/>
              <a:cxnLst/>
              <a:rect l="l" t="t" r="r" b="b"/>
              <a:pathLst>
                <a:path w="593" h="593" extrusionOk="0">
                  <a:moveTo>
                    <a:pt x="297" y="1"/>
                  </a:moveTo>
                  <a:cubicBezTo>
                    <a:pt x="216" y="1"/>
                    <a:pt x="149" y="27"/>
                    <a:pt x="95" y="81"/>
                  </a:cubicBezTo>
                  <a:cubicBezTo>
                    <a:pt x="42" y="135"/>
                    <a:pt x="1" y="216"/>
                    <a:pt x="1" y="297"/>
                  </a:cubicBezTo>
                  <a:cubicBezTo>
                    <a:pt x="1" y="363"/>
                    <a:pt x="42" y="444"/>
                    <a:pt x="95" y="498"/>
                  </a:cubicBezTo>
                  <a:cubicBezTo>
                    <a:pt x="149" y="552"/>
                    <a:pt x="216" y="593"/>
                    <a:pt x="297" y="593"/>
                  </a:cubicBezTo>
                  <a:cubicBezTo>
                    <a:pt x="378" y="593"/>
                    <a:pt x="458" y="552"/>
                    <a:pt x="512" y="498"/>
                  </a:cubicBezTo>
                  <a:cubicBezTo>
                    <a:pt x="566" y="444"/>
                    <a:pt x="593" y="363"/>
                    <a:pt x="593" y="297"/>
                  </a:cubicBezTo>
                  <a:cubicBezTo>
                    <a:pt x="593" y="216"/>
                    <a:pt x="566" y="135"/>
                    <a:pt x="512" y="81"/>
                  </a:cubicBezTo>
                  <a:cubicBezTo>
                    <a:pt x="458" y="27"/>
                    <a:pt x="37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46"/>
          <p:cNvGrpSpPr/>
          <p:nvPr/>
        </p:nvGrpSpPr>
        <p:grpSpPr>
          <a:xfrm>
            <a:off x="4440304" y="1302874"/>
            <a:ext cx="265661" cy="317833"/>
            <a:chOff x="1782963" y="2305350"/>
            <a:chExt cx="315325" cy="377250"/>
          </a:xfrm>
        </p:grpSpPr>
        <p:sp>
          <p:nvSpPr>
            <p:cNvPr id="1393" name="Google Shape;1393;p46"/>
            <p:cNvSpPr/>
            <p:nvPr/>
          </p:nvSpPr>
          <p:spPr>
            <a:xfrm>
              <a:off x="1782963" y="2345400"/>
              <a:ext cx="315325" cy="337200"/>
            </a:xfrm>
            <a:custGeom>
              <a:avLst/>
              <a:gdLst/>
              <a:ahLst/>
              <a:cxnLst/>
              <a:rect l="l" t="t" r="r" b="b"/>
              <a:pathLst>
                <a:path w="12613" h="13488" extrusionOk="0">
                  <a:moveTo>
                    <a:pt x="8426" y="8897"/>
                  </a:moveTo>
                  <a:cubicBezTo>
                    <a:pt x="9530" y="8897"/>
                    <a:pt x="10432" y="9785"/>
                    <a:pt x="10432" y="10889"/>
                  </a:cubicBezTo>
                  <a:cubicBezTo>
                    <a:pt x="10432" y="11993"/>
                    <a:pt x="9530" y="12895"/>
                    <a:pt x="8426" y="12895"/>
                  </a:cubicBezTo>
                  <a:cubicBezTo>
                    <a:pt x="7322" y="12895"/>
                    <a:pt x="6421" y="11993"/>
                    <a:pt x="6421" y="10889"/>
                  </a:cubicBezTo>
                  <a:cubicBezTo>
                    <a:pt x="6421" y="9785"/>
                    <a:pt x="7322" y="8897"/>
                    <a:pt x="8426" y="8897"/>
                  </a:cubicBezTo>
                  <a:close/>
                  <a:moveTo>
                    <a:pt x="2531" y="1"/>
                  </a:moveTo>
                  <a:cubicBezTo>
                    <a:pt x="2369" y="1"/>
                    <a:pt x="2235" y="121"/>
                    <a:pt x="2235" y="283"/>
                  </a:cubicBezTo>
                  <a:lnTo>
                    <a:pt x="2235" y="2329"/>
                  </a:lnTo>
                  <a:lnTo>
                    <a:pt x="2154" y="2329"/>
                  </a:lnTo>
                  <a:cubicBezTo>
                    <a:pt x="1589" y="2329"/>
                    <a:pt x="1037" y="2544"/>
                    <a:pt x="633" y="2948"/>
                  </a:cubicBezTo>
                  <a:cubicBezTo>
                    <a:pt x="230" y="3365"/>
                    <a:pt x="0" y="3904"/>
                    <a:pt x="0" y="4469"/>
                  </a:cubicBezTo>
                  <a:lnTo>
                    <a:pt x="0" y="11535"/>
                  </a:lnTo>
                  <a:cubicBezTo>
                    <a:pt x="0" y="12612"/>
                    <a:pt x="876" y="13487"/>
                    <a:pt x="1952" y="13487"/>
                  </a:cubicBezTo>
                  <a:lnTo>
                    <a:pt x="10674" y="13487"/>
                  </a:lnTo>
                  <a:cubicBezTo>
                    <a:pt x="11737" y="13487"/>
                    <a:pt x="12613" y="12612"/>
                    <a:pt x="12613" y="11535"/>
                  </a:cubicBezTo>
                  <a:lnTo>
                    <a:pt x="12613" y="4469"/>
                  </a:lnTo>
                  <a:cubicBezTo>
                    <a:pt x="12613" y="3904"/>
                    <a:pt x="12383" y="3365"/>
                    <a:pt x="11979" y="2948"/>
                  </a:cubicBezTo>
                  <a:cubicBezTo>
                    <a:pt x="11643" y="2612"/>
                    <a:pt x="11213" y="2409"/>
                    <a:pt x="10755" y="2342"/>
                  </a:cubicBezTo>
                  <a:lnTo>
                    <a:pt x="10755" y="283"/>
                  </a:lnTo>
                  <a:cubicBezTo>
                    <a:pt x="10755" y="121"/>
                    <a:pt x="10621" y="1"/>
                    <a:pt x="10459" y="1"/>
                  </a:cubicBezTo>
                  <a:lnTo>
                    <a:pt x="7699" y="1"/>
                  </a:lnTo>
                  <a:cubicBezTo>
                    <a:pt x="7538" y="1"/>
                    <a:pt x="7403" y="121"/>
                    <a:pt x="7403" y="283"/>
                  </a:cubicBezTo>
                  <a:cubicBezTo>
                    <a:pt x="7403" y="458"/>
                    <a:pt x="7538" y="579"/>
                    <a:pt x="7699" y="579"/>
                  </a:cubicBezTo>
                  <a:lnTo>
                    <a:pt x="10163" y="579"/>
                  </a:lnTo>
                  <a:lnTo>
                    <a:pt x="10163" y="2612"/>
                  </a:lnTo>
                  <a:cubicBezTo>
                    <a:pt x="10163" y="2692"/>
                    <a:pt x="10190" y="2773"/>
                    <a:pt x="10257" y="2827"/>
                  </a:cubicBezTo>
                  <a:cubicBezTo>
                    <a:pt x="10310" y="2881"/>
                    <a:pt x="10378" y="2908"/>
                    <a:pt x="10459" y="2908"/>
                  </a:cubicBezTo>
                  <a:cubicBezTo>
                    <a:pt x="10876" y="2908"/>
                    <a:pt x="11267" y="3069"/>
                    <a:pt x="11563" y="3365"/>
                  </a:cubicBezTo>
                  <a:cubicBezTo>
                    <a:pt x="11859" y="3662"/>
                    <a:pt x="12020" y="4051"/>
                    <a:pt x="12020" y="4469"/>
                  </a:cubicBezTo>
                  <a:lnTo>
                    <a:pt x="12020" y="11535"/>
                  </a:lnTo>
                  <a:cubicBezTo>
                    <a:pt x="12020" y="12289"/>
                    <a:pt x="11414" y="12895"/>
                    <a:pt x="10674" y="12895"/>
                  </a:cubicBezTo>
                  <a:lnTo>
                    <a:pt x="10068" y="12895"/>
                  </a:lnTo>
                  <a:cubicBezTo>
                    <a:pt x="10647" y="12423"/>
                    <a:pt x="11024" y="11696"/>
                    <a:pt x="11024" y="10889"/>
                  </a:cubicBezTo>
                  <a:cubicBezTo>
                    <a:pt x="11024" y="9462"/>
                    <a:pt x="9853" y="8305"/>
                    <a:pt x="8426" y="8305"/>
                  </a:cubicBezTo>
                  <a:cubicBezTo>
                    <a:pt x="6999" y="8305"/>
                    <a:pt x="5842" y="9462"/>
                    <a:pt x="5842" y="10889"/>
                  </a:cubicBezTo>
                  <a:cubicBezTo>
                    <a:pt x="5842" y="11696"/>
                    <a:pt x="6206" y="12423"/>
                    <a:pt x="6784" y="12895"/>
                  </a:cubicBezTo>
                  <a:lnTo>
                    <a:pt x="1952" y="12895"/>
                  </a:lnTo>
                  <a:cubicBezTo>
                    <a:pt x="1199" y="12895"/>
                    <a:pt x="593" y="12289"/>
                    <a:pt x="593" y="11535"/>
                  </a:cubicBezTo>
                  <a:lnTo>
                    <a:pt x="593" y="4469"/>
                  </a:lnTo>
                  <a:cubicBezTo>
                    <a:pt x="593" y="4051"/>
                    <a:pt x="754" y="3662"/>
                    <a:pt x="1050" y="3365"/>
                  </a:cubicBezTo>
                  <a:cubicBezTo>
                    <a:pt x="1346" y="3069"/>
                    <a:pt x="1737" y="2908"/>
                    <a:pt x="2154" y="2908"/>
                  </a:cubicBezTo>
                  <a:lnTo>
                    <a:pt x="2531" y="2908"/>
                  </a:lnTo>
                  <a:cubicBezTo>
                    <a:pt x="2611" y="2908"/>
                    <a:pt x="2692" y="2881"/>
                    <a:pt x="2746" y="2827"/>
                  </a:cubicBezTo>
                  <a:cubicBezTo>
                    <a:pt x="2800" y="2773"/>
                    <a:pt x="2827" y="2692"/>
                    <a:pt x="2827" y="2612"/>
                  </a:cubicBezTo>
                  <a:lnTo>
                    <a:pt x="2827" y="579"/>
                  </a:lnTo>
                  <a:lnTo>
                    <a:pt x="3581" y="579"/>
                  </a:lnTo>
                  <a:cubicBezTo>
                    <a:pt x="3742" y="579"/>
                    <a:pt x="3877" y="458"/>
                    <a:pt x="3877" y="283"/>
                  </a:cubicBezTo>
                  <a:cubicBezTo>
                    <a:pt x="3877" y="121"/>
                    <a:pt x="3742" y="1"/>
                    <a:pt x="3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1968388" y="2571525"/>
              <a:ext cx="50500" cy="93900"/>
            </a:xfrm>
            <a:custGeom>
              <a:avLst/>
              <a:gdLst/>
              <a:ahLst/>
              <a:cxnLst/>
              <a:rect l="l" t="t" r="r" b="b"/>
              <a:pathLst>
                <a:path w="2020" h="3756" extrusionOk="0">
                  <a:moveTo>
                    <a:pt x="1009" y="0"/>
                  </a:moveTo>
                  <a:cubicBezTo>
                    <a:pt x="848" y="0"/>
                    <a:pt x="713" y="135"/>
                    <a:pt x="713" y="296"/>
                  </a:cubicBezTo>
                  <a:lnTo>
                    <a:pt x="713" y="336"/>
                  </a:lnTo>
                  <a:cubicBezTo>
                    <a:pt x="309" y="458"/>
                    <a:pt x="0" y="821"/>
                    <a:pt x="0" y="1239"/>
                  </a:cubicBezTo>
                  <a:cubicBezTo>
                    <a:pt x="0" y="1763"/>
                    <a:pt x="458" y="2181"/>
                    <a:pt x="1009" y="2181"/>
                  </a:cubicBezTo>
                  <a:cubicBezTo>
                    <a:pt x="1251" y="2181"/>
                    <a:pt x="1440" y="2342"/>
                    <a:pt x="1440" y="2544"/>
                  </a:cubicBezTo>
                  <a:cubicBezTo>
                    <a:pt x="1440" y="2732"/>
                    <a:pt x="1251" y="2894"/>
                    <a:pt x="1009" y="2894"/>
                  </a:cubicBezTo>
                  <a:cubicBezTo>
                    <a:pt x="781" y="2894"/>
                    <a:pt x="592" y="2732"/>
                    <a:pt x="592" y="2544"/>
                  </a:cubicBezTo>
                  <a:cubicBezTo>
                    <a:pt x="592" y="2382"/>
                    <a:pt x="458" y="2248"/>
                    <a:pt x="296" y="2248"/>
                  </a:cubicBezTo>
                  <a:cubicBezTo>
                    <a:pt x="135" y="2248"/>
                    <a:pt x="0" y="2382"/>
                    <a:pt x="0" y="2544"/>
                  </a:cubicBezTo>
                  <a:cubicBezTo>
                    <a:pt x="0" y="2961"/>
                    <a:pt x="309" y="3324"/>
                    <a:pt x="713" y="3446"/>
                  </a:cubicBezTo>
                  <a:lnTo>
                    <a:pt x="713" y="3459"/>
                  </a:lnTo>
                  <a:cubicBezTo>
                    <a:pt x="713" y="3620"/>
                    <a:pt x="848" y="3755"/>
                    <a:pt x="1009" y="3755"/>
                  </a:cubicBezTo>
                  <a:cubicBezTo>
                    <a:pt x="1171" y="3755"/>
                    <a:pt x="1305" y="3620"/>
                    <a:pt x="1305" y="3459"/>
                  </a:cubicBezTo>
                  <a:lnTo>
                    <a:pt x="1305" y="3446"/>
                  </a:lnTo>
                  <a:cubicBezTo>
                    <a:pt x="1723" y="3324"/>
                    <a:pt x="2019" y="2961"/>
                    <a:pt x="2019" y="2544"/>
                  </a:cubicBezTo>
                  <a:cubicBezTo>
                    <a:pt x="2019" y="2019"/>
                    <a:pt x="1574" y="1602"/>
                    <a:pt x="1009" y="1602"/>
                  </a:cubicBezTo>
                  <a:cubicBezTo>
                    <a:pt x="781" y="1602"/>
                    <a:pt x="592" y="1440"/>
                    <a:pt x="592" y="1239"/>
                  </a:cubicBezTo>
                  <a:cubicBezTo>
                    <a:pt x="592" y="1050"/>
                    <a:pt x="781" y="889"/>
                    <a:pt x="1009" y="889"/>
                  </a:cubicBezTo>
                  <a:cubicBezTo>
                    <a:pt x="1251" y="889"/>
                    <a:pt x="1440" y="1050"/>
                    <a:pt x="1440" y="1239"/>
                  </a:cubicBezTo>
                  <a:cubicBezTo>
                    <a:pt x="1440" y="1400"/>
                    <a:pt x="1561" y="1535"/>
                    <a:pt x="1723" y="1535"/>
                  </a:cubicBezTo>
                  <a:cubicBezTo>
                    <a:pt x="1897" y="1535"/>
                    <a:pt x="2019" y="1400"/>
                    <a:pt x="2019" y="1239"/>
                  </a:cubicBezTo>
                  <a:cubicBezTo>
                    <a:pt x="2019" y="821"/>
                    <a:pt x="1723" y="458"/>
                    <a:pt x="1305" y="336"/>
                  </a:cubicBezTo>
                  <a:lnTo>
                    <a:pt x="1305" y="296"/>
                  </a:lnTo>
                  <a:cubicBezTo>
                    <a:pt x="1305" y="135"/>
                    <a:pt x="1171" y="0"/>
                    <a:pt x="10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a:off x="1875838" y="2395525"/>
              <a:ext cx="129575" cy="129900"/>
            </a:xfrm>
            <a:custGeom>
              <a:avLst/>
              <a:gdLst/>
              <a:ahLst/>
              <a:cxnLst/>
              <a:rect l="l" t="t" r="r" b="b"/>
              <a:pathLst>
                <a:path w="5183" h="5196" extrusionOk="0">
                  <a:moveTo>
                    <a:pt x="2584" y="593"/>
                  </a:moveTo>
                  <a:cubicBezTo>
                    <a:pt x="3688" y="593"/>
                    <a:pt x="4590" y="1495"/>
                    <a:pt x="4590" y="2599"/>
                  </a:cubicBezTo>
                  <a:cubicBezTo>
                    <a:pt x="4590" y="3702"/>
                    <a:pt x="3688" y="4604"/>
                    <a:pt x="2584" y="4604"/>
                  </a:cubicBezTo>
                  <a:cubicBezTo>
                    <a:pt x="1481" y="4604"/>
                    <a:pt x="592" y="3702"/>
                    <a:pt x="592" y="2599"/>
                  </a:cubicBezTo>
                  <a:cubicBezTo>
                    <a:pt x="592" y="1495"/>
                    <a:pt x="1481" y="593"/>
                    <a:pt x="2584" y="593"/>
                  </a:cubicBezTo>
                  <a:close/>
                  <a:moveTo>
                    <a:pt x="2584" y="0"/>
                  </a:moveTo>
                  <a:cubicBezTo>
                    <a:pt x="1158" y="0"/>
                    <a:pt x="0" y="1172"/>
                    <a:pt x="0" y="2599"/>
                  </a:cubicBezTo>
                  <a:cubicBezTo>
                    <a:pt x="0" y="4025"/>
                    <a:pt x="1158" y="5196"/>
                    <a:pt x="2584" y="5196"/>
                  </a:cubicBezTo>
                  <a:cubicBezTo>
                    <a:pt x="4025" y="5196"/>
                    <a:pt x="5183" y="4025"/>
                    <a:pt x="5183" y="2599"/>
                  </a:cubicBezTo>
                  <a:cubicBezTo>
                    <a:pt x="5183" y="1172"/>
                    <a:pt x="4025" y="0"/>
                    <a:pt x="2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6"/>
            <p:cNvSpPr/>
            <p:nvPr/>
          </p:nvSpPr>
          <p:spPr>
            <a:xfrm>
              <a:off x="1915213" y="2414375"/>
              <a:ext cx="50825" cy="93900"/>
            </a:xfrm>
            <a:custGeom>
              <a:avLst/>
              <a:gdLst/>
              <a:ahLst/>
              <a:cxnLst/>
              <a:rect l="l" t="t" r="r" b="b"/>
              <a:pathLst>
                <a:path w="2033" h="3756" extrusionOk="0">
                  <a:moveTo>
                    <a:pt x="1009" y="0"/>
                  </a:moveTo>
                  <a:cubicBezTo>
                    <a:pt x="848" y="0"/>
                    <a:pt x="727" y="122"/>
                    <a:pt x="727" y="296"/>
                  </a:cubicBezTo>
                  <a:lnTo>
                    <a:pt x="727" y="337"/>
                  </a:lnTo>
                  <a:cubicBezTo>
                    <a:pt x="310" y="445"/>
                    <a:pt x="0" y="808"/>
                    <a:pt x="0" y="1238"/>
                  </a:cubicBezTo>
                  <a:cubicBezTo>
                    <a:pt x="0" y="1750"/>
                    <a:pt x="458" y="2181"/>
                    <a:pt x="1009" y="2181"/>
                  </a:cubicBezTo>
                  <a:cubicBezTo>
                    <a:pt x="1252" y="2181"/>
                    <a:pt x="1440" y="2342"/>
                    <a:pt x="1440" y="2531"/>
                  </a:cubicBezTo>
                  <a:cubicBezTo>
                    <a:pt x="1440" y="2733"/>
                    <a:pt x="1252" y="2895"/>
                    <a:pt x="1009" y="2895"/>
                  </a:cubicBezTo>
                  <a:cubicBezTo>
                    <a:pt x="781" y="2895"/>
                    <a:pt x="593" y="2733"/>
                    <a:pt x="593" y="2531"/>
                  </a:cubicBezTo>
                  <a:cubicBezTo>
                    <a:pt x="593" y="2369"/>
                    <a:pt x="458" y="2235"/>
                    <a:pt x="297" y="2235"/>
                  </a:cubicBezTo>
                  <a:cubicBezTo>
                    <a:pt x="135" y="2235"/>
                    <a:pt x="0" y="2369"/>
                    <a:pt x="0" y="2531"/>
                  </a:cubicBezTo>
                  <a:cubicBezTo>
                    <a:pt x="0" y="2961"/>
                    <a:pt x="310" y="3325"/>
                    <a:pt x="727" y="3433"/>
                  </a:cubicBezTo>
                  <a:lnTo>
                    <a:pt x="727" y="3460"/>
                  </a:lnTo>
                  <a:cubicBezTo>
                    <a:pt x="727" y="3621"/>
                    <a:pt x="848" y="3756"/>
                    <a:pt x="1009" y="3756"/>
                  </a:cubicBezTo>
                  <a:cubicBezTo>
                    <a:pt x="1185" y="3756"/>
                    <a:pt x="1306" y="3621"/>
                    <a:pt x="1306" y="3460"/>
                  </a:cubicBezTo>
                  <a:lnTo>
                    <a:pt x="1306" y="3433"/>
                  </a:lnTo>
                  <a:cubicBezTo>
                    <a:pt x="1723" y="3325"/>
                    <a:pt x="2032" y="2961"/>
                    <a:pt x="2032" y="2531"/>
                  </a:cubicBezTo>
                  <a:cubicBezTo>
                    <a:pt x="2032" y="2019"/>
                    <a:pt x="1575" y="1588"/>
                    <a:pt x="1009" y="1588"/>
                  </a:cubicBezTo>
                  <a:cubicBezTo>
                    <a:pt x="781" y="1588"/>
                    <a:pt x="593" y="1427"/>
                    <a:pt x="593" y="1238"/>
                  </a:cubicBezTo>
                  <a:cubicBezTo>
                    <a:pt x="593" y="1037"/>
                    <a:pt x="781" y="876"/>
                    <a:pt x="1009" y="876"/>
                  </a:cubicBezTo>
                  <a:cubicBezTo>
                    <a:pt x="1252" y="876"/>
                    <a:pt x="1440" y="1037"/>
                    <a:pt x="1440" y="1238"/>
                  </a:cubicBezTo>
                  <a:cubicBezTo>
                    <a:pt x="1440" y="1400"/>
                    <a:pt x="1575" y="1535"/>
                    <a:pt x="1736" y="1535"/>
                  </a:cubicBezTo>
                  <a:cubicBezTo>
                    <a:pt x="1898" y="1535"/>
                    <a:pt x="2032" y="1400"/>
                    <a:pt x="2032" y="1238"/>
                  </a:cubicBezTo>
                  <a:cubicBezTo>
                    <a:pt x="2032" y="808"/>
                    <a:pt x="1723" y="445"/>
                    <a:pt x="1306" y="337"/>
                  </a:cubicBezTo>
                  <a:lnTo>
                    <a:pt x="1306" y="296"/>
                  </a:lnTo>
                  <a:cubicBezTo>
                    <a:pt x="1306" y="122"/>
                    <a:pt x="1185" y="0"/>
                    <a:pt x="10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a:off x="1933388" y="2305350"/>
              <a:ext cx="14475" cy="62950"/>
            </a:xfrm>
            <a:custGeom>
              <a:avLst/>
              <a:gdLst/>
              <a:ahLst/>
              <a:cxnLst/>
              <a:rect l="l" t="t" r="r" b="b"/>
              <a:pathLst>
                <a:path w="579" h="2518" extrusionOk="0">
                  <a:moveTo>
                    <a:pt x="282" y="0"/>
                  </a:moveTo>
                  <a:cubicBezTo>
                    <a:pt x="121" y="0"/>
                    <a:pt x="0" y="135"/>
                    <a:pt x="0" y="296"/>
                  </a:cubicBezTo>
                  <a:lnTo>
                    <a:pt x="0" y="2222"/>
                  </a:lnTo>
                  <a:cubicBezTo>
                    <a:pt x="0" y="2383"/>
                    <a:pt x="121" y="2518"/>
                    <a:pt x="282" y="2518"/>
                  </a:cubicBezTo>
                  <a:cubicBezTo>
                    <a:pt x="458" y="2518"/>
                    <a:pt x="579" y="2383"/>
                    <a:pt x="579" y="2222"/>
                  </a:cubicBezTo>
                  <a:lnTo>
                    <a:pt x="579" y="296"/>
                  </a:lnTo>
                  <a:cubicBezTo>
                    <a:pt x="579" y="135"/>
                    <a:pt x="458" y="0"/>
                    <a:pt x="2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6"/>
            <p:cNvSpPr/>
            <p:nvPr/>
          </p:nvSpPr>
          <p:spPr>
            <a:xfrm>
              <a:off x="2043763" y="2454750"/>
              <a:ext cx="14825" cy="62600"/>
            </a:xfrm>
            <a:custGeom>
              <a:avLst/>
              <a:gdLst/>
              <a:ahLst/>
              <a:cxnLst/>
              <a:rect l="l" t="t" r="r" b="b"/>
              <a:pathLst>
                <a:path w="593" h="2504" extrusionOk="0">
                  <a:moveTo>
                    <a:pt x="296" y="0"/>
                  </a:moveTo>
                  <a:cubicBezTo>
                    <a:pt x="135" y="0"/>
                    <a:pt x="0" y="135"/>
                    <a:pt x="0" y="296"/>
                  </a:cubicBezTo>
                  <a:lnTo>
                    <a:pt x="0" y="2208"/>
                  </a:lnTo>
                  <a:cubicBezTo>
                    <a:pt x="0" y="2383"/>
                    <a:pt x="135" y="2504"/>
                    <a:pt x="296" y="2504"/>
                  </a:cubicBezTo>
                  <a:cubicBezTo>
                    <a:pt x="458" y="2504"/>
                    <a:pt x="592" y="2383"/>
                    <a:pt x="592" y="2208"/>
                  </a:cubicBezTo>
                  <a:lnTo>
                    <a:pt x="592" y="296"/>
                  </a:lnTo>
                  <a:cubicBezTo>
                    <a:pt x="592" y="135"/>
                    <a:pt x="458"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6"/>
            <p:cNvSpPr/>
            <p:nvPr/>
          </p:nvSpPr>
          <p:spPr>
            <a:xfrm>
              <a:off x="1900738" y="2334950"/>
              <a:ext cx="14825" cy="49150"/>
            </a:xfrm>
            <a:custGeom>
              <a:avLst/>
              <a:gdLst/>
              <a:ahLst/>
              <a:cxnLst/>
              <a:rect l="l" t="t" r="r" b="b"/>
              <a:pathLst>
                <a:path w="593" h="1966" extrusionOk="0">
                  <a:moveTo>
                    <a:pt x="296" y="1"/>
                  </a:moveTo>
                  <a:cubicBezTo>
                    <a:pt x="135" y="1"/>
                    <a:pt x="0" y="135"/>
                    <a:pt x="0" y="297"/>
                  </a:cubicBezTo>
                  <a:lnTo>
                    <a:pt x="0" y="1670"/>
                  </a:lnTo>
                  <a:cubicBezTo>
                    <a:pt x="0" y="1831"/>
                    <a:pt x="135" y="1966"/>
                    <a:pt x="296" y="1966"/>
                  </a:cubicBezTo>
                  <a:cubicBezTo>
                    <a:pt x="458" y="1966"/>
                    <a:pt x="592" y="1831"/>
                    <a:pt x="592" y="1670"/>
                  </a:cubicBezTo>
                  <a:lnTo>
                    <a:pt x="592" y="297"/>
                  </a:lnTo>
                  <a:cubicBezTo>
                    <a:pt x="592" y="135"/>
                    <a:pt x="458"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a:off x="2043763" y="2530475"/>
              <a:ext cx="14825" cy="14825"/>
            </a:xfrm>
            <a:custGeom>
              <a:avLst/>
              <a:gdLst/>
              <a:ahLst/>
              <a:cxnLst/>
              <a:rect l="l" t="t" r="r" b="b"/>
              <a:pathLst>
                <a:path w="593" h="593" extrusionOk="0">
                  <a:moveTo>
                    <a:pt x="296" y="0"/>
                  </a:moveTo>
                  <a:cubicBezTo>
                    <a:pt x="215" y="0"/>
                    <a:pt x="148" y="40"/>
                    <a:pt x="94" y="94"/>
                  </a:cubicBezTo>
                  <a:cubicBezTo>
                    <a:pt x="27" y="148"/>
                    <a:pt x="0" y="216"/>
                    <a:pt x="0" y="296"/>
                  </a:cubicBezTo>
                  <a:cubicBezTo>
                    <a:pt x="0" y="377"/>
                    <a:pt x="27" y="444"/>
                    <a:pt x="94" y="512"/>
                  </a:cubicBezTo>
                  <a:cubicBezTo>
                    <a:pt x="148" y="566"/>
                    <a:pt x="215" y="593"/>
                    <a:pt x="296" y="593"/>
                  </a:cubicBezTo>
                  <a:cubicBezTo>
                    <a:pt x="377" y="593"/>
                    <a:pt x="444" y="566"/>
                    <a:pt x="498" y="512"/>
                  </a:cubicBezTo>
                  <a:cubicBezTo>
                    <a:pt x="565" y="444"/>
                    <a:pt x="592" y="377"/>
                    <a:pt x="592" y="296"/>
                  </a:cubicBezTo>
                  <a:cubicBezTo>
                    <a:pt x="592" y="216"/>
                    <a:pt x="565" y="148"/>
                    <a:pt x="498" y="94"/>
                  </a:cubicBezTo>
                  <a:cubicBezTo>
                    <a:pt x="444" y="40"/>
                    <a:pt x="377"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1878513" y="2611550"/>
              <a:ext cx="34350" cy="14500"/>
            </a:xfrm>
            <a:custGeom>
              <a:avLst/>
              <a:gdLst/>
              <a:ahLst/>
              <a:cxnLst/>
              <a:rect l="l" t="t" r="r" b="b"/>
              <a:pathLst>
                <a:path w="1374" h="580" extrusionOk="0">
                  <a:moveTo>
                    <a:pt x="284" y="1"/>
                  </a:moveTo>
                  <a:cubicBezTo>
                    <a:pt x="123" y="1"/>
                    <a:pt x="1" y="122"/>
                    <a:pt x="1" y="284"/>
                  </a:cubicBezTo>
                  <a:cubicBezTo>
                    <a:pt x="1" y="458"/>
                    <a:pt x="123" y="580"/>
                    <a:pt x="284" y="580"/>
                  </a:cubicBezTo>
                  <a:lnTo>
                    <a:pt x="1078" y="580"/>
                  </a:lnTo>
                  <a:cubicBezTo>
                    <a:pt x="1239" y="580"/>
                    <a:pt x="1374" y="458"/>
                    <a:pt x="1374" y="284"/>
                  </a:cubicBezTo>
                  <a:cubicBezTo>
                    <a:pt x="1374" y="122"/>
                    <a:pt x="1239" y="1"/>
                    <a:pt x="10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6"/>
            <p:cNvSpPr/>
            <p:nvPr/>
          </p:nvSpPr>
          <p:spPr>
            <a:xfrm>
              <a:off x="1846888" y="2611550"/>
              <a:ext cx="14825" cy="14500"/>
            </a:xfrm>
            <a:custGeom>
              <a:avLst/>
              <a:gdLst/>
              <a:ahLst/>
              <a:cxnLst/>
              <a:rect l="l" t="t" r="r" b="b"/>
              <a:pathLst>
                <a:path w="593" h="580" extrusionOk="0">
                  <a:moveTo>
                    <a:pt x="297" y="1"/>
                  </a:moveTo>
                  <a:cubicBezTo>
                    <a:pt x="230" y="1"/>
                    <a:pt x="149" y="27"/>
                    <a:pt x="95" y="81"/>
                  </a:cubicBezTo>
                  <a:cubicBezTo>
                    <a:pt x="42" y="135"/>
                    <a:pt x="1" y="216"/>
                    <a:pt x="1" y="284"/>
                  </a:cubicBezTo>
                  <a:cubicBezTo>
                    <a:pt x="1" y="364"/>
                    <a:pt x="42" y="445"/>
                    <a:pt x="95" y="499"/>
                  </a:cubicBezTo>
                  <a:cubicBezTo>
                    <a:pt x="149" y="553"/>
                    <a:pt x="230" y="580"/>
                    <a:pt x="297" y="580"/>
                  </a:cubicBezTo>
                  <a:cubicBezTo>
                    <a:pt x="377" y="580"/>
                    <a:pt x="458" y="553"/>
                    <a:pt x="512" y="499"/>
                  </a:cubicBezTo>
                  <a:cubicBezTo>
                    <a:pt x="566" y="445"/>
                    <a:pt x="593" y="364"/>
                    <a:pt x="593" y="284"/>
                  </a:cubicBezTo>
                  <a:cubicBezTo>
                    <a:pt x="593" y="216"/>
                    <a:pt x="566" y="135"/>
                    <a:pt x="512" y="81"/>
                  </a:cubicBezTo>
                  <a:cubicBezTo>
                    <a:pt x="458" y="27"/>
                    <a:pt x="37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p:cNvSpPr/>
            <p:nvPr/>
          </p:nvSpPr>
          <p:spPr>
            <a:xfrm>
              <a:off x="1893988" y="2573275"/>
              <a:ext cx="28300" cy="26850"/>
            </a:xfrm>
            <a:custGeom>
              <a:avLst/>
              <a:gdLst/>
              <a:ahLst/>
              <a:cxnLst/>
              <a:rect l="l" t="t" r="r" b="b"/>
              <a:pathLst>
                <a:path w="1132" h="1074" extrusionOk="0">
                  <a:moveTo>
                    <a:pt x="326" y="1"/>
                  </a:moveTo>
                  <a:cubicBezTo>
                    <a:pt x="251" y="1"/>
                    <a:pt x="176" y="31"/>
                    <a:pt x="123" y="92"/>
                  </a:cubicBezTo>
                  <a:cubicBezTo>
                    <a:pt x="1" y="200"/>
                    <a:pt x="1" y="388"/>
                    <a:pt x="123" y="509"/>
                  </a:cubicBezTo>
                  <a:lnTo>
                    <a:pt x="607" y="993"/>
                  </a:lnTo>
                  <a:cubicBezTo>
                    <a:pt x="661" y="1047"/>
                    <a:pt x="728" y="1074"/>
                    <a:pt x="809" y="1074"/>
                  </a:cubicBezTo>
                  <a:cubicBezTo>
                    <a:pt x="889" y="1074"/>
                    <a:pt x="957" y="1047"/>
                    <a:pt x="1024" y="993"/>
                  </a:cubicBezTo>
                  <a:cubicBezTo>
                    <a:pt x="1132" y="873"/>
                    <a:pt x="1132" y="684"/>
                    <a:pt x="1024" y="576"/>
                  </a:cubicBezTo>
                  <a:lnTo>
                    <a:pt x="539" y="92"/>
                  </a:lnTo>
                  <a:cubicBezTo>
                    <a:pt x="479" y="31"/>
                    <a:pt x="402" y="1"/>
                    <a:pt x="3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46"/>
          <p:cNvGrpSpPr/>
          <p:nvPr/>
        </p:nvGrpSpPr>
        <p:grpSpPr>
          <a:xfrm>
            <a:off x="1799369" y="1327833"/>
            <a:ext cx="320087" cy="292874"/>
            <a:chOff x="1000963" y="3034525"/>
            <a:chExt cx="379925" cy="347625"/>
          </a:xfrm>
        </p:grpSpPr>
        <p:sp>
          <p:nvSpPr>
            <p:cNvPr id="1405" name="Google Shape;1405;p46"/>
            <p:cNvSpPr/>
            <p:nvPr/>
          </p:nvSpPr>
          <p:spPr>
            <a:xfrm>
              <a:off x="1050763" y="3214900"/>
              <a:ext cx="14825" cy="14825"/>
            </a:xfrm>
            <a:custGeom>
              <a:avLst/>
              <a:gdLst/>
              <a:ahLst/>
              <a:cxnLst/>
              <a:rect l="l" t="t" r="r" b="b"/>
              <a:pathLst>
                <a:path w="593" h="593" extrusionOk="0">
                  <a:moveTo>
                    <a:pt x="296" y="0"/>
                  </a:moveTo>
                  <a:cubicBezTo>
                    <a:pt x="229" y="0"/>
                    <a:pt x="149" y="40"/>
                    <a:pt x="95" y="94"/>
                  </a:cubicBezTo>
                  <a:cubicBezTo>
                    <a:pt x="41" y="148"/>
                    <a:pt x="0" y="216"/>
                    <a:pt x="0" y="296"/>
                  </a:cubicBezTo>
                  <a:cubicBezTo>
                    <a:pt x="0" y="377"/>
                    <a:pt x="41" y="444"/>
                    <a:pt x="95" y="512"/>
                  </a:cubicBezTo>
                  <a:cubicBezTo>
                    <a:pt x="149" y="565"/>
                    <a:pt x="229" y="592"/>
                    <a:pt x="296" y="592"/>
                  </a:cubicBezTo>
                  <a:cubicBezTo>
                    <a:pt x="377" y="592"/>
                    <a:pt x="458" y="565"/>
                    <a:pt x="512" y="512"/>
                  </a:cubicBezTo>
                  <a:cubicBezTo>
                    <a:pt x="565" y="444"/>
                    <a:pt x="592" y="377"/>
                    <a:pt x="592" y="296"/>
                  </a:cubicBezTo>
                  <a:cubicBezTo>
                    <a:pt x="592" y="216"/>
                    <a:pt x="565" y="148"/>
                    <a:pt x="512" y="94"/>
                  </a:cubicBezTo>
                  <a:cubicBezTo>
                    <a:pt x="458" y="40"/>
                    <a:pt x="377"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6"/>
            <p:cNvSpPr/>
            <p:nvPr/>
          </p:nvSpPr>
          <p:spPr>
            <a:xfrm>
              <a:off x="1159763" y="3214900"/>
              <a:ext cx="14850" cy="14825"/>
            </a:xfrm>
            <a:custGeom>
              <a:avLst/>
              <a:gdLst/>
              <a:ahLst/>
              <a:cxnLst/>
              <a:rect l="l" t="t" r="r" b="b"/>
              <a:pathLst>
                <a:path w="594" h="593" extrusionOk="0">
                  <a:moveTo>
                    <a:pt x="297" y="0"/>
                  </a:moveTo>
                  <a:cubicBezTo>
                    <a:pt x="216" y="0"/>
                    <a:pt x="150" y="40"/>
                    <a:pt x="96" y="94"/>
                  </a:cubicBezTo>
                  <a:cubicBezTo>
                    <a:pt x="42" y="148"/>
                    <a:pt x="1" y="216"/>
                    <a:pt x="1" y="296"/>
                  </a:cubicBezTo>
                  <a:cubicBezTo>
                    <a:pt x="1" y="377"/>
                    <a:pt x="42" y="444"/>
                    <a:pt x="96" y="512"/>
                  </a:cubicBezTo>
                  <a:cubicBezTo>
                    <a:pt x="150" y="565"/>
                    <a:pt x="216" y="592"/>
                    <a:pt x="297" y="592"/>
                  </a:cubicBezTo>
                  <a:cubicBezTo>
                    <a:pt x="378" y="592"/>
                    <a:pt x="446" y="565"/>
                    <a:pt x="512" y="512"/>
                  </a:cubicBezTo>
                  <a:cubicBezTo>
                    <a:pt x="566" y="444"/>
                    <a:pt x="593" y="377"/>
                    <a:pt x="593" y="296"/>
                  </a:cubicBezTo>
                  <a:cubicBezTo>
                    <a:pt x="593" y="216"/>
                    <a:pt x="566" y="148"/>
                    <a:pt x="512" y="94"/>
                  </a:cubicBezTo>
                  <a:cubicBezTo>
                    <a:pt x="446" y="40"/>
                    <a:pt x="37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1105263" y="3062800"/>
              <a:ext cx="14825" cy="41750"/>
            </a:xfrm>
            <a:custGeom>
              <a:avLst/>
              <a:gdLst/>
              <a:ahLst/>
              <a:cxnLst/>
              <a:rect l="l" t="t" r="r" b="b"/>
              <a:pathLst>
                <a:path w="593" h="1670" extrusionOk="0">
                  <a:moveTo>
                    <a:pt x="297" y="0"/>
                  </a:moveTo>
                  <a:cubicBezTo>
                    <a:pt x="135" y="0"/>
                    <a:pt x="1" y="135"/>
                    <a:pt x="1" y="297"/>
                  </a:cubicBezTo>
                  <a:lnTo>
                    <a:pt x="1" y="1386"/>
                  </a:lnTo>
                  <a:cubicBezTo>
                    <a:pt x="1" y="1548"/>
                    <a:pt x="135" y="1669"/>
                    <a:pt x="297" y="1669"/>
                  </a:cubicBezTo>
                  <a:cubicBezTo>
                    <a:pt x="458" y="1669"/>
                    <a:pt x="593" y="1548"/>
                    <a:pt x="593" y="1386"/>
                  </a:cubicBezTo>
                  <a:lnTo>
                    <a:pt x="593" y="297"/>
                  </a:lnTo>
                  <a:cubicBezTo>
                    <a:pt x="593" y="135"/>
                    <a:pt x="45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6"/>
            <p:cNvSpPr/>
            <p:nvPr/>
          </p:nvSpPr>
          <p:spPr>
            <a:xfrm>
              <a:off x="1105263" y="3034525"/>
              <a:ext cx="14825" cy="14850"/>
            </a:xfrm>
            <a:custGeom>
              <a:avLst/>
              <a:gdLst/>
              <a:ahLst/>
              <a:cxnLst/>
              <a:rect l="l" t="t" r="r" b="b"/>
              <a:pathLst>
                <a:path w="593" h="594" extrusionOk="0">
                  <a:moveTo>
                    <a:pt x="297" y="1"/>
                  </a:moveTo>
                  <a:cubicBezTo>
                    <a:pt x="216" y="1"/>
                    <a:pt x="149" y="28"/>
                    <a:pt x="95" y="94"/>
                  </a:cubicBezTo>
                  <a:cubicBezTo>
                    <a:pt x="41" y="148"/>
                    <a:pt x="1" y="216"/>
                    <a:pt x="1" y="297"/>
                  </a:cubicBezTo>
                  <a:cubicBezTo>
                    <a:pt x="1" y="378"/>
                    <a:pt x="41" y="444"/>
                    <a:pt x="95" y="498"/>
                  </a:cubicBezTo>
                  <a:cubicBezTo>
                    <a:pt x="149" y="566"/>
                    <a:pt x="216" y="593"/>
                    <a:pt x="297" y="593"/>
                  </a:cubicBezTo>
                  <a:cubicBezTo>
                    <a:pt x="377" y="593"/>
                    <a:pt x="458" y="566"/>
                    <a:pt x="512" y="498"/>
                  </a:cubicBezTo>
                  <a:cubicBezTo>
                    <a:pt x="566" y="444"/>
                    <a:pt x="593" y="378"/>
                    <a:pt x="593" y="297"/>
                  </a:cubicBezTo>
                  <a:cubicBezTo>
                    <a:pt x="593" y="216"/>
                    <a:pt x="566" y="148"/>
                    <a:pt x="512" y="94"/>
                  </a:cubicBezTo>
                  <a:cubicBezTo>
                    <a:pt x="458" y="28"/>
                    <a:pt x="37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1153038" y="3076350"/>
              <a:ext cx="35025" cy="33575"/>
            </a:xfrm>
            <a:custGeom>
              <a:avLst/>
              <a:gdLst/>
              <a:ahLst/>
              <a:cxnLst/>
              <a:rect l="l" t="t" r="r" b="b"/>
              <a:pathLst>
                <a:path w="1401" h="1343" extrusionOk="0">
                  <a:moveTo>
                    <a:pt x="1080" y="0"/>
                  </a:moveTo>
                  <a:cubicBezTo>
                    <a:pt x="1004" y="0"/>
                    <a:pt x="930" y="30"/>
                    <a:pt x="876" y="90"/>
                  </a:cubicBezTo>
                  <a:lnTo>
                    <a:pt x="122" y="844"/>
                  </a:lnTo>
                  <a:cubicBezTo>
                    <a:pt x="1" y="966"/>
                    <a:pt x="1" y="1140"/>
                    <a:pt x="122" y="1262"/>
                  </a:cubicBezTo>
                  <a:cubicBezTo>
                    <a:pt x="176" y="1316"/>
                    <a:pt x="243" y="1343"/>
                    <a:pt x="324" y="1343"/>
                  </a:cubicBezTo>
                  <a:cubicBezTo>
                    <a:pt x="405" y="1343"/>
                    <a:pt x="472" y="1316"/>
                    <a:pt x="539" y="1262"/>
                  </a:cubicBezTo>
                  <a:lnTo>
                    <a:pt x="1293" y="508"/>
                  </a:lnTo>
                  <a:cubicBezTo>
                    <a:pt x="1401" y="387"/>
                    <a:pt x="1401" y="198"/>
                    <a:pt x="1293" y="90"/>
                  </a:cubicBezTo>
                  <a:cubicBezTo>
                    <a:pt x="1233" y="30"/>
                    <a:pt x="1155" y="0"/>
                    <a:pt x="10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1037288" y="3076350"/>
              <a:ext cx="35025" cy="33575"/>
            </a:xfrm>
            <a:custGeom>
              <a:avLst/>
              <a:gdLst/>
              <a:ahLst/>
              <a:cxnLst/>
              <a:rect l="l" t="t" r="r" b="b"/>
              <a:pathLst>
                <a:path w="1401" h="1343" extrusionOk="0">
                  <a:moveTo>
                    <a:pt x="326" y="0"/>
                  </a:moveTo>
                  <a:cubicBezTo>
                    <a:pt x="250" y="0"/>
                    <a:pt x="176" y="30"/>
                    <a:pt x="122" y="90"/>
                  </a:cubicBezTo>
                  <a:cubicBezTo>
                    <a:pt x="1" y="198"/>
                    <a:pt x="1" y="387"/>
                    <a:pt x="122" y="508"/>
                  </a:cubicBezTo>
                  <a:lnTo>
                    <a:pt x="876" y="1262"/>
                  </a:lnTo>
                  <a:cubicBezTo>
                    <a:pt x="930" y="1316"/>
                    <a:pt x="1011" y="1343"/>
                    <a:pt x="1077" y="1343"/>
                  </a:cubicBezTo>
                  <a:cubicBezTo>
                    <a:pt x="1158" y="1343"/>
                    <a:pt x="1239" y="1316"/>
                    <a:pt x="1293" y="1262"/>
                  </a:cubicBezTo>
                  <a:cubicBezTo>
                    <a:pt x="1400" y="1140"/>
                    <a:pt x="1400" y="966"/>
                    <a:pt x="1293" y="844"/>
                  </a:cubicBezTo>
                  <a:lnTo>
                    <a:pt x="539" y="90"/>
                  </a:lnTo>
                  <a:cubicBezTo>
                    <a:pt x="479" y="30"/>
                    <a:pt x="401" y="0"/>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6"/>
            <p:cNvSpPr/>
            <p:nvPr/>
          </p:nvSpPr>
          <p:spPr>
            <a:xfrm>
              <a:off x="1321288" y="3248900"/>
              <a:ext cx="26275" cy="65950"/>
            </a:xfrm>
            <a:custGeom>
              <a:avLst/>
              <a:gdLst/>
              <a:ahLst/>
              <a:cxnLst/>
              <a:rect l="l" t="t" r="r" b="b"/>
              <a:pathLst>
                <a:path w="1051" h="2638" extrusionOk="0">
                  <a:moveTo>
                    <a:pt x="329" y="0"/>
                  </a:moveTo>
                  <a:cubicBezTo>
                    <a:pt x="288" y="0"/>
                    <a:pt x="246" y="8"/>
                    <a:pt x="203" y="26"/>
                  </a:cubicBezTo>
                  <a:cubicBezTo>
                    <a:pt x="54" y="94"/>
                    <a:pt x="1" y="268"/>
                    <a:pt x="54" y="417"/>
                  </a:cubicBezTo>
                  <a:cubicBezTo>
                    <a:pt x="351" y="1063"/>
                    <a:pt x="445" y="1749"/>
                    <a:pt x="324" y="2287"/>
                  </a:cubicBezTo>
                  <a:cubicBezTo>
                    <a:pt x="297" y="2436"/>
                    <a:pt x="391" y="2597"/>
                    <a:pt x="553" y="2637"/>
                  </a:cubicBezTo>
                  <a:lnTo>
                    <a:pt x="620" y="2637"/>
                  </a:lnTo>
                  <a:cubicBezTo>
                    <a:pt x="754" y="2637"/>
                    <a:pt x="876" y="2543"/>
                    <a:pt x="903" y="2409"/>
                  </a:cubicBezTo>
                  <a:cubicBezTo>
                    <a:pt x="1050" y="1749"/>
                    <a:pt x="943" y="955"/>
                    <a:pt x="593" y="175"/>
                  </a:cubicBezTo>
                  <a:cubicBezTo>
                    <a:pt x="544" y="65"/>
                    <a:pt x="443" y="0"/>
                    <a:pt x="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6"/>
            <p:cNvSpPr/>
            <p:nvPr/>
          </p:nvSpPr>
          <p:spPr>
            <a:xfrm>
              <a:off x="1009688" y="3367300"/>
              <a:ext cx="14525" cy="14850"/>
            </a:xfrm>
            <a:custGeom>
              <a:avLst/>
              <a:gdLst/>
              <a:ahLst/>
              <a:cxnLst/>
              <a:rect l="l" t="t" r="r" b="b"/>
              <a:pathLst>
                <a:path w="581" h="594" extrusionOk="0">
                  <a:moveTo>
                    <a:pt x="297" y="1"/>
                  </a:moveTo>
                  <a:cubicBezTo>
                    <a:pt x="216" y="1"/>
                    <a:pt x="136" y="28"/>
                    <a:pt x="82" y="96"/>
                  </a:cubicBezTo>
                  <a:cubicBezTo>
                    <a:pt x="28" y="149"/>
                    <a:pt x="1" y="216"/>
                    <a:pt x="1" y="297"/>
                  </a:cubicBezTo>
                  <a:cubicBezTo>
                    <a:pt x="1" y="378"/>
                    <a:pt x="28" y="446"/>
                    <a:pt x="82" y="512"/>
                  </a:cubicBezTo>
                  <a:cubicBezTo>
                    <a:pt x="136" y="566"/>
                    <a:pt x="216" y="593"/>
                    <a:pt x="297" y="593"/>
                  </a:cubicBezTo>
                  <a:cubicBezTo>
                    <a:pt x="365" y="593"/>
                    <a:pt x="446" y="566"/>
                    <a:pt x="499" y="512"/>
                  </a:cubicBezTo>
                  <a:cubicBezTo>
                    <a:pt x="553" y="446"/>
                    <a:pt x="580" y="378"/>
                    <a:pt x="580" y="297"/>
                  </a:cubicBezTo>
                  <a:cubicBezTo>
                    <a:pt x="580" y="216"/>
                    <a:pt x="553" y="149"/>
                    <a:pt x="499" y="96"/>
                  </a:cubicBezTo>
                  <a:cubicBezTo>
                    <a:pt x="446" y="28"/>
                    <a:pt x="365"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a:off x="1000963" y="3127725"/>
              <a:ext cx="379925" cy="254425"/>
            </a:xfrm>
            <a:custGeom>
              <a:avLst/>
              <a:gdLst/>
              <a:ahLst/>
              <a:cxnLst/>
              <a:rect l="l" t="t" r="r" b="b"/>
              <a:pathLst>
                <a:path w="15197" h="10177" extrusionOk="0">
                  <a:moveTo>
                    <a:pt x="4469" y="593"/>
                  </a:moveTo>
                  <a:cubicBezTo>
                    <a:pt x="6232" y="593"/>
                    <a:pt x="7659" y="2020"/>
                    <a:pt x="7659" y="3769"/>
                  </a:cubicBezTo>
                  <a:cubicBezTo>
                    <a:pt x="7659" y="4146"/>
                    <a:pt x="7591" y="4510"/>
                    <a:pt x="7471" y="4846"/>
                  </a:cubicBezTo>
                  <a:cubicBezTo>
                    <a:pt x="7457" y="4860"/>
                    <a:pt x="7457" y="4873"/>
                    <a:pt x="7457" y="4900"/>
                  </a:cubicBezTo>
                  <a:lnTo>
                    <a:pt x="7255" y="5034"/>
                  </a:lnTo>
                  <a:lnTo>
                    <a:pt x="6030" y="4160"/>
                  </a:lnTo>
                  <a:cubicBezTo>
                    <a:pt x="5983" y="4126"/>
                    <a:pt x="5923" y="4109"/>
                    <a:pt x="5862" y="4109"/>
                  </a:cubicBezTo>
                  <a:cubicBezTo>
                    <a:pt x="5801" y="4109"/>
                    <a:pt x="5741" y="4126"/>
                    <a:pt x="5694" y="4160"/>
                  </a:cubicBezTo>
                  <a:lnTo>
                    <a:pt x="5545" y="4254"/>
                  </a:lnTo>
                  <a:cubicBezTo>
                    <a:pt x="5425" y="3810"/>
                    <a:pt x="4994" y="3487"/>
                    <a:pt x="4469" y="3487"/>
                  </a:cubicBezTo>
                  <a:cubicBezTo>
                    <a:pt x="4173" y="3487"/>
                    <a:pt x="3944" y="3285"/>
                    <a:pt x="3944" y="3030"/>
                  </a:cubicBezTo>
                  <a:cubicBezTo>
                    <a:pt x="3944" y="2787"/>
                    <a:pt x="4173" y="2585"/>
                    <a:pt x="4469" y="2585"/>
                  </a:cubicBezTo>
                  <a:cubicBezTo>
                    <a:pt x="4765" y="2585"/>
                    <a:pt x="5007" y="2787"/>
                    <a:pt x="5007" y="3030"/>
                  </a:cubicBezTo>
                  <a:cubicBezTo>
                    <a:pt x="5007" y="3204"/>
                    <a:pt x="5129" y="3326"/>
                    <a:pt x="5303" y="3326"/>
                  </a:cubicBezTo>
                  <a:cubicBezTo>
                    <a:pt x="5465" y="3326"/>
                    <a:pt x="5586" y="3204"/>
                    <a:pt x="5586" y="3030"/>
                  </a:cubicBezTo>
                  <a:cubicBezTo>
                    <a:pt x="5586" y="2558"/>
                    <a:pt x="5236" y="2154"/>
                    <a:pt x="4765" y="2034"/>
                  </a:cubicBezTo>
                  <a:lnTo>
                    <a:pt x="4765" y="1939"/>
                  </a:lnTo>
                  <a:cubicBezTo>
                    <a:pt x="4765" y="1777"/>
                    <a:pt x="4630" y="1657"/>
                    <a:pt x="4469" y="1657"/>
                  </a:cubicBezTo>
                  <a:cubicBezTo>
                    <a:pt x="4307" y="1657"/>
                    <a:pt x="4173" y="1777"/>
                    <a:pt x="4173" y="1939"/>
                  </a:cubicBezTo>
                  <a:lnTo>
                    <a:pt x="4173" y="2034"/>
                  </a:lnTo>
                  <a:cubicBezTo>
                    <a:pt x="3702" y="2154"/>
                    <a:pt x="3352" y="2558"/>
                    <a:pt x="3352" y="3030"/>
                  </a:cubicBezTo>
                  <a:cubicBezTo>
                    <a:pt x="3352" y="3608"/>
                    <a:pt x="3849" y="4079"/>
                    <a:pt x="4469" y="4079"/>
                  </a:cubicBezTo>
                  <a:cubicBezTo>
                    <a:pt x="4765" y="4079"/>
                    <a:pt x="5007" y="4281"/>
                    <a:pt x="5007" y="4537"/>
                  </a:cubicBezTo>
                  <a:cubicBezTo>
                    <a:pt x="5007" y="4577"/>
                    <a:pt x="5007" y="4604"/>
                    <a:pt x="5021" y="4645"/>
                  </a:cubicBezTo>
                  <a:lnTo>
                    <a:pt x="4469" y="5034"/>
                  </a:lnTo>
                  <a:lnTo>
                    <a:pt x="3257" y="4160"/>
                  </a:lnTo>
                  <a:cubicBezTo>
                    <a:pt x="3203" y="4126"/>
                    <a:pt x="3143" y="4109"/>
                    <a:pt x="3082" y="4109"/>
                  </a:cubicBezTo>
                  <a:cubicBezTo>
                    <a:pt x="3022" y="4109"/>
                    <a:pt x="2961" y="4126"/>
                    <a:pt x="2907" y="4160"/>
                  </a:cubicBezTo>
                  <a:lnTo>
                    <a:pt x="1683" y="5034"/>
                  </a:lnTo>
                  <a:lnTo>
                    <a:pt x="1495" y="4900"/>
                  </a:lnTo>
                  <a:cubicBezTo>
                    <a:pt x="1495" y="4887"/>
                    <a:pt x="1495" y="4873"/>
                    <a:pt x="1481" y="4873"/>
                  </a:cubicBezTo>
                  <a:cubicBezTo>
                    <a:pt x="1360" y="4523"/>
                    <a:pt x="1292" y="4146"/>
                    <a:pt x="1292" y="3769"/>
                  </a:cubicBezTo>
                  <a:cubicBezTo>
                    <a:pt x="1292" y="2020"/>
                    <a:pt x="2719" y="593"/>
                    <a:pt x="4469" y="593"/>
                  </a:cubicBezTo>
                  <a:close/>
                  <a:moveTo>
                    <a:pt x="5855" y="4765"/>
                  </a:moveTo>
                  <a:lnTo>
                    <a:pt x="7080" y="5641"/>
                  </a:lnTo>
                  <a:cubicBezTo>
                    <a:pt x="7134" y="5674"/>
                    <a:pt x="7194" y="5691"/>
                    <a:pt x="7255" y="5691"/>
                  </a:cubicBezTo>
                  <a:cubicBezTo>
                    <a:pt x="7315" y="5691"/>
                    <a:pt x="7376" y="5674"/>
                    <a:pt x="7430" y="5641"/>
                  </a:cubicBezTo>
                  <a:lnTo>
                    <a:pt x="8345" y="4981"/>
                  </a:lnTo>
                  <a:lnTo>
                    <a:pt x="8345" y="5223"/>
                  </a:lnTo>
                  <a:cubicBezTo>
                    <a:pt x="8345" y="5856"/>
                    <a:pt x="8251" y="6448"/>
                    <a:pt x="8076" y="6960"/>
                  </a:cubicBezTo>
                  <a:cubicBezTo>
                    <a:pt x="8063" y="6987"/>
                    <a:pt x="8049" y="7026"/>
                    <a:pt x="8049" y="7053"/>
                  </a:cubicBezTo>
                  <a:cubicBezTo>
                    <a:pt x="7471" y="8602"/>
                    <a:pt x="6165" y="9584"/>
                    <a:pt x="4469" y="9584"/>
                  </a:cubicBezTo>
                  <a:cubicBezTo>
                    <a:pt x="2180" y="9584"/>
                    <a:pt x="592" y="7794"/>
                    <a:pt x="592" y="5223"/>
                  </a:cubicBezTo>
                  <a:lnTo>
                    <a:pt x="592" y="4981"/>
                  </a:lnTo>
                  <a:lnTo>
                    <a:pt x="1521" y="5641"/>
                  </a:lnTo>
                  <a:cubicBezTo>
                    <a:pt x="1568" y="5674"/>
                    <a:pt x="1629" y="5691"/>
                    <a:pt x="1689" y="5691"/>
                  </a:cubicBezTo>
                  <a:cubicBezTo>
                    <a:pt x="1750" y="5691"/>
                    <a:pt x="1811" y="5674"/>
                    <a:pt x="1857" y="5641"/>
                  </a:cubicBezTo>
                  <a:lnTo>
                    <a:pt x="3083" y="4765"/>
                  </a:lnTo>
                  <a:lnTo>
                    <a:pt x="4307" y="5641"/>
                  </a:lnTo>
                  <a:cubicBezTo>
                    <a:pt x="4354" y="5674"/>
                    <a:pt x="4415" y="5691"/>
                    <a:pt x="4476" y="5691"/>
                  </a:cubicBezTo>
                  <a:cubicBezTo>
                    <a:pt x="4536" y="5691"/>
                    <a:pt x="4597" y="5674"/>
                    <a:pt x="4644" y="5641"/>
                  </a:cubicBezTo>
                  <a:lnTo>
                    <a:pt x="5855" y="4765"/>
                  </a:lnTo>
                  <a:close/>
                  <a:moveTo>
                    <a:pt x="13258" y="3527"/>
                  </a:moveTo>
                  <a:cubicBezTo>
                    <a:pt x="14671" y="5384"/>
                    <a:pt x="14913" y="7753"/>
                    <a:pt x="13783" y="8884"/>
                  </a:cubicBezTo>
                  <a:cubicBezTo>
                    <a:pt x="13310" y="9357"/>
                    <a:pt x="12613" y="9587"/>
                    <a:pt x="11824" y="9587"/>
                  </a:cubicBezTo>
                  <a:cubicBezTo>
                    <a:pt x="10750" y="9587"/>
                    <a:pt x="9505" y="9161"/>
                    <a:pt x="8426" y="8346"/>
                  </a:cubicBezTo>
                  <a:lnTo>
                    <a:pt x="8587" y="7350"/>
                  </a:lnTo>
                  <a:lnTo>
                    <a:pt x="9947" y="7040"/>
                  </a:lnTo>
                  <a:cubicBezTo>
                    <a:pt x="10068" y="7014"/>
                    <a:pt x="10149" y="6919"/>
                    <a:pt x="10176" y="6798"/>
                  </a:cubicBezTo>
                  <a:lnTo>
                    <a:pt x="10391" y="5479"/>
                  </a:lnTo>
                  <a:lnTo>
                    <a:pt x="11710" y="5264"/>
                  </a:lnTo>
                  <a:cubicBezTo>
                    <a:pt x="11832" y="5250"/>
                    <a:pt x="11925" y="5142"/>
                    <a:pt x="11952" y="5022"/>
                  </a:cubicBezTo>
                  <a:lnTo>
                    <a:pt x="12168" y="3703"/>
                  </a:lnTo>
                  <a:lnTo>
                    <a:pt x="13258" y="3527"/>
                  </a:lnTo>
                  <a:close/>
                  <a:moveTo>
                    <a:pt x="4469" y="1"/>
                  </a:moveTo>
                  <a:cubicBezTo>
                    <a:pt x="2396" y="1"/>
                    <a:pt x="700" y="1696"/>
                    <a:pt x="700" y="3769"/>
                  </a:cubicBezTo>
                  <a:cubicBezTo>
                    <a:pt x="700" y="3972"/>
                    <a:pt x="714" y="4160"/>
                    <a:pt x="741" y="4361"/>
                  </a:cubicBezTo>
                  <a:lnTo>
                    <a:pt x="511" y="4187"/>
                  </a:lnTo>
                  <a:cubicBezTo>
                    <a:pt x="463" y="4154"/>
                    <a:pt x="404" y="4136"/>
                    <a:pt x="344" y="4136"/>
                  </a:cubicBezTo>
                  <a:cubicBezTo>
                    <a:pt x="305" y="4136"/>
                    <a:pt x="266" y="4144"/>
                    <a:pt x="229" y="4160"/>
                  </a:cubicBezTo>
                  <a:cubicBezTo>
                    <a:pt x="122" y="4200"/>
                    <a:pt x="68" y="4295"/>
                    <a:pt x="54" y="4402"/>
                  </a:cubicBezTo>
                  <a:cubicBezTo>
                    <a:pt x="14" y="4672"/>
                    <a:pt x="0" y="4954"/>
                    <a:pt x="0" y="5223"/>
                  </a:cubicBezTo>
                  <a:cubicBezTo>
                    <a:pt x="0" y="6691"/>
                    <a:pt x="458" y="7942"/>
                    <a:pt x="1306" y="8844"/>
                  </a:cubicBezTo>
                  <a:cubicBezTo>
                    <a:pt x="1575" y="9140"/>
                    <a:pt x="1898" y="9382"/>
                    <a:pt x="2234" y="9584"/>
                  </a:cubicBezTo>
                  <a:lnTo>
                    <a:pt x="1723" y="9584"/>
                  </a:lnTo>
                  <a:cubicBezTo>
                    <a:pt x="1561" y="9584"/>
                    <a:pt x="1427" y="9718"/>
                    <a:pt x="1427" y="9880"/>
                  </a:cubicBezTo>
                  <a:cubicBezTo>
                    <a:pt x="1427" y="10041"/>
                    <a:pt x="1561" y="10176"/>
                    <a:pt x="1723" y="10176"/>
                  </a:cubicBezTo>
                  <a:lnTo>
                    <a:pt x="7537" y="10176"/>
                  </a:lnTo>
                  <a:cubicBezTo>
                    <a:pt x="7699" y="10176"/>
                    <a:pt x="7834" y="10041"/>
                    <a:pt x="7834" y="9880"/>
                  </a:cubicBezTo>
                  <a:cubicBezTo>
                    <a:pt x="7834" y="9718"/>
                    <a:pt x="7699" y="9584"/>
                    <a:pt x="7537" y="9584"/>
                  </a:cubicBezTo>
                  <a:lnTo>
                    <a:pt x="6703" y="9584"/>
                  </a:lnTo>
                  <a:cubicBezTo>
                    <a:pt x="7053" y="9382"/>
                    <a:pt x="7363" y="9140"/>
                    <a:pt x="7632" y="8844"/>
                  </a:cubicBezTo>
                  <a:cubicBezTo>
                    <a:pt x="7713" y="8763"/>
                    <a:pt x="7780" y="8683"/>
                    <a:pt x="7848" y="8602"/>
                  </a:cubicBezTo>
                  <a:cubicBezTo>
                    <a:pt x="7874" y="8642"/>
                    <a:pt x="7901" y="8683"/>
                    <a:pt x="7928" y="8709"/>
                  </a:cubicBezTo>
                  <a:cubicBezTo>
                    <a:pt x="8372" y="9059"/>
                    <a:pt x="8856" y="9356"/>
                    <a:pt x="9355" y="9584"/>
                  </a:cubicBezTo>
                  <a:lnTo>
                    <a:pt x="8883" y="9584"/>
                  </a:lnTo>
                  <a:cubicBezTo>
                    <a:pt x="8722" y="9584"/>
                    <a:pt x="8587" y="9718"/>
                    <a:pt x="8587" y="9880"/>
                  </a:cubicBezTo>
                  <a:cubicBezTo>
                    <a:pt x="8587" y="10041"/>
                    <a:pt x="8722" y="10176"/>
                    <a:pt x="8883" y="10176"/>
                  </a:cubicBezTo>
                  <a:lnTo>
                    <a:pt x="14267" y="10176"/>
                  </a:lnTo>
                  <a:cubicBezTo>
                    <a:pt x="14429" y="10176"/>
                    <a:pt x="14563" y="10041"/>
                    <a:pt x="14563" y="9880"/>
                  </a:cubicBezTo>
                  <a:cubicBezTo>
                    <a:pt x="14563" y="9718"/>
                    <a:pt x="14429" y="9584"/>
                    <a:pt x="14267" y="9584"/>
                  </a:cubicBezTo>
                  <a:lnTo>
                    <a:pt x="13863" y="9584"/>
                  </a:lnTo>
                  <a:cubicBezTo>
                    <a:pt x="13985" y="9503"/>
                    <a:pt x="14106" y="9409"/>
                    <a:pt x="14200" y="9302"/>
                  </a:cubicBezTo>
                  <a:cubicBezTo>
                    <a:pt x="14900" y="8602"/>
                    <a:pt x="15197" y="7538"/>
                    <a:pt x="15048" y="6314"/>
                  </a:cubicBezTo>
                  <a:cubicBezTo>
                    <a:pt x="14900" y="5183"/>
                    <a:pt x="14389" y="3985"/>
                    <a:pt x="13621" y="3030"/>
                  </a:cubicBezTo>
                  <a:cubicBezTo>
                    <a:pt x="13568" y="2954"/>
                    <a:pt x="13489" y="2914"/>
                    <a:pt x="13405" y="2914"/>
                  </a:cubicBezTo>
                  <a:cubicBezTo>
                    <a:pt x="13383" y="2914"/>
                    <a:pt x="13361" y="2916"/>
                    <a:pt x="13339" y="2922"/>
                  </a:cubicBezTo>
                  <a:lnTo>
                    <a:pt x="11859" y="3164"/>
                  </a:lnTo>
                  <a:cubicBezTo>
                    <a:pt x="11737" y="3177"/>
                    <a:pt x="11643" y="3272"/>
                    <a:pt x="11616" y="3406"/>
                  </a:cubicBezTo>
                  <a:lnTo>
                    <a:pt x="11401" y="4725"/>
                  </a:lnTo>
                  <a:lnTo>
                    <a:pt x="10082" y="4941"/>
                  </a:lnTo>
                  <a:cubicBezTo>
                    <a:pt x="9960" y="4954"/>
                    <a:pt x="9866" y="5048"/>
                    <a:pt x="9840" y="5183"/>
                  </a:cubicBezTo>
                  <a:lnTo>
                    <a:pt x="9624" y="6502"/>
                  </a:lnTo>
                  <a:lnTo>
                    <a:pt x="8776" y="6703"/>
                  </a:lnTo>
                  <a:cubicBezTo>
                    <a:pt x="8883" y="6246"/>
                    <a:pt x="8937" y="5748"/>
                    <a:pt x="8937" y="5223"/>
                  </a:cubicBezTo>
                  <a:cubicBezTo>
                    <a:pt x="8937" y="4954"/>
                    <a:pt x="8924" y="4672"/>
                    <a:pt x="8897" y="4402"/>
                  </a:cubicBezTo>
                  <a:cubicBezTo>
                    <a:pt x="8883" y="4295"/>
                    <a:pt x="8817" y="4200"/>
                    <a:pt x="8722" y="4160"/>
                  </a:cubicBezTo>
                  <a:cubicBezTo>
                    <a:pt x="8685" y="4144"/>
                    <a:pt x="8646" y="4136"/>
                    <a:pt x="8606" y="4136"/>
                  </a:cubicBezTo>
                  <a:cubicBezTo>
                    <a:pt x="8545" y="4136"/>
                    <a:pt x="8483" y="4154"/>
                    <a:pt x="8426" y="4187"/>
                  </a:cubicBezTo>
                  <a:lnTo>
                    <a:pt x="8197" y="4361"/>
                  </a:lnTo>
                  <a:cubicBezTo>
                    <a:pt x="8224" y="4173"/>
                    <a:pt x="8237" y="3972"/>
                    <a:pt x="8237" y="3769"/>
                  </a:cubicBezTo>
                  <a:cubicBezTo>
                    <a:pt x="8237" y="1696"/>
                    <a:pt x="6555" y="1"/>
                    <a:pt x="44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6"/>
            <p:cNvSpPr/>
            <p:nvPr/>
          </p:nvSpPr>
          <p:spPr>
            <a:xfrm>
              <a:off x="1317938" y="3321900"/>
              <a:ext cx="14500" cy="14825"/>
            </a:xfrm>
            <a:custGeom>
              <a:avLst/>
              <a:gdLst/>
              <a:ahLst/>
              <a:cxnLst/>
              <a:rect l="l" t="t" r="r" b="b"/>
              <a:pathLst>
                <a:path w="580" h="593" extrusionOk="0">
                  <a:moveTo>
                    <a:pt x="283" y="0"/>
                  </a:moveTo>
                  <a:cubicBezTo>
                    <a:pt x="122" y="0"/>
                    <a:pt x="0" y="135"/>
                    <a:pt x="0" y="296"/>
                  </a:cubicBezTo>
                  <a:cubicBezTo>
                    <a:pt x="0" y="458"/>
                    <a:pt x="122" y="593"/>
                    <a:pt x="283" y="593"/>
                  </a:cubicBezTo>
                  <a:cubicBezTo>
                    <a:pt x="445" y="593"/>
                    <a:pt x="579" y="458"/>
                    <a:pt x="579" y="296"/>
                  </a:cubicBezTo>
                  <a:cubicBezTo>
                    <a:pt x="579" y="135"/>
                    <a:pt x="445" y="0"/>
                    <a:pt x="2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409898" y="1289473"/>
            <a:ext cx="3852001" cy="3179400"/>
          </a:xfrm>
          <a:prstGeom prst="rect">
            <a:avLst/>
          </a:prstGeom>
        </p:spPr>
        <p:txBody>
          <a:bodyPr spcFirstLastPara="1" wrap="square" lIns="91425" tIns="91425" rIns="91425" bIns="91425" anchor="ctr" anchorCtr="0">
            <a:noAutofit/>
          </a:bodyPr>
          <a:lstStyle/>
          <a:p>
            <a:pPr marL="285750" indent="-285750">
              <a:lnSpc>
                <a:spcPct val="150000"/>
              </a:lnSpc>
              <a:buClr>
                <a:srgbClr val="A3816A"/>
              </a:buClr>
              <a:buSzPts val="1100"/>
            </a:pPr>
            <a:r>
              <a:rPr lang="zh-CN" altLang="zh-CN" dirty="0">
                <a:latin typeface="SimHei" panose="02010609060101010101" pitchFamily="49" charset="-122"/>
                <a:ea typeface="SimHei" panose="02010609060101010101" pitchFamily="49" charset="-122"/>
              </a:rPr>
              <a:t>利用机器学习来建立或改善投资策略</a:t>
            </a:r>
            <a:endParaRPr lang="en-US" altLang="zh-CN" dirty="0">
              <a:latin typeface="SimHei" panose="02010609060101010101" pitchFamily="49" charset="-122"/>
              <a:ea typeface="SimHei" panose="02010609060101010101" pitchFamily="49" charset="-122"/>
            </a:endParaRPr>
          </a:p>
          <a:p>
            <a:pPr marL="285750" indent="-285750">
              <a:lnSpc>
                <a:spcPct val="150000"/>
              </a:lnSpc>
              <a:buClr>
                <a:srgbClr val="A3816A"/>
              </a:buClr>
              <a:buSzPts val="1100"/>
            </a:pPr>
            <a:r>
              <a:rPr lang="zh-CN" altLang="zh-CN" dirty="0">
                <a:latin typeface="SimHei" panose="02010609060101010101" pitchFamily="49" charset="-122"/>
                <a:ea typeface="SimHei" panose="02010609060101010101" pitchFamily="49" charset="-122"/>
              </a:rPr>
              <a:t>利用机器学习挖掘金融大数据，获取更多信息</a:t>
            </a:r>
            <a:endParaRPr lang="en-US" altLang="zh-CN" dirty="0">
              <a:latin typeface="SimHei" panose="02010609060101010101" pitchFamily="49" charset="-122"/>
              <a:ea typeface="SimHei" panose="02010609060101010101" pitchFamily="49" charset="-122"/>
            </a:endParaRPr>
          </a:p>
          <a:p>
            <a:pPr marL="285750" indent="-285750">
              <a:lnSpc>
                <a:spcPct val="150000"/>
              </a:lnSpc>
              <a:buClr>
                <a:srgbClr val="A3816A"/>
              </a:buClr>
              <a:buSzPts val="1100"/>
            </a:pPr>
            <a:r>
              <a:rPr lang="zh-CN" altLang="zh-CN" dirty="0">
                <a:latin typeface="SimHei" panose="02010609060101010101" pitchFamily="49" charset="-122"/>
                <a:ea typeface="SimHei" panose="02010609060101010101" pitchFamily="49" charset="-122"/>
              </a:rPr>
              <a:t>利用机器学习预测金融市场的波动和价格</a:t>
            </a:r>
            <a:endParaRPr sz="1800" dirty="0">
              <a:latin typeface="SimHei" panose="02010609060101010101" pitchFamily="49" charset="-122"/>
              <a:ea typeface="SimHei" panose="02010609060101010101" pitchFamily="49" charset="-122"/>
            </a:endParaRPr>
          </a:p>
        </p:txBody>
      </p:sp>
      <p:sp>
        <p:nvSpPr>
          <p:cNvPr id="482" name="Google Shape;482;p37"/>
          <p:cNvSpPr txBox="1">
            <a:spLocks noGrp="1"/>
          </p:cNvSpPr>
          <p:nvPr>
            <p:ph type="title"/>
          </p:nvPr>
        </p:nvSpPr>
        <p:spPr>
          <a:xfrm>
            <a:off x="720000" y="41226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SimHei" panose="02010609060101010101" pitchFamily="49" charset="-122"/>
                <a:ea typeface="SimHei" panose="02010609060101010101" pitchFamily="49" charset="-122"/>
              </a:rPr>
              <a:t>新的方案：人工智能</a:t>
            </a:r>
            <a:endParaRPr dirty="0">
              <a:latin typeface="SimHei" panose="02010609060101010101" pitchFamily="49" charset="-122"/>
              <a:ea typeface="SimHei" panose="02010609060101010101" pitchFamily="49" charset="-122"/>
            </a:endParaRPr>
          </a:p>
        </p:txBody>
      </p:sp>
      <p:pic>
        <p:nvPicPr>
          <p:cNvPr id="104" name="图片 103" descr="图表, 条形图&#10;&#10;描述已自动生成">
            <a:extLst>
              <a:ext uri="{FF2B5EF4-FFF2-40B4-BE49-F238E27FC236}">
                <a16:creationId xmlns:a16="http://schemas.microsoft.com/office/drawing/2014/main" id="{279D3D14-7664-594F-9CE5-394A027DB02A}"/>
              </a:ext>
            </a:extLst>
          </p:cNvPr>
          <p:cNvPicPr>
            <a:picLocks noChangeAspect="1"/>
          </p:cNvPicPr>
          <p:nvPr/>
        </p:nvPicPr>
        <p:blipFill rotWithShape="1">
          <a:blip r:embed="rId3">
            <a:extLst>
              <a:ext uri="{28A0092B-C50C-407E-A947-70E740481C1C}">
                <a14:useLocalDpi xmlns:a14="http://schemas.microsoft.com/office/drawing/2010/main" val="0"/>
              </a:ext>
            </a:extLst>
          </a:blip>
          <a:srcRect l="2126" t="10810"/>
          <a:stretch/>
        </p:blipFill>
        <p:spPr bwMode="auto">
          <a:xfrm>
            <a:off x="4572000" y="1599813"/>
            <a:ext cx="4419271" cy="2558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247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719999" y="1399125"/>
            <a:ext cx="7704000" cy="3179400"/>
          </a:xfrm>
          <a:prstGeom prst="rect">
            <a:avLst/>
          </a:prstGeom>
        </p:spPr>
        <p:txBody>
          <a:bodyPr spcFirstLastPara="1" wrap="square" lIns="91425" tIns="91425" rIns="91425" bIns="91425" anchor="ctr" anchorCtr="0">
            <a:noAutofit/>
          </a:bodyPr>
          <a:lstStyle/>
          <a:p>
            <a:pPr marL="0" indent="0">
              <a:lnSpc>
                <a:spcPct val="150000"/>
              </a:lnSpc>
              <a:buClr>
                <a:srgbClr val="A3816A"/>
              </a:buClr>
              <a:buSzPts val="1100"/>
              <a:buNone/>
            </a:pPr>
            <a:r>
              <a:rPr lang="zh-CN" altLang="en-US" sz="1800" dirty="0">
                <a:solidFill>
                  <a:schemeClr val="tx1"/>
                </a:solidFill>
                <a:latin typeface="SimHei" panose="02010609060101010101" pitchFamily="49" charset="-122"/>
                <a:ea typeface="SimHei" panose="02010609060101010101" pitchFamily="49" charset="-122"/>
              </a:rPr>
              <a:t>    大数据</a:t>
            </a:r>
            <a:r>
              <a:rPr lang="en-US" altLang="zh-CN" sz="1800" dirty="0">
                <a:solidFill>
                  <a:schemeClr val="tx1"/>
                </a:solidFill>
                <a:latin typeface="SimHei" panose="02010609060101010101" pitchFamily="49" charset="-122"/>
                <a:ea typeface="SimHei" panose="02010609060101010101" pitchFamily="49" charset="-122"/>
              </a:rPr>
              <a:t>(big data)</a:t>
            </a:r>
            <a:r>
              <a:rPr lang="zh-CN" altLang="en-US" sz="1800" dirty="0">
                <a:solidFill>
                  <a:schemeClr val="tx1"/>
                </a:solidFill>
                <a:latin typeface="SimHei" panose="02010609060101010101" pitchFamily="49" charset="-122"/>
                <a:ea typeface="SimHei" panose="02010609060101010101" pitchFamily="49" charset="-122"/>
              </a:rPr>
              <a:t>，或称巨量资料，指的是所涉及的资料量规模巨大到无法透过主流软件工具，在合理时间内达到撷取、管理、处理、并整理成为帮助企业经营决策更积极目的的资讯。</a:t>
            </a:r>
          </a:p>
          <a:p>
            <a:pPr marL="0" lvl="0" indent="0">
              <a:lnSpc>
                <a:spcPct val="150000"/>
              </a:lnSpc>
              <a:buClr>
                <a:srgbClr val="A3816A"/>
              </a:buClr>
              <a:buSzPts val="1100"/>
              <a:buNone/>
            </a:pPr>
            <a:endParaRPr lang="en-US" sz="1800" dirty="0">
              <a:latin typeface="SimHei" panose="02010609060101010101" pitchFamily="49" charset="-122"/>
              <a:ea typeface="SimHei" panose="02010609060101010101" pitchFamily="49" charset="-122"/>
            </a:endParaRPr>
          </a:p>
          <a:p>
            <a:pPr marL="0" lvl="0" indent="0">
              <a:lnSpc>
                <a:spcPct val="150000"/>
              </a:lnSpc>
              <a:buClr>
                <a:srgbClr val="A3816A"/>
              </a:buClr>
              <a:buSzPts val="1100"/>
              <a:buNone/>
            </a:pPr>
            <a:endParaRPr sz="1800" dirty="0">
              <a:latin typeface="SimHei" panose="02010609060101010101" pitchFamily="49" charset="-122"/>
              <a:ea typeface="SimHei" panose="02010609060101010101" pitchFamily="49" charset="-122"/>
            </a:endParaRPr>
          </a:p>
        </p:txBody>
      </p:sp>
      <p:sp>
        <p:nvSpPr>
          <p:cNvPr id="482" name="Google Shape;482;p37"/>
          <p:cNvSpPr txBox="1">
            <a:spLocks noGrp="1"/>
          </p:cNvSpPr>
          <p:nvPr>
            <p:ph type="title"/>
          </p:nvPr>
        </p:nvSpPr>
        <p:spPr>
          <a:xfrm>
            <a:off x="719999" y="492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4000" dirty="0">
                <a:latin typeface="SimHei" panose="02010609060101010101" pitchFamily="49" charset="-122"/>
                <a:ea typeface="SimHei" panose="02010609060101010101" pitchFamily="49" charset="-122"/>
              </a:rPr>
              <a:t>大数据</a:t>
            </a:r>
            <a:endParaRPr sz="4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38044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9"/>
          <p:cNvSpPr/>
          <p:nvPr/>
        </p:nvSpPr>
        <p:spPr>
          <a:xfrm>
            <a:off x="872272" y="3160063"/>
            <a:ext cx="21720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485998" y="3160063"/>
            <a:ext cx="21720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6099725" y="3160063"/>
            <a:ext cx="21720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txBox="1">
            <a:spLocks noGrp="1"/>
          </p:cNvSpPr>
          <p:nvPr>
            <p:ph type="title"/>
          </p:nvPr>
        </p:nvSpPr>
        <p:spPr>
          <a:xfrm>
            <a:off x="719823" y="6696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latin typeface="SimHei" panose="02010609060101010101" pitchFamily="49" charset="-122"/>
                <a:ea typeface="SimHei" panose="02010609060101010101" pitchFamily="49" charset="-122"/>
              </a:rPr>
              <a:t>金融大数据</a:t>
            </a:r>
            <a:endParaRPr dirty="0">
              <a:latin typeface="SimHei" panose="02010609060101010101" pitchFamily="49" charset="-122"/>
              <a:ea typeface="SimHei" panose="02010609060101010101" pitchFamily="49" charset="-122"/>
            </a:endParaRPr>
          </a:p>
        </p:txBody>
      </p:sp>
      <p:sp>
        <p:nvSpPr>
          <p:cNvPr id="815" name="Google Shape;815;p39"/>
          <p:cNvSpPr txBox="1">
            <a:spLocks noGrp="1"/>
          </p:cNvSpPr>
          <p:nvPr>
            <p:ph type="subTitle" idx="3"/>
          </p:nvPr>
        </p:nvSpPr>
        <p:spPr>
          <a:xfrm>
            <a:off x="3638548" y="3220813"/>
            <a:ext cx="1866900" cy="284400"/>
          </a:xfrm>
          <a:prstGeom prst="rect">
            <a:avLst/>
          </a:prstGeom>
        </p:spPr>
        <p:txBody>
          <a:bodyPr spcFirstLastPara="1" wrap="square" lIns="91425" tIns="91425" rIns="91425" bIns="91425" anchor="ctr" anchorCtr="0">
            <a:noAutofit/>
          </a:bodyPr>
          <a:lstStyle/>
          <a:p>
            <a:pPr marL="0" lvl="0" indent="0"/>
            <a:r>
              <a:rPr lang="zh-CN" altLang="zh-CN" dirty="0">
                <a:latin typeface="SimHei" panose="02010609060101010101" pitchFamily="49" charset="-122"/>
                <a:ea typeface="SimHei" panose="02010609060101010101" pitchFamily="49" charset="-122"/>
              </a:rPr>
              <a:t>银行大数据 </a:t>
            </a:r>
            <a:endParaRPr lang="en-US" altLang="zh-CN" dirty="0">
              <a:latin typeface="SimHei" panose="02010609060101010101" pitchFamily="49" charset="-122"/>
              <a:ea typeface="SimHei" panose="02010609060101010101" pitchFamily="49" charset="-122"/>
            </a:endParaRPr>
          </a:p>
        </p:txBody>
      </p:sp>
      <p:sp>
        <p:nvSpPr>
          <p:cNvPr id="816" name="Google Shape;816;p39"/>
          <p:cNvSpPr txBox="1">
            <a:spLocks noGrp="1"/>
          </p:cNvSpPr>
          <p:nvPr>
            <p:ph type="subTitle" idx="1"/>
          </p:nvPr>
        </p:nvSpPr>
        <p:spPr>
          <a:xfrm>
            <a:off x="1024822" y="3220813"/>
            <a:ext cx="1866900" cy="284400"/>
          </a:xfrm>
          <a:prstGeom prst="rect">
            <a:avLst/>
          </a:prstGeom>
        </p:spPr>
        <p:txBody>
          <a:bodyPr spcFirstLastPara="1" wrap="square" lIns="91425" tIns="91425" rIns="91425" bIns="91425" anchor="ctr" anchorCtr="0">
            <a:noAutofit/>
          </a:bodyPr>
          <a:lstStyle/>
          <a:p>
            <a:pPr marL="0" lvl="0" indent="0"/>
            <a:r>
              <a:rPr lang="zh-CN" altLang="zh-CN" dirty="0">
                <a:latin typeface="SimHei" panose="02010609060101010101" pitchFamily="49" charset="-122"/>
                <a:ea typeface="SimHei" panose="02010609060101010101" pitchFamily="49" charset="-122"/>
              </a:rPr>
              <a:t>证券大数据 </a:t>
            </a:r>
            <a:endParaRPr dirty="0">
              <a:latin typeface="SimHei" panose="02010609060101010101" pitchFamily="49" charset="-122"/>
              <a:ea typeface="SimHei" panose="02010609060101010101" pitchFamily="49" charset="-122"/>
            </a:endParaRPr>
          </a:p>
        </p:txBody>
      </p:sp>
      <p:sp>
        <p:nvSpPr>
          <p:cNvPr id="817" name="Google Shape;817;p39"/>
          <p:cNvSpPr txBox="1">
            <a:spLocks noGrp="1"/>
          </p:cNvSpPr>
          <p:nvPr>
            <p:ph type="subTitle" idx="2"/>
          </p:nvPr>
        </p:nvSpPr>
        <p:spPr>
          <a:xfrm>
            <a:off x="725872" y="3634575"/>
            <a:ext cx="2464800" cy="753000"/>
          </a:xfrm>
          <a:prstGeom prst="rect">
            <a:avLst/>
          </a:prstGeom>
        </p:spPr>
        <p:txBody>
          <a:bodyPr spcFirstLastPara="1" wrap="square" lIns="91425" tIns="91425" rIns="91425" bIns="91425" anchor="ctr" anchorCtr="0">
            <a:noAutofit/>
          </a:bodyPr>
          <a:lstStyle/>
          <a:p>
            <a:pPr marL="0" lvl="0" indent="0"/>
            <a:r>
              <a:rPr lang="zh-CN" altLang="zh-CN" dirty="0">
                <a:latin typeface="SimHei" panose="02010609060101010101" pitchFamily="49" charset="-122"/>
                <a:ea typeface="SimHei" panose="02010609060101010101" pitchFamily="49" charset="-122"/>
              </a:rPr>
              <a:t>股票市场、债券市场和衍生品市场的历史市场数据和交易数据 </a:t>
            </a:r>
            <a:endParaRPr dirty="0">
              <a:latin typeface="SimHei" panose="02010609060101010101" pitchFamily="49" charset="-122"/>
              <a:ea typeface="SimHei" panose="02010609060101010101" pitchFamily="49" charset="-122"/>
            </a:endParaRPr>
          </a:p>
        </p:txBody>
      </p:sp>
      <p:sp>
        <p:nvSpPr>
          <p:cNvPr id="818" name="Google Shape;818;p39"/>
          <p:cNvSpPr txBox="1">
            <a:spLocks noGrp="1"/>
          </p:cNvSpPr>
          <p:nvPr>
            <p:ph type="subTitle" idx="4"/>
          </p:nvPr>
        </p:nvSpPr>
        <p:spPr>
          <a:xfrm>
            <a:off x="3339598" y="3634575"/>
            <a:ext cx="2464800" cy="753000"/>
          </a:xfrm>
          <a:prstGeom prst="rect">
            <a:avLst/>
          </a:prstGeom>
        </p:spPr>
        <p:txBody>
          <a:bodyPr spcFirstLastPara="1" wrap="square" lIns="91425" tIns="91425" rIns="91425" bIns="91425" anchor="ctr" anchorCtr="0">
            <a:noAutofit/>
          </a:bodyPr>
          <a:lstStyle/>
          <a:p>
            <a:pPr marL="0" lvl="0" indent="0"/>
            <a:r>
              <a:rPr lang="zh-CN" altLang="zh-CN" dirty="0">
                <a:latin typeface="SimHei" panose="02010609060101010101" pitchFamily="49" charset="-122"/>
                <a:ea typeface="SimHei" panose="02010609060101010101" pitchFamily="49" charset="-122"/>
              </a:rPr>
              <a:t>存款额、货币量和信用卡用户的海量数据等指标 </a:t>
            </a:r>
            <a:endParaRPr dirty="0">
              <a:latin typeface="SimHei" panose="02010609060101010101" pitchFamily="49" charset="-122"/>
              <a:ea typeface="SimHei" panose="02010609060101010101" pitchFamily="49" charset="-122"/>
            </a:endParaRPr>
          </a:p>
        </p:txBody>
      </p:sp>
      <p:sp>
        <p:nvSpPr>
          <p:cNvPr id="819" name="Google Shape;819;p39"/>
          <p:cNvSpPr txBox="1">
            <a:spLocks noGrp="1"/>
          </p:cNvSpPr>
          <p:nvPr>
            <p:ph type="subTitle" idx="5"/>
          </p:nvPr>
        </p:nvSpPr>
        <p:spPr>
          <a:xfrm>
            <a:off x="6252275" y="3220813"/>
            <a:ext cx="1866900" cy="284400"/>
          </a:xfrm>
          <a:prstGeom prst="rect">
            <a:avLst/>
          </a:prstGeom>
        </p:spPr>
        <p:txBody>
          <a:bodyPr spcFirstLastPara="1" wrap="square" lIns="91425" tIns="91425" rIns="91425" bIns="91425" anchor="ctr" anchorCtr="0">
            <a:noAutofit/>
          </a:bodyPr>
          <a:lstStyle/>
          <a:p>
            <a:pPr marL="0" lvl="0" indent="0"/>
            <a:r>
              <a:rPr lang="zh-CN" altLang="zh-CN" dirty="0">
                <a:latin typeface="SimHei" panose="02010609060101010101" pitchFamily="49" charset="-122"/>
                <a:ea typeface="SimHei" panose="02010609060101010101" pitchFamily="49" charset="-122"/>
              </a:rPr>
              <a:t>保险大数据 </a:t>
            </a:r>
            <a:endParaRPr dirty="0">
              <a:latin typeface="SimHei" panose="02010609060101010101" pitchFamily="49" charset="-122"/>
              <a:ea typeface="SimHei" panose="02010609060101010101" pitchFamily="49" charset="-122"/>
            </a:endParaRPr>
          </a:p>
        </p:txBody>
      </p:sp>
      <p:sp>
        <p:nvSpPr>
          <p:cNvPr id="820" name="Google Shape;820;p39"/>
          <p:cNvSpPr txBox="1">
            <a:spLocks noGrp="1"/>
          </p:cNvSpPr>
          <p:nvPr>
            <p:ph type="subTitle" idx="6"/>
          </p:nvPr>
        </p:nvSpPr>
        <p:spPr>
          <a:xfrm>
            <a:off x="5953325" y="3634575"/>
            <a:ext cx="2464800" cy="753000"/>
          </a:xfrm>
          <a:prstGeom prst="rect">
            <a:avLst/>
          </a:prstGeom>
        </p:spPr>
        <p:txBody>
          <a:bodyPr spcFirstLastPara="1" wrap="square" lIns="91425" tIns="91425" rIns="91425" bIns="91425" anchor="ctr" anchorCtr="0">
            <a:noAutofit/>
          </a:bodyPr>
          <a:lstStyle/>
          <a:p>
            <a:pPr marL="0" lvl="0" indent="0"/>
            <a:r>
              <a:rPr lang="zh-CN" altLang="zh-CN" dirty="0">
                <a:latin typeface="SimHei" panose="02010609060101010101" pitchFamily="49" charset="-122"/>
                <a:ea typeface="SimHei" panose="02010609060101010101" pitchFamily="49" charset="-122"/>
              </a:rPr>
              <a:t>各种理赔数据、保险数据 </a:t>
            </a:r>
            <a:endParaRPr dirty="0">
              <a:latin typeface="SimHei" panose="02010609060101010101" pitchFamily="49" charset="-122"/>
              <a:ea typeface="SimHei" panose="02010609060101010101" pitchFamily="49" charset="-122"/>
            </a:endParaRPr>
          </a:p>
        </p:txBody>
      </p:sp>
      <p:sp>
        <p:nvSpPr>
          <p:cNvPr id="821" name="Google Shape;821;p39"/>
          <p:cNvSpPr/>
          <p:nvPr/>
        </p:nvSpPr>
        <p:spPr>
          <a:xfrm>
            <a:off x="1361872"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3975598"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6589325" y="1584500"/>
            <a:ext cx="1192800" cy="11928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39"/>
          <p:cNvGrpSpPr/>
          <p:nvPr/>
        </p:nvGrpSpPr>
        <p:grpSpPr>
          <a:xfrm>
            <a:off x="1797747" y="1992388"/>
            <a:ext cx="321050" cy="377025"/>
            <a:chOff x="1780263" y="1591175"/>
            <a:chExt cx="321050" cy="377025"/>
          </a:xfrm>
        </p:grpSpPr>
        <p:sp>
          <p:nvSpPr>
            <p:cNvPr id="825" name="Google Shape;825;p39"/>
            <p:cNvSpPr/>
            <p:nvPr/>
          </p:nvSpPr>
          <p:spPr>
            <a:xfrm>
              <a:off x="1780263" y="1591175"/>
              <a:ext cx="321050" cy="377025"/>
            </a:xfrm>
            <a:custGeom>
              <a:avLst/>
              <a:gdLst/>
              <a:ahLst/>
              <a:cxnLst/>
              <a:rect l="l" t="t" r="r" b="b"/>
              <a:pathLst>
                <a:path w="12842" h="15081" extrusionOk="0">
                  <a:moveTo>
                    <a:pt x="10782" y="2954"/>
                  </a:moveTo>
                  <a:cubicBezTo>
                    <a:pt x="10944" y="2954"/>
                    <a:pt x="11078" y="3089"/>
                    <a:pt x="11078" y="3250"/>
                  </a:cubicBezTo>
                  <a:cubicBezTo>
                    <a:pt x="11078" y="3412"/>
                    <a:pt x="10944" y="3546"/>
                    <a:pt x="10782" y="3546"/>
                  </a:cubicBezTo>
                  <a:lnTo>
                    <a:pt x="9598" y="3546"/>
                  </a:lnTo>
                  <a:cubicBezTo>
                    <a:pt x="9436" y="3546"/>
                    <a:pt x="9302" y="3412"/>
                    <a:pt x="9302" y="3250"/>
                  </a:cubicBezTo>
                  <a:cubicBezTo>
                    <a:pt x="9302" y="3089"/>
                    <a:pt x="9436" y="2954"/>
                    <a:pt x="9598" y="2954"/>
                  </a:cubicBezTo>
                  <a:close/>
                  <a:moveTo>
                    <a:pt x="10782" y="4139"/>
                  </a:moveTo>
                  <a:cubicBezTo>
                    <a:pt x="10944" y="4139"/>
                    <a:pt x="11078" y="4259"/>
                    <a:pt x="11078" y="4435"/>
                  </a:cubicBezTo>
                  <a:cubicBezTo>
                    <a:pt x="11078" y="4596"/>
                    <a:pt x="10944" y="4717"/>
                    <a:pt x="10782" y="4717"/>
                  </a:cubicBezTo>
                  <a:lnTo>
                    <a:pt x="9598" y="4717"/>
                  </a:lnTo>
                  <a:cubicBezTo>
                    <a:pt x="9436" y="4717"/>
                    <a:pt x="9302" y="4596"/>
                    <a:pt x="9302" y="4435"/>
                  </a:cubicBezTo>
                  <a:cubicBezTo>
                    <a:pt x="9302" y="4259"/>
                    <a:pt x="9436" y="4139"/>
                    <a:pt x="9598" y="4139"/>
                  </a:cubicBezTo>
                  <a:close/>
                  <a:moveTo>
                    <a:pt x="10782" y="5309"/>
                  </a:moveTo>
                  <a:cubicBezTo>
                    <a:pt x="10944" y="5309"/>
                    <a:pt x="11078" y="5444"/>
                    <a:pt x="11078" y="5605"/>
                  </a:cubicBezTo>
                  <a:cubicBezTo>
                    <a:pt x="11078" y="5767"/>
                    <a:pt x="10944" y="5901"/>
                    <a:pt x="10782" y="5901"/>
                  </a:cubicBezTo>
                  <a:lnTo>
                    <a:pt x="9598" y="5901"/>
                  </a:lnTo>
                  <a:cubicBezTo>
                    <a:pt x="9436" y="5901"/>
                    <a:pt x="9302" y="5767"/>
                    <a:pt x="9302" y="5605"/>
                  </a:cubicBezTo>
                  <a:cubicBezTo>
                    <a:pt x="9302" y="5444"/>
                    <a:pt x="9436" y="5309"/>
                    <a:pt x="9598" y="5309"/>
                  </a:cubicBezTo>
                  <a:close/>
                  <a:moveTo>
                    <a:pt x="10782" y="6494"/>
                  </a:moveTo>
                  <a:cubicBezTo>
                    <a:pt x="10944" y="6494"/>
                    <a:pt x="11078" y="6628"/>
                    <a:pt x="11078" y="6790"/>
                  </a:cubicBezTo>
                  <a:cubicBezTo>
                    <a:pt x="11078" y="6951"/>
                    <a:pt x="10944" y="7086"/>
                    <a:pt x="10782" y="7086"/>
                  </a:cubicBezTo>
                  <a:lnTo>
                    <a:pt x="9598" y="7086"/>
                  </a:lnTo>
                  <a:cubicBezTo>
                    <a:pt x="9436" y="7086"/>
                    <a:pt x="9302" y="6951"/>
                    <a:pt x="9302" y="6790"/>
                  </a:cubicBezTo>
                  <a:cubicBezTo>
                    <a:pt x="9302" y="6628"/>
                    <a:pt x="9436" y="6494"/>
                    <a:pt x="9598" y="6494"/>
                  </a:cubicBezTo>
                  <a:close/>
                  <a:moveTo>
                    <a:pt x="6906" y="1770"/>
                  </a:moveTo>
                  <a:lnTo>
                    <a:pt x="8426" y="3640"/>
                  </a:lnTo>
                  <a:cubicBezTo>
                    <a:pt x="8507" y="3735"/>
                    <a:pt x="8521" y="3855"/>
                    <a:pt x="8467" y="3963"/>
                  </a:cubicBezTo>
                  <a:cubicBezTo>
                    <a:pt x="8413" y="4071"/>
                    <a:pt x="8319" y="4139"/>
                    <a:pt x="8198" y="4139"/>
                  </a:cubicBezTo>
                  <a:cubicBezTo>
                    <a:pt x="8130" y="4139"/>
                    <a:pt x="8063" y="4112"/>
                    <a:pt x="8010" y="4058"/>
                  </a:cubicBezTo>
                  <a:lnTo>
                    <a:pt x="6771" y="3021"/>
                  </a:lnTo>
                  <a:cubicBezTo>
                    <a:pt x="6718" y="2981"/>
                    <a:pt x="6650" y="2954"/>
                    <a:pt x="6569" y="2954"/>
                  </a:cubicBezTo>
                  <a:lnTo>
                    <a:pt x="4819" y="2954"/>
                  </a:lnTo>
                  <a:cubicBezTo>
                    <a:pt x="4658" y="2954"/>
                    <a:pt x="4523" y="3089"/>
                    <a:pt x="4523" y="3250"/>
                  </a:cubicBezTo>
                  <a:cubicBezTo>
                    <a:pt x="4523" y="3412"/>
                    <a:pt x="4658" y="3546"/>
                    <a:pt x="4819" y="3546"/>
                  </a:cubicBezTo>
                  <a:lnTo>
                    <a:pt x="6461" y="3546"/>
                  </a:lnTo>
                  <a:lnTo>
                    <a:pt x="7619" y="4516"/>
                  </a:lnTo>
                  <a:cubicBezTo>
                    <a:pt x="7780" y="4650"/>
                    <a:pt x="7983" y="4717"/>
                    <a:pt x="8198" y="4717"/>
                  </a:cubicBezTo>
                  <a:cubicBezTo>
                    <a:pt x="8387" y="4717"/>
                    <a:pt x="8575" y="4663"/>
                    <a:pt x="8722" y="4555"/>
                  </a:cubicBezTo>
                  <a:cubicBezTo>
                    <a:pt x="8749" y="4731"/>
                    <a:pt x="8830" y="4892"/>
                    <a:pt x="8938" y="5013"/>
                  </a:cubicBezTo>
                  <a:cubicBezTo>
                    <a:pt x="8803" y="5174"/>
                    <a:pt x="8710" y="5377"/>
                    <a:pt x="8710" y="5605"/>
                  </a:cubicBezTo>
                  <a:cubicBezTo>
                    <a:pt x="8710" y="5835"/>
                    <a:pt x="8803" y="6036"/>
                    <a:pt x="8938" y="6197"/>
                  </a:cubicBezTo>
                  <a:cubicBezTo>
                    <a:pt x="8803" y="6346"/>
                    <a:pt x="8710" y="6561"/>
                    <a:pt x="8710" y="6790"/>
                  </a:cubicBezTo>
                  <a:cubicBezTo>
                    <a:pt x="8710" y="7274"/>
                    <a:pt x="9113" y="7665"/>
                    <a:pt x="9598" y="7665"/>
                  </a:cubicBezTo>
                  <a:lnTo>
                    <a:pt x="10782" y="7665"/>
                  </a:lnTo>
                  <a:cubicBezTo>
                    <a:pt x="10876" y="7665"/>
                    <a:pt x="10957" y="7651"/>
                    <a:pt x="11052" y="7624"/>
                  </a:cubicBezTo>
                  <a:lnTo>
                    <a:pt x="11737" y="9132"/>
                  </a:lnTo>
                  <a:cubicBezTo>
                    <a:pt x="12074" y="9872"/>
                    <a:pt x="12249" y="10666"/>
                    <a:pt x="12249" y="11501"/>
                  </a:cubicBezTo>
                  <a:cubicBezTo>
                    <a:pt x="12249" y="12403"/>
                    <a:pt x="11845" y="13250"/>
                    <a:pt x="11145" y="13816"/>
                  </a:cubicBezTo>
                  <a:cubicBezTo>
                    <a:pt x="10607" y="14260"/>
                    <a:pt x="9948" y="14489"/>
                    <a:pt x="9261" y="14489"/>
                  </a:cubicBezTo>
                  <a:lnTo>
                    <a:pt x="5815" y="14489"/>
                  </a:lnTo>
                  <a:cubicBezTo>
                    <a:pt x="5129" y="14489"/>
                    <a:pt x="4456" y="14260"/>
                    <a:pt x="3931" y="13816"/>
                  </a:cubicBezTo>
                  <a:cubicBezTo>
                    <a:pt x="3231" y="13250"/>
                    <a:pt x="2827" y="12403"/>
                    <a:pt x="2827" y="11501"/>
                  </a:cubicBezTo>
                  <a:cubicBezTo>
                    <a:pt x="2827" y="10666"/>
                    <a:pt x="3003" y="9872"/>
                    <a:pt x="3339" y="9119"/>
                  </a:cubicBezTo>
                  <a:lnTo>
                    <a:pt x="5708" y="3963"/>
                  </a:lnTo>
                  <a:cubicBezTo>
                    <a:pt x="5775" y="3816"/>
                    <a:pt x="5708" y="3640"/>
                    <a:pt x="5560" y="3573"/>
                  </a:cubicBezTo>
                  <a:cubicBezTo>
                    <a:pt x="5521" y="3555"/>
                    <a:pt x="5480" y="3547"/>
                    <a:pt x="5439" y="3547"/>
                  </a:cubicBezTo>
                  <a:cubicBezTo>
                    <a:pt x="5327" y="3547"/>
                    <a:pt x="5219" y="3612"/>
                    <a:pt x="5169" y="3721"/>
                  </a:cubicBezTo>
                  <a:lnTo>
                    <a:pt x="3662" y="7019"/>
                  </a:lnTo>
                  <a:lnTo>
                    <a:pt x="2181" y="6561"/>
                  </a:lnTo>
                  <a:lnTo>
                    <a:pt x="2181" y="2429"/>
                  </a:lnTo>
                  <a:lnTo>
                    <a:pt x="4268" y="1770"/>
                  </a:lnTo>
                  <a:close/>
                  <a:moveTo>
                    <a:pt x="5159" y="1"/>
                  </a:moveTo>
                  <a:cubicBezTo>
                    <a:pt x="4949" y="1"/>
                    <a:pt x="4738" y="56"/>
                    <a:pt x="4550" y="168"/>
                  </a:cubicBezTo>
                  <a:lnTo>
                    <a:pt x="3972" y="505"/>
                  </a:lnTo>
                  <a:cubicBezTo>
                    <a:pt x="3837" y="585"/>
                    <a:pt x="3796" y="733"/>
                    <a:pt x="3850" y="881"/>
                  </a:cubicBezTo>
                  <a:lnTo>
                    <a:pt x="3999" y="1231"/>
                  </a:lnTo>
                  <a:lnTo>
                    <a:pt x="2168" y="1810"/>
                  </a:lnTo>
                  <a:cubicBezTo>
                    <a:pt x="2141" y="1689"/>
                    <a:pt x="2020" y="1594"/>
                    <a:pt x="1885" y="1594"/>
                  </a:cubicBezTo>
                  <a:lnTo>
                    <a:pt x="297" y="1594"/>
                  </a:lnTo>
                  <a:cubicBezTo>
                    <a:pt x="122" y="1594"/>
                    <a:pt x="1" y="1716"/>
                    <a:pt x="1" y="1890"/>
                  </a:cubicBezTo>
                  <a:lnTo>
                    <a:pt x="1" y="3250"/>
                  </a:lnTo>
                  <a:cubicBezTo>
                    <a:pt x="1" y="3412"/>
                    <a:pt x="122" y="3546"/>
                    <a:pt x="297" y="3546"/>
                  </a:cubicBezTo>
                  <a:cubicBezTo>
                    <a:pt x="458" y="3546"/>
                    <a:pt x="580" y="3412"/>
                    <a:pt x="580" y="3250"/>
                  </a:cubicBezTo>
                  <a:lnTo>
                    <a:pt x="580" y="2174"/>
                  </a:lnTo>
                  <a:lnTo>
                    <a:pt x="1589" y="2174"/>
                  </a:lnTo>
                  <a:lnTo>
                    <a:pt x="1589" y="2213"/>
                  </a:lnTo>
                  <a:lnTo>
                    <a:pt x="1589" y="6790"/>
                  </a:lnTo>
                  <a:lnTo>
                    <a:pt x="1589" y="7247"/>
                  </a:lnTo>
                  <a:lnTo>
                    <a:pt x="580" y="7247"/>
                  </a:lnTo>
                  <a:lnTo>
                    <a:pt x="580" y="5605"/>
                  </a:lnTo>
                  <a:cubicBezTo>
                    <a:pt x="580" y="5444"/>
                    <a:pt x="458" y="5309"/>
                    <a:pt x="297" y="5309"/>
                  </a:cubicBezTo>
                  <a:cubicBezTo>
                    <a:pt x="122" y="5309"/>
                    <a:pt x="1" y="5444"/>
                    <a:pt x="1" y="5605"/>
                  </a:cubicBezTo>
                  <a:lnTo>
                    <a:pt x="1" y="7543"/>
                  </a:lnTo>
                  <a:cubicBezTo>
                    <a:pt x="1" y="7705"/>
                    <a:pt x="122" y="7839"/>
                    <a:pt x="297" y="7839"/>
                  </a:cubicBezTo>
                  <a:lnTo>
                    <a:pt x="1885" y="7839"/>
                  </a:lnTo>
                  <a:cubicBezTo>
                    <a:pt x="2046" y="7839"/>
                    <a:pt x="2181" y="7705"/>
                    <a:pt x="2181" y="7543"/>
                  </a:cubicBezTo>
                  <a:lnTo>
                    <a:pt x="2181" y="7181"/>
                  </a:lnTo>
                  <a:lnTo>
                    <a:pt x="3419" y="7557"/>
                  </a:lnTo>
                  <a:lnTo>
                    <a:pt x="2814" y="8876"/>
                  </a:lnTo>
                  <a:cubicBezTo>
                    <a:pt x="2423" y="9711"/>
                    <a:pt x="2235" y="10585"/>
                    <a:pt x="2235" y="11501"/>
                  </a:cubicBezTo>
                  <a:cubicBezTo>
                    <a:pt x="2235" y="12577"/>
                    <a:pt x="2719" y="13587"/>
                    <a:pt x="3554" y="14273"/>
                  </a:cubicBezTo>
                  <a:cubicBezTo>
                    <a:pt x="4200" y="14799"/>
                    <a:pt x="4995" y="15081"/>
                    <a:pt x="5815" y="15081"/>
                  </a:cubicBezTo>
                  <a:lnTo>
                    <a:pt x="9261" y="15081"/>
                  </a:lnTo>
                  <a:cubicBezTo>
                    <a:pt x="10082" y="15081"/>
                    <a:pt x="10876" y="14799"/>
                    <a:pt x="11522" y="14273"/>
                  </a:cubicBezTo>
                  <a:cubicBezTo>
                    <a:pt x="12357" y="13587"/>
                    <a:pt x="12841" y="12577"/>
                    <a:pt x="12841" y="11501"/>
                  </a:cubicBezTo>
                  <a:cubicBezTo>
                    <a:pt x="12841" y="10585"/>
                    <a:pt x="12653" y="9711"/>
                    <a:pt x="12276" y="8876"/>
                  </a:cubicBezTo>
                  <a:lnTo>
                    <a:pt x="11522" y="7247"/>
                  </a:lnTo>
                  <a:cubicBezTo>
                    <a:pt x="11617" y="7113"/>
                    <a:pt x="11657" y="6951"/>
                    <a:pt x="11657" y="6790"/>
                  </a:cubicBezTo>
                  <a:cubicBezTo>
                    <a:pt x="11657" y="6561"/>
                    <a:pt x="11576" y="6346"/>
                    <a:pt x="11441" y="6197"/>
                  </a:cubicBezTo>
                  <a:cubicBezTo>
                    <a:pt x="11576" y="6036"/>
                    <a:pt x="11657" y="5835"/>
                    <a:pt x="11657" y="5605"/>
                  </a:cubicBezTo>
                  <a:cubicBezTo>
                    <a:pt x="11657" y="5377"/>
                    <a:pt x="11576" y="5174"/>
                    <a:pt x="11441" y="5013"/>
                  </a:cubicBezTo>
                  <a:cubicBezTo>
                    <a:pt x="11576" y="4865"/>
                    <a:pt x="11657" y="4650"/>
                    <a:pt x="11657" y="4435"/>
                  </a:cubicBezTo>
                  <a:cubicBezTo>
                    <a:pt x="11657" y="4205"/>
                    <a:pt x="11576" y="3990"/>
                    <a:pt x="11441" y="3843"/>
                  </a:cubicBezTo>
                  <a:cubicBezTo>
                    <a:pt x="11576" y="3681"/>
                    <a:pt x="11657" y="3479"/>
                    <a:pt x="11657" y="3250"/>
                  </a:cubicBezTo>
                  <a:cubicBezTo>
                    <a:pt x="11657" y="2766"/>
                    <a:pt x="11267" y="2362"/>
                    <a:pt x="10782" y="2362"/>
                  </a:cubicBezTo>
                  <a:lnTo>
                    <a:pt x="9598" y="2362"/>
                  </a:lnTo>
                  <a:cubicBezTo>
                    <a:pt x="9167" y="2362"/>
                    <a:pt x="8817" y="2671"/>
                    <a:pt x="8736" y="3075"/>
                  </a:cubicBezTo>
                  <a:lnTo>
                    <a:pt x="7283" y="1285"/>
                  </a:lnTo>
                  <a:cubicBezTo>
                    <a:pt x="7215" y="1217"/>
                    <a:pt x="7134" y="1178"/>
                    <a:pt x="7053" y="1178"/>
                  </a:cubicBezTo>
                  <a:lnTo>
                    <a:pt x="4618" y="1178"/>
                  </a:lnTo>
                  <a:lnTo>
                    <a:pt x="4496" y="881"/>
                  </a:lnTo>
                  <a:lnTo>
                    <a:pt x="4846" y="679"/>
                  </a:lnTo>
                  <a:cubicBezTo>
                    <a:pt x="4939" y="621"/>
                    <a:pt x="5045" y="593"/>
                    <a:pt x="5151" y="593"/>
                  </a:cubicBezTo>
                  <a:cubicBezTo>
                    <a:pt x="5291" y="593"/>
                    <a:pt x="5432" y="641"/>
                    <a:pt x="5546" y="733"/>
                  </a:cubicBezTo>
                  <a:lnTo>
                    <a:pt x="5627" y="801"/>
                  </a:lnTo>
                  <a:cubicBezTo>
                    <a:pt x="5849" y="982"/>
                    <a:pt x="6122" y="1073"/>
                    <a:pt x="6394" y="1073"/>
                  </a:cubicBezTo>
                  <a:cubicBezTo>
                    <a:pt x="6667" y="1073"/>
                    <a:pt x="6939" y="982"/>
                    <a:pt x="7161" y="801"/>
                  </a:cubicBezTo>
                  <a:cubicBezTo>
                    <a:pt x="7269" y="706"/>
                    <a:pt x="7403" y="659"/>
                    <a:pt x="7540" y="659"/>
                  </a:cubicBezTo>
                  <a:cubicBezTo>
                    <a:pt x="7676" y="659"/>
                    <a:pt x="7814" y="706"/>
                    <a:pt x="7929" y="801"/>
                  </a:cubicBezTo>
                  <a:cubicBezTo>
                    <a:pt x="8151" y="982"/>
                    <a:pt x="8423" y="1073"/>
                    <a:pt x="8694" y="1073"/>
                  </a:cubicBezTo>
                  <a:cubicBezTo>
                    <a:pt x="8965" y="1073"/>
                    <a:pt x="9234" y="982"/>
                    <a:pt x="9449" y="801"/>
                  </a:cubicBezTo>
                  <a:lnTo>
                    <a:pt x="9544" y="733"/>
                  </a:lnTo>
                  <a:cubicBezTo>
                    <a:pt x="9658" y="641"/>
                    <a:pt x="9799" y="593"/>
                    <a:pt x="9939" y="593"/>
                  </a:cubicBezTo>
                  <a:cubicBezTo>
                    <a:pt x="10045" y="593"/>
                    <a:pt x="10151" y="621"/>
                    <a:pt x="10244" y="679"/>
                  </a:cubicBezTo>
                  <a:lnTo>
                    <a:pt x="10580" y="881"/>
                  </a:lnTo>
                  <a:lnTo>
                    <a:pt x="10203" y="1770"/>
                  </a:lnTo>
                  <a:cubicBezTo>
                    <a:pt x="10136" y="1917"/>
                    <a:pt x="10217" y="2093"/>
                    <a:pt x="10365" y="2160"/>
                  </a:cubicBezTo>
                  <a:cubicBezTo>
                    <a:pt x="10391" y="2174"/>
                    <a:pt x="10432" y="2174"/>
                    <a:pt x="10472" y="2174"/>
                  </a:cubicBezTo>
                  <a:cubicBezTo>
                    <a:pt x="10594" y="2174"/>
                    <a:pt x="10702" y="2106"/>
                    <a:pt x="10741" y="1998"/>
                  </a:cubicBezTo>
                  <a:lnTo>
                    <a:pt x="11226" y="867"/>
                  </a:lnTo>
                  <a:cubicBezTo>
                    <a:pt x="11280" y="733"/>
                    <a:pt x="11226" y="585"/>
                    <a:pt x="11105" y="505"/>
                  </a:cubicBezTo>
                  <a:lnTo>
                    <a:pt x="10540" y="168"/>
                  </a:lnTo>
                  <a:cubicBezTo>
                    <a:pt x="10352" y="56"/>
                    <a:pt x="10141" y="1"/>
                    <a:pt x="9931" y="1"/>
                  </a:cubicBezTo>
                  <a:cubicBezTo>
                    <a:pt x="9659" y="1"/>
                    <a:pt x="9387" y="93"/>
                    <a:pt x="9167" y="275"/>
                  </a:cubicBezTo>
                  <a:lnTo>
                    <a:pt x="9086" y="343"/>
                  </a:lnTo>
                  <a:cubicBezTo>
                    <a:pt x="8972" y="437"/>
                    <a:pt x="8834" y="484"/>
                    <a:pt x="8696" y="484"/>
                  </a:cubicBezTo>
                  <a:cubicBezTo>
                    <a:pt x="8558" y="484"/>
                    <a:pt x="8420" y="437"/>
                    <a:pt x="8306" y="343"/>
                  </a:cubicBezTo>
                  <a:cubicBezTo>
                    <a:pt x="8083" y="161"/>
                    <a:pt x="7814" y="70"/>
                    <a:pt x="7545" y="70"/>
                  </a:cubicBezTo>
                  <a:cubicBezTo>
                    <a:pt x="7276" y="70"/>
                    <a:pt x="7007" y="161"/>
                    <a:pt x="6784" y="343"/>
                  </a:cubicBezTo>
                  <a:cubicBezTo>
                    <a:pt x="6670" y="437"/>
                    <a:pt x="6532" y="484"/>
                    <a:pt x="6394" y="484"/>
                  </a:cubicBezTo>
                  <a:cubicBezTo>
                    <a:pt x="6256" y="484"/>
                    <a:pt x="6118" y="437"/>
                    <a:pt x="6004" y="343"/>
                  </a:cubicBezTo>
                  <a:lnTo>
                    <a:pt x="5923" y="275"/>
                  </a:lnTo>
                  <a:cubicBezTo>
                    <a:pt x="5703" y="93"/>
                    <a:pt x="5431" y="1"/>
                    <a:pt x="5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1938088" y="1792200"/>
              <a:ext cx="61275" cy="117800"/>
            </a:xfrm>
            <a:custGeom>
              <a:avLst/>
              <a:gdLst/>
              <a:ahLst/>
              <a:cxnLst/>
              <a:rect l="l" t="t" r="r" b="b"/>
              <a:pathLst>
                <a:path w="2451" h="4712" extrusionOk="0">
                  <a:moveTo>
                    <a:pt x="1225" y="1"/>
                  </a:moveTo>
                  <a:cubicBezTo>
                    <a:pt x="1064" y="1"/>
                    <a:pt x="929" y="136"/>
                    <a:pt x="929" y="297"/>
                  </a:cubicBezTo>
                  <a:lnTo>
                    <a:pt x="929" y="418"/>
                  </a:lnTo>
                  <a:cubicBezTo>
                    <a:pt x="391" y="539"/>
                    <a:pt x="1" y="997"/>
                    <a:pt x="1" y="1521"/>
                  </a:cubicBezTo>
                  <a:cubicBezTo>
                    <a:pt x="1" y="2154"/>
                    <a:pt x="552" y="2666"/>
                    <a:pt x="1225" y="2666"/>
                  </a:cubicBezTo>
                  <a:cubicBezTo>
                    <a:pt x="1575" y="2666"/>
                    <a:pt x="1858" y="2908"/>
                    <a:pt x="1858" y="3217"/>
                  </a:cubicBezTo>
                  <a:cubicBezTo>
                    <a:pt x="1858" y="3527"/>
                    <a:pt x="1575" y="3770"/>
                    <a:pt x="1225" y="3770"/>
                  </a:cubicBezTo>
                  <a:cubicBezTo>
                    <a:pt x="875" y="3770"/>
                    <a:pt x="593" y="3527"/>
                    <a:pt x="593" y="3217"/>
                  </a:cubicBezTo>
                  <a:cubicBezTo>
                    <a:pt x="593" y="3056"/>
                    <a:pt x="458" y="2921"/>
                    <a:pt x="297" y="2921"/>
                  </a:cubicBezTo>
                  <a:cubicBezTo>
                    <a:pt x="135" y="2921"/>
                    <a:pt x="1" y="3056"/>
                    <a:pt x="1" y="3217"/>
                  </a:cubicBezTo>
                  <a:cubicBezTo>
                    <a:pt x="1" y="3756"/>
                    <a:pt x="391" y="4200"/>
                    <a:pt x="929" y="4321"/>
                  </a:cubicBezTo>
                  <a:lnTo>
                    <a:pt x="929" y="4416"/>
                  </a:lnTo>
                  <a:cubicBezTo>
                    <a:pt x="929" y="4577"/>
                    <a:pt x="1064" y="4712"/>
                    <a:pt x="1225" y="4712"/>
                  </a:cubicBezTo>
                  <a:cubicBezTo>
                    <a:pt x="1387" y="4712"/>
                    <a:pt x="1521" y="4577"/>
                    <a:pt x="1521" y="4416"/>
                  </a:cubicBezTo>
                  <a:lnTo>
                    <a:pt x="1521" y="4321"/>
                  </a:lnTo>
                  <a:cubicBezTo>
                    <a:pt x="2060" y="4200"/>
                    <a:pt x="2450" y="3756"/>
                    <a:pt x="2450" y="3217"/>
                  </a:cubicBezTo>
                  <a:cubicBezTo>
                    <a:pt x="2450" y="2585"/>
                    <a:pt x="1898" y="2074"/>
                    <a:pt x="1225" y="2074"/>
                  </a:cubicBezTo>
                  <a:cubicBezTo>
                    <a:pt x="875" y="2074"/>
                    <a:pt x="593" y="1831"/>
                    <a:pt x="593" y="1521"/>
                  </a:cubicBezTo>
                  <a:cubicBezTo>
                    <a:pt x="593" y="1225"/>
                    <a:pt x="875" y="970"/>
                    <a:pt x="1225" y="970"/>
                  </a:cubicBezTo>
                  <a:cubicBezTo>
                    <a:pt x="1575" y="970"/>
                    <a:pt x="1858" y="1225"/>
                    <a:pt x="1858" y="1521"/>
                  </a:cubicBezTo>
                  <a:cubicBezTo>
                    <a:pt x="1858" y="1683"/>
                    <a:pt x="1993" y="1817"/>
                    <a:pt x="2154" y="1817"/>
                  </a:cubicBezTo>
                  <a:cubicBezTo>
                    <a:pt x="2316" y="1817"/>
                    <a:pt x="2450" y="1683"/>
                    <a:pt x="2450" y="1521"/>
                  </a:cubicBezTo>
                  <a:cubicBezTo>
                    <a:pt x="2450" y="997"/>
                    <a:pt x="2060" y="539"/>
                    <a:pt x="1521" y="418"/>
                  </a:cubicBezTo>
                  <a:lnTo>
                    <a:pt x="1521" y="297"/>
                  </a:lnTo>
                  <a:cubicBezTo>
                    <a:pt x="1521" y="136"/>
                    <a:pt x="1387" y="1"/>
                    <a:pt x="12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1780263" y="1694275"/>
              <a:ext cx="14500" cy="14825"/>
            </a:xfrm>
            <a:custGeom>
              <a:avLst/>
              <a:gdLst/>
              <a:ahLst/>
              <a:cxnLst/>
              <a:rect l="l" t="t" r="r" b="b"/>
              <a:pathLst>
                <a:path w="580" h="593" extrusionOk="0">
                  <a:moveTo>
                    <a:pt x="297" y="1"/>
                  </a:moveTo>
                  <a:cubicBezTo>
                    <a:pt x="216" y="1"/>
                    <a:pt x="135" y="42"/>
                    <a:pt x="81" y="95"/>
                  </a:cubicBezTo>
                  <a:cubicBezTo>
                    <a:pt x="28" y="149"/>
                    <a:pt x="1" y="216"/>
                    <a:pt x="1" y="297"/>
                  </a:cubicBezTo>
                  <a:cubicBezTo>
                    <a:pt x="1" y="378"/>
                    <a:pt x="28" y="458"/>
                    <a:pt x="81" y="512"/>
                  </a:cubicBezTo>
                  <a:cubicBezTo>
                    <a:pt x="135" y="566"/>
                    <a:pt x="216" y="593"/>
                    <a:pt x="297" y="593"/>
                  </a:cubicBezTo>
                  <a:cubicBezTo>
                    <a:pt x="365" y="593"/>
                    <a:pt x="445" y="566"/>
                    <a:pt x="499" y="512"/>
                  </a:cubicBezTo>
                  <a:cubicBezTo>
                    <a:pt x="553" y="458"/>
                    <a:pt x="580" y="378"/>
                    <a:pt x="580" y="297"/>
                  </a:cubicBezTo>
                  <a:cubicBezTo>
                    <a:pt x="580" y="216"/>
                    <a:pt x="553" y="149"/>
                    <a:pt x="499" y="95"/>
                  </a:cubicBezTo>
                  <a:cubicBezTo>
                    <a:pt x="445" y="42"/>
                    <a:pt x="365"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2010438" y="1871275"/>
              <a:ext cx="56225" cy="61925"/>
            </a:xfrm>
            <a:custGeom>
              <a:avLst/>
              <a:gdLst/>
              <a:ahLst/>
              <a:cxnLst/>
              <a:rect l="l" t="t" r="r" b="b"/>
              <a:pathLst>
                <a:path w="2249" h="2477" extrusionOk="0">
                  <a:moveTo>
                    <a:pt x="1952" y="0"/>
                  </a:moveTo>
                  <a:cubicBezTo>
                    <a:pt x="1791" y="0"/>
                    <a:pt x="1656" y="135"/>
                    <a:pt x="1656" y="297"/>
                  </a:cubicBezTo>
                  <a:cubicBezTo>
                    <a:pt x="1656" y="781"/>
                    <a:pt x="1441" y="1239"/>
                    <a:pt x="1064" y="1549"/>
                  </a:cubicBezTo>
                  <a:cubicBezTo>
                    <a:pt x="835" y="1737"/>
                    <a:pt x="565" y="1845"/>
                    <a:pt x="283" y="1899"/>
                  </a:cubicBezTo>
                  <a:cubicBezTo>
                    <a:pt x="122" y="1912"/>
                    <a:pt x="0" y="2060"/>
                    <a:pt x="27" y="2222"/>
                  </a:cubicBezTo>
                  <a:cubicBezTo>
                    <a:pt x="54" y="2369"/>
                    <a:pt x="176" y="2477"/>
                    <a:pt x="323" y="2477"/>
                  </a:cubicBezTo>
                  <a:lnTo>
                    <a:pt x="364" y="2477"/>
                  </a:lnTo>
                  <a:cubicBezTo>
                    <a:pt x="754" y="2423"/>
                    <a:pt x="1131" y="2262"/>
                    <a:pt x="1441" y="2006"/>
                  </a:cubicBezTo>
                  <a:cubicBezTo>
                    <a:pt x="1952" y="1589"/>
                    <a:pt x="2248" y="957"/>
                    <a:pt x="2248" y="297"/>
                  </a:cubicBezTo>
                  <a:cubicBezTo>
                    <a:pt x="2248" y="135"/>
                    <a:pt x="2114" y="0"/>
                    <a:pt x="19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1981838" y="1919050"/>
              <a:ext cx="14475" cy="14825"/>
            </a:xfrm>
            <a:custGeom>
              <a:avLst/>
              <a:gdLst/>
              <a:ahLst/>
              <a:cxnLst/>
              <a:rect l="l" t="t" r="r" b="b"/>
              <a:pathLst>
                <a:path w="579" h="593" extrusionOk="0">
                  <a:moveTo>
                    <a:pt x="297" y="1"/>
                  </a:moveTo>
                  <a:cubicBezTo>
                    <a:pt x="216" y="1"/>
                    <a:pt x="135" y="28"/>
                    <a:pt x="81" y="81"/>
                  </a:cubicBezTo>
                  <a:cubicBezTo>
                    <a:pt x="27" y="135"/>
                    <a:pt x="0" y="216"/>
                    <a:pt x="0" y="297"/>
                  </a:cubicBezTo>
                  <a:cubicBezTo>
                    <a:pt x="0" y="365"/>
                    <a:pt x="27" y="445"/>
                    <a:pt x="81" y="499"/>
                  </a:cubicBezTo>
                  <a:cubicBezTo>
                    <a:pt x="135" y="553"/>
                    <a:pt x="216" y="593"/>
                    <a:pt x="297" y="593"/>
                  </a:cubicBezTo>
                  <a:cubicBezTo>
                    <a:pt x="363" y="593"/>
                    <a:pt x="444" y="553"/>
                    <a:pt x="498" y="499"/>
                  </a:cubicBezTo>
                  <a:cubicBezTo>
                    <a:pt x="552" y="445"/>
                    <a:pt x="579" y="365"/>
                    <a:pt x="579" y="297"/>
                  </a:cubicBezTo>
                  <a:cubicBezTo>
                    <a:pt x="579" y="216"/>
                    <a:pt x="552" y="135"/>
                    <a:pt x="498" y="81"/>
                  </a:cubicBezTo>
                  <a:cubicBezTo>
                    <a:pt x="444" y="28"/>
                    <a:pt x="363"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9"/>
          <p:cNvGrpSpPr/>
          <p:nvPr/>
        </p:nvGrpSpPr>
        <p:grpSpPr>
          <a:xfrm>
            <a:off x="4446811" y="1992313"/>
            <a:ext cx="250375" cy="377175"/>
            <a:chOff x="2566663" y="1591025"/>
            <a:chExt cx="250375" cy="377175"/>
          </a:xfrm>
        </p:grpSpPr>
        <p:sp>
          <p:nvSpPr>
            <p:cNvPr id="831" name="Google Shape;831;p39"/>
            <p:cNvSpPr/>
            <p:nvPr/>
          </p:nvSpPr>
          <p:spPr>
            <a:xfrm>
              <a:off x="2566663" y="1700000"/>
              <a:ext cx="250375" cy="268200"/>
            </a:xfrm>
            <a:custGeom>
              <a:avLst/>
              <a:gdLst/>
              <a:ahLst/>
              <a:cxnLst/>
              <a:rect l="l" t="t" r="r" b="b"/>
              <a:pathLst>
                <a:path w="10015" h="10728" extrusionOk="0">
                  <a:moveTo>
                    <a:pt x="5007" y="5304"/>
                  </a:moveTo>
                  <a:cubicBezTo>
                    <a:pt x="6339" y="5304"/>
                    <a:pt x="7416" y="6394"/>
                    <a:pt x="7416" y="7727"/>
                  </a:cubicBezTo>
                  <a:cubicBezTo>
                    <a:pt x="7416" y="9059"/>
                    <a:pt x="6339" y="10136"/>
                    <a:pt x="5007" y="10136"/>
                  </a:cubicBezTo>
                  <a:cubicBezTo>
                    <a:pt x="3674" y="10136"/>
                    <a:pt x="2585" y="9059"/>
                    <a:pt x="2585" y="7727"/>
                  </a:cubicBezTo>
                  <a:cubicBezTo>
                    <a:pt x="2585" y="6394"/>
                    <a:pt x="3674" y="5304"/>
                    <a:pt x="5007" y="5304"/>
                  </a:cubicBezTo>
                  <a:close/>
                  <a:moveTo>
                    <a:pt x="2477" y="1"/>
                  </a:moveTo>
                  <a:cubicBezTo>
                    <a:pt x="2315" y="1"/>
                    <a:pt x="2181" y="136"/>
                    <a:pt x="2181" y="297"/>
                  </a:cubicBezTo>
                  <a:lnTo>
                    <a:pt x="2181" y="1010"/>
                  </a:lnTo>
                  <a:cubicBezTo>
                    <a:pt x="2181" y="1535"/>
                    <a:pt x="1817" y="1993"/>
                    <a:pt x="1305" y="2128"/>
                  </a:cubicBezTo>
                  <a:cubicBezTo>
                    <a:pt x="539" y="2316"/>
                    <a:pt x="0" y="3016"/>
                    <a:pt x="0" y="3810"/>
                  </a:cubicBezTo>
                  <a:lnTo>
                    <a:pt x="0" y="8790"/>
                  </a:lnTo>
                  <a:cubicBezTo>
                    <a:pt x="0" y="9853"/>
                    <a:pt x="875" y="10728"/>
                    <a:pt x="1939" y="10728"/>
                  </a:cubicBezTo>
                  <a:lnTo>
                    <a:pt x="8076" y="10728"/>
                  </a:lnTo>
                  <a:cubicBezTo>
                    <a:pt x="9139" y="10728"/>
                    <a:pt x="10014" y="9853"/>
                    <a:pt x="10014" y="8790"/>
                  </a:cubicBezTo>
                  <a:lnTo>
                    <a:pt x="10014" y="7148"/>
                  </a:lnTo>
                  <a:cubicBezTo>
                    <a:pt x="10014" y="6986"/>
                    <a:pt x="9880" y="6851"/>
                    <a:pt x="9718" y="6851"/>
                  </a:cubicBezTo>
                  <a:cubicBezTo>
                    <a:pt x="9557" y="6851"/>
                    <a:pt x="9422" y="6986"/>
                    <a:pt x="9422" y="7148"/>
                  </a:cubicBezTo>
                  <a:lnTo>
                    <a:pt x="9422" y="8790"/>
                  </a:lnTo>
                  <a:cubicBezTo>
                    <a:pt x="9422" y="9530"/>
                    <a:pt x="8816" y="10136"/>
                    <a:pt x="8076" y="10136"/>
                  </a:cubicBezTo>
                  <a:lnTo>
                    <a:pt x="6784" y="10136"/>
                  </a:lnTo>
                  <a:cubicBezTo>
                    <a:pt x="7524" y="9597"/>
                    <a:pt x="8008" y="8709"/>
                    <a:pt x="8008" y="7727"/>
                  </a:cubicBezTo>
                  <a:cubicBezTo>
                    <a:pt x="8008" y="6071"/>
                    <a:pt x="6662" y="4725"/>
                    <a:pt x="5007" y="4725"/>
                  </a:cubicBezTo>
                  <a:cubicBezTo>
                    <a:pt x="3351" y="4725"/>
                    <a:pt x="2005" y="6071"/>
                    <a:pt x="2005" y="7727"/>
                  </a:cubicBezTo>
                  <a:cubicBezTo>
                    <a:pt x="2005" y="8709"/>
                    <a:pt x="2477" y="9597"/>
                    <a:pt x="3217" y="10136"/>
                  </a:cubicBezTo>
                  <a:lnTo>
                    <a:pt x="1939" y="10136"/>
                  </a:lnTo>
                  <a:cubicBezTo>
                    <a:pt x="1198" y="10136"/>
                    <a:pt x="593" y="9530"/>
                    <a:pt x="593" y="8790"/>
                  </a:cubicBezTo>
                  <a:lnTo>
                    <a:pt x="593" y="3810"/>
                  </a:lnTo>
                  <a:cubicBezTo>
                    <a:pt x="593" y="3285"/>
                    <a:pt x="943" y="2828"/>
                    <a:pt x="1454" y="2693"/>
                  </a:cubicBezTo>
                  <a:cubicBezTo>
                    <a:pt x="2221" y="2490"/>
                    <a:pt x="2773" y="1805"/>
                    <a:pt x="2773" y="1010"/>
                  </a:cubicBezTo>
                  <a:lnTo>
                    <a:pt x="2773" y="593"/>
                  </a:lnTo>
                  <a:lnTo>
                    <a:pt x="3647" y="593"/>
                  </a:lnTo>
                  <a:cubicBezTo>
                    <a:pt x="3809" y="593"/>
                    <a:pt x="3944" y="459"/>
                    <a:pt x="3944" y="297"/>
                  </a:cubicBezTo>
                  <a:cubicBezTo>
                    <a:pt x="3944" y="136"/>
                    <a:pt x="3809" y="1"/>
                    <a:pt x="3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2802213" y="1842325"/>
              <a:ext cx="14825" cy="14850"/>
            </a:xfrm>
            <a:custGeom>
              <a:avLst/>
              <a:gdLst/>
              <a:ahLst/>
              <a:cxnLst/>
              <a:rect l="l" t="t" r="r" b="b"/>
              <a:pathLst>
                <a:path w="593" h="594" extrusionOk="0">
                  <a:moveTo>
                    <a:pt x="296" y="1"/>
                  </a:moveTo>
                  <a:cubicBezTo>
                    <a:pt x="216" y="1"/>
                    <a:pt x="148" y="28"/>
                    <a:pt x="94" y="96"/>
                  </a:cubicBezTo>
                  <a:cubicBezTo>
                    <a:pt x="40" y="149"/>
                    <a:pt x="0" y="216"/>
                    <a:pt x="0" y="297"/>
                  </a:cubicBezTo>
                  <a:cubicBezTo>
                    <a:pt x="0" y="378"/>
                    <a:pt x="40" y="446"/>
                    <a:pt x="94" y="512"/>
                  </a:cubicBezTo>
                  <a:cubicBezTo>
                    <a:pt x="148" y="566"/>
                    <a:pt x="216" y="593"/>
                    <a:pt x="296" y="593"/>
                  </a:cubicBezTo>
                  <a:cubicBezTo>
                    <a:pt x="377" y="593"/>
                    <a:pt x="458" y="566"/>
                    <a:pt x="512" y="512"/>
                  </a:cubicBezTo>
                  <a:cubicBezTo>
                    <a:pt x="565" y="446"/>
                    <a:pt x="592" y="378"/>
                    <a:pt x="592" y="297"/>
                  </a:cubicBezTo>
                  <a:cubicBezTo>
                    <a:pt x="592" y="216"/>
                    <a:pt x="565" y="149"/>
                    <a:pt x="512" y="96"/>
                  </a:cubicBezTo>
                  <a:cubicBezTo>
                    <a:pt x="458" y="28"/>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2721088" y="1700000"/>
              <a:ext cx="95950" cy="125525"/>
            </a:xfrm>
            <a:custGeom>
              <a:avLst/>
              <a:gdLst/>
              <a:ahLst/>
              <a:cxnLst/>
              <a:rect l="l" t="t" r="r" b="b"/>
              <a:pathLst>
                <a:path w="3838" h="5021" extrusionOk="0">
                  <a:moveTo>
                    <a:pt x="297" y="1"/>
                  </a:moveTo>
                  <a:cubicBezTo>
                    <a:pt x="135" y="1"/>
                    <a:pt x="1" y="136"/>
                    <a:pt x="1" y="297"/>
                  </a:cubicBezTo>
                  <a:cubicBezTo>
                    <a:pt x="1" y="459"/>
                    <a:pt x="135" y="593"/>
                    <a:pt x="297" y="593"/>
                  </a:cubicBezTo>
                  <a:lnTo>
                    <a:pt x="1078" y="593"/>
                  </a:lnTo>
                  <a:lnTo>
                    <a:pt x="1078" y="1010"/>
                  </a:lnTo>
                  <a:cubicBezTo>
                    <a:pt x="1078" y="1805"/>
                    <a:pt x="1616" y="2490"/>
                    <a:pt x="2384" y="2693"/>
                  </a:cubicBezTo>
                  <a:cubicBezTo>
                    <a:pt x="2895" y="2828"/>
                    <a:pt x="3245" y="3285"/>
                    <a:pt x="3245" y="3810"/>
                  </a:cubicBezTo>
                  <a:lnTo>
                    <a:pt x="3245" y="4725"/>
                  </a:lnTo>
                  <a:cubicBezTo>
                    <a:pt x="3245" y="4886"/>
                    <a:pt x="3380" y="5021"/>
                    <a:pt x="3541" y="5021"/>
                  </a:cubicBezTo>
                  <a:cubicBezTo>
                    <a:pt x="3703" y="5021"/>
                    <a:pt x="3837" y="4886"/>
                    <a:pt x="3837" y="4725"/>
                  </a:cubicBezTo>
                  <a:lnTo>
                    <a:pt x="3837" y="3810"/>
                  </a:lnTo>
                  <a:cubicBezTo>
                    <a:pt x="3837" y="3016"/>
                    <a:pt x="3299" y="2316"/>
                    <a:pt x="2531" y="2128"/>
                  </a:cubicBezTo>
                  <a:cubicBezTo>
                    <a:pt x="2020" y="1993"/>
                    <a:pt x="1657" y="1535"/>
                    <a:pt x="1657" y="1010"/>
                  </a:cubicBezTo>
                  <a:lnTo>
                    <a:pt x="1657" y="297"/>
                  </a:lnTo>
                  <a:cubicBezTo>
                    <a:pt x="1657" y="136"/>
                    <a:pt x="1535" y="1"/>
                    <a:pt x="1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2668288" y="1850075"/>
              <a:ext cx="46775" cy="85825"/>
            </a:xfrm>
            <a:custGeom>
              <a:avLst/>
              <a:gdLst/>
              <a:ahLst/>
              <a:cxnLst/>
              <a:rect l="l" t="t" r="r" b="b"/>
              <a:pathLst>
                <a:path w="1871" h="3433" extrusionOk="0">
                  <a:moveTo>
                    <a:pt x="942" y="1"/>
                  </a:moveTo>
                  <a:cubicBezTo>
                    <a:pt x="781" y="1"/>
                    <a:pt x="646" y="136"/>
                    <a:pt x="646" y="297"/>
                  </a:cubicBezTo>
                  <a:lnTo>
                    <a:pt x="646" y="310"/>
                  </a:lnTo>
                  <a:cubicBezTo>
                    <a:pt x="269" y="432"/>
                    <a:pt x="0" y="755"/>
                    <a:pt x="0" y="1145"/>
                  </a:cubicBezTo>
                  <a:cubicBezTo>
                    <a:pt x="0" y="1629"/>
                    <a:pt x="417" y="2033"/>
                    <a:pt x="942" y="2033"/>
                  </a:cubicBezTo>
                  <a:cubicBezTo>
                    <a:pt x="1131" y="2033"/>
                    <a:pt x="1292" y="2155"/>
                    <a:pt x="1292" y="2316"/>
                  </a:cubicBezTo>
                  <a:cubicBezTo>
                    <a:pt x="1292" y="2478"/>
                    <a:pt x="1131" y="2612"/>
                    <a:pt x="942" y="2612"/>
                  </a:cubicBezTo>
                  <a:cubicBezTo>
                    <a:pt x="740" y="2612"/>
                    <a:pt x="592" y="2478"/>
                    <a:pt x="592" y="2316"/>
                  </a:cubicBezTo>
                  <a:cubicBezTo>
                    <a:pt x="592" y="2155"/>
                    <a:pt x="458" y="2020"/>
                    <a:pt x="296" y="2020"/>
                  </a:cubicBezTo>
                  <a:cubicBezTo>
                    <a:pt x="135" y="2020"/>
                    <a:pt x="0" y="2155"/>
                    <a:pt x="0" y="2316"/>
                  </a:cubicBezTo>
                  <a:cubicBezTo>
                    <a:pt x="0" y="2706"/>
                    <a:pt x="269" y="3029"/>
                    <a:pt x="646" y="3151"/>
                  </a:cubicBezTo>
                  <a:cubicBezTo>
                    <a:pt x="646" y="3312"/>
                    <a:pt x="781" y="3433"/>
                    <a:pt x="942" y="3433"/>
                  </a:cubicBezTo>
                  <a:cubicBezTo>
                    <a:pt x="1104" y="3433"/>
                    <a:pt x="1225" y="3312"/>
                    <a:pt x="1239" y="3151"/>
                  </a:cubicBezTo>
                  <a:cubicBezTo>
                    <a:pt x="1601" y="3029"/>
                    <a:pt x="1871" y="2706"/>
                    <a:pt x="1871" y="2316"/>
                  </a:cubicBezTo>
                  <a:cubicBezTo>
                    <a:pt x="1871" y="1831"/>
                    <a:pt x="1454" y="1441"/>
                    <a:pt x="942" y="1441"/>
                  </a:cubicBezTo>
                  <a:cubicBezTo>
                    <a:pt x="740" y="1441"/>
                    <a:pt x="592" y="1306"/>
                    <a:pt x="592" y="1145"/>
                  </a:cubicBezTo>
                  <a:cubicBezTo>
                    <a:pt x="592" y="983"/>
                    <a:pt x="740" y="862"/>
                    <a:pt x="942" y="862"/>
                  </a:cubicBezTo>
                  <a:cubicBezTo>
                    <a:pt x="1131" y="862"/>
                    <a:pt x="1292" y="983"/>
                    <a:pt x="1292" y="1145"/>
                  </a:cubicBezTo>
                  <a:cubicBezTo>
                    <a:pt x="1292" y="1306"/>
                    <a:pt x="1413" y="1441"/>
                    <a:pt x="1588" y="1441"/>
                  </a:cubicBezTo>
                  <a:cubicBezTo>
                    <a:pt x="1750" y="1441"/>
                    <a:pt x="1871" y="1306"/>
                    <a:pt x="1871" y="1145"/>
                  </a:cubicBezTo>
                  <a:cubicBezTo>
                    <a:pt x="1871" y="755"/>
                    <a:pt x="1601" y="432"/>
                    <a:pt x="1239" y="310"/>
                  </a:cubicBezTo>
                  <a:lnTo>
                    <a:pt x="1239" y="297"/>
                  </a:lnTo>
                  <a:cubicBezTo>
                    <a:pt x="1239" y="136"/>
                    <a:pt x="1104"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2642038" y="1886075"/>
              <a:ext cx="14475" cy="14825"/>
            </a:xfrm>
            <a:custGeom>
              <a:avLst/>
              <a:gdLst/>
              <a:ahLst/>
              <a:cxnLst/>
              <a:rect l="l" t="t" r="r" b="b"/>
              <a:pathLst>
                <a:path w="579" h="593" extrusionOk="0">
                  <a:moveTo>
                    <a:pt x="296" y="1"/>
                  </a:moveTo>
                  <a:cubicBezTo>
                    <a:pt x="216" y="1"/>
                    <a:pt x="135" y="28"/>
                    <a:pt x="81" y="81"/>
                  </a:cubicBezTo>
                  <a:cubicBezTo>
                    <a:pt x="27" y="135"/>
                    <a:pt x="0" y="216"/>
                    <a:pt x="0" y="297"/>
                  </a:cubicBezTo>
                  <a:cubicBezTo>
                    <a:pt x="0" y="365"/>
                    <a:pt x="27" y="445"/>
                    <a:pt x="81" y="499"/>
                  </a:cubicBezTo>
                  <a:cubicBezTo>
                    <a:pt x="135" y="553"/>
                    <a:pt x="216" y="593"/>
                    <a:pt x="296" y="593"/>
                  </a:cubicBezTo>
                  <a:cubicBezTo>
                    <a:pt x="363" y="593"/>
                    <a:pt x="444" y="553"/>
                    <a:pt x="498" y="499"/>
                  </a:cubicBezTo>
                  <a:cubicBezTo>
                    <a:pt x="552" y="445"/>
                    <a:pt x="579" y="365"/>
                    <a:pt x="579" y="297"/>
                  </a:cubicBezTo>
                  <a:cubicBezTo>
                    <a:pt x="579" y="216"/>
                    <a:pt x="552" y="135"/>
                    <a:pt x="498" y="81"/>
                  </a:cubicBezTo>
                  <a:cubicBezTo>
                    <a:pt x="444" y="28"/>
                    <a:pt x="363"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726838" y="1886075"/>
              <a:ext cx="14825" cy="14825"/>
            </a:xfrm>
            <a:custGeom>
              <a:avLst/>
              <a:gdLst/>
              <a:ahLst/>
              <a:cxnLst/>
              <a:rect l="l" t="t" r="r" b="b"/>
              <a:pathLst>
                <a:path w="593" h="593" extrusionOk="0">
                  <a:moveTo>
                    <a:pt x="296" y="1"/>
                  </a:moveTo>
                  <a:cubicBezTo>
                    <a:pt x="216" y="1"/>
                    <a:pt x="148" y="28"/>
                    <a:pt x="81" y="81"/>
                  </a:cubicBezTo>
                  <a:cubicBezTo>
                    <a:pt x="27" y="135"/>
                    <a:pt x="0" y="216"/>
                    <a:pt x="0" y="297"/>
                  </a:cubicBezTo>
                  <a:cubicBezTo>
                    <a:pt x="0" y="365"/>
                    <a:pt x="27" y="445"/>
                    <a:pt x="81" y="499"/>
                  </a:cubicBezTo>
                  <a:cubicBezTo>
                    <a:pt x="148" y="553"/>
                    <a:pt x="216" y="593"/>
                    <a:pt x="296" y="593"/>
                  </a:cubicBezTo>
                  <a:cubicBezTo>
                    <a:pt x="377" y="593"/>
                    <a:pt x="444" y="553"/>
                    <a:pt x="498" y="499"/>
                  </a:cubicBezTo>
                  <a:cubicBezTo>
                    <a:pt x="552" y="445"/>
                    <a:pt x="592" y="365"/>
                    <a:pt x="592" y="297"/>
                  </a:cubicBezTo>
                  <a:cubicBezTo>
                    <a:pt x="592" y="216"/>
                    <a:pt x="552" y="135"/>
                    <a:pt x="498" y="81"/>
                  </a:cubicBezTo>
                  <a:cubicBezTo>
                    <a:pt x="444" y="28"/>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2591563" y="1591025"/>
              <a:ext cx="200225" cy="183375"/>
            </a:xfrm>
            <a:custGeom>
              <a:avLst/>
              <a:gdLst/>
              <a:ahLst/>
              <a:cxnLst/>
              <a:rect l="l" t="t" r="r" b="b"/>
              <a:pathLst>
                <a:path w="8009" h="7335" extrusionOk="0">
                  <a:moveTo>
                    <a:pt x="740" y="591"/>
                  </a:moveTo>
                  <a:cubicBezTo>
                    <a:pt x="1225" y="591"/>
                    <a:pt x="2315" y="658"/>
                    <a:pt x="2988" y="1318"/>
                  </a:cubicBezTo>
                  <a:cubicBezTo>
                    <a:pt x="3486" y="1816"/>
                    <a:pt x="3647" y="2556"/>
                    <a:pt x="3701" y="3108"/>
                  </a:cubicBezTo>
                  <a:lnTo>
                    <a:pt x="2786" y="2192"/>
                  </a:lnTo>
                  <a:cubicBezTo>
                    <a:pt x="2726" y="2139"/>
                    <a:pt x="2648" y="2112"/>
                    <a:pt x="2573" y="2112"/>
                  </a:cubicBezTo>
                  <a:cubicBezTo>
                    <a:pt x="2497" y="2112"/>
                    <a:pt x="2423" y="2139"/>
                    <a:pt x="2369" y="2192"/>
                  </a:cubicBezTo>
                  <a:cubicBezTo>
                    <a:pt x="2248" y="2314"/>
                    <a:pt x="2248" y="2503"/>
                    <a:pt x="2369" y="2610"/>
                  </a:cubicBezTo>
                  <a:lnTo>
                    <a:pt x="3312" y="3565"/>
                  </a:lnTo>
                  <a:cubicBezTo>
                    <a:pt x="2759" y="3538"/>
                    <a:pt x="1952" y="3404"/>
                    <a:pt x="1427" y="2879"/>
                  </a:cubicBezTo>
                  <a:cubicBezTo>
                    <a:pt x="767" y="2233"/>
                    <a:pt x="727" y="1103"/>
                    <a:pt x="740" y="591"/>
                  </a:cubicBezTo>
                  <a:close/>
                  <a:moveTo>
                    <a:pt x="7282" y="591"/>
                  </a:moveTo>
                  <a:cubicBezTo>
                    <a:pt x="7296" y="1103"/>
                    <a:pt x="7255" y="2233"/>
                    <a:pt x="6582" y="2879"/>
                  </a:cubicBezTo>
                  <a:cubicBezTo>
                    <a:pt x="6070" y="3391"/>
                    <a:pt x="5263" y="3538"/>
                    <a:pt x="4711" y="3565"/>
                  </a:cubicBezTo>
                  <a:lnTo>
                    <a:pt x="5666" y="2596"/>
                  </a:lnTo>
                  <a:cubicBezTo>
                    <a:pt x="5788" y="2489"/>
                    <a:pt x="5788" y="2300"/>
                    <a:pt x="5666" y="2180"/>
                  </a:cubicBezTo>
                  <a:cubicBezTo>
                    <a:pt x="5613" y="2126"/>
                    <a:pt x="5539" y="2099"/>
                    <a:pt x="5463" y="2099"/>
                  </a:cubicBezTo>
                  <a:cubicBezTo>
                    <a:pt x="5387" y="2099"/>
                    <a:pt x="5310" y="2126"/>
                    <a:pt x="5250" y="2180"/>
                  </a:cubicBezTo>
                  <a:lnTo>
                    <a:pt x="4320" y="3122"/>
                  </a:lnTo>
                  <a:cubicBezTo>
                    <a:pt x="4361" y="2569"/>
                    <a:pt x="4523" y="1816"/>
                    <a:pt x="5034" y="1318"/>
                  </a:cubicBezTo>
                  <a:cubicBezTo>
                    <a:pt x="5693" y="658"/>
                    <a:pt x="6784" y="591"/>
                    <a:pt x="7282" y="591"/>
                  </a:cubicBezTo>
                  <a:close/>
                  <a:moveTo>
                    <a:pt x="767" y="1"/>
                  </a:moveTo>
                  <a:cubicBezTo>
                    <a:pt x="599" y="1"/>
                    <a:pt x="483" y="9"/>
                    <a:pt x="444" y="12"/>
                  </a:cubicBezTo>
                  <a:cubicBezTo>
                    <a:pt x="377" y="26"/>
                    <a:pt x="309" y="53"/>
                    <a:pt x="256" y="107"/>
                  </a:cubicBezTo>
                  <a:cubicBezTo>
                    <a:pt x="202" y="161"/>
                    <a:pt x="175" y="227"/>
                    <a:pt x="162" y="295"/>
                  </a:cubicBezTo>
                  <a:cubicBezTo>
                    <a:pt x="148" y="550"/>
                    <a:pt x="0" y="2300"/>
                    <a:pt x="1023" y="3310"/>
                  </a:cubicBezTo>
                  <a:cubicBezTo>
                    <a:pt x="1777" y="4050"/>
                    <a:pt x="2921" y="4158"/>
                    <a:pt x="3554" y="4158"/>
                  </a:cubicBezTo>
                  <a:lnTo>
                    <a:pt x="3715" y="4158"/>
                  </a:lnTo>
                  <a:lnTo>
                    <a:pt x="3715" y="7052"/>
                  </a:lnTo>
                  <a:cubicBezTo>
                    <a:pt x="3715" y="7213"/>
                    <a:pt x="3850" y="7334"/>
                    <a:pt x="4011" y="7334"/>
                  </a:cubicBezTo>
                  <a:cubicBezTo>
                    <a:pt x="4173" y="7334"/>
                    <a:pt x="4308" y="7213"/>
                    <a:pt x="4308" y="7052"/>
                  </a:cubicBezTo>
                  <a:lnTo>
                    <a:pt x="4308" y="4158"/>
                  </a:lnTo>
                  <a:lnTo>
                    <a:pt x="4455" y="4158"/>
                  </a:lnTo>
                  <a:cubicBezTo>
                    <a:pt x="5101" y="4158"/>
                    <a:pt x="6246" y="4050"/>
                    <a:pt x="6999" y="3310"/>
                  </a:cubicBezTo>
                  <a:cubicBezTo>
                    <a:pt x="8008" y="2300"/>
                    <a:pt x="7874" y="564"/>
                    <a:pt x="7847" y="295"/>
                  </a:cubicBezTo>
                  <a:cubicBezTo>
                    <a:pt x="7847" y="227"/>
                    <a:pt x="7820" y="161"/>
                    <a:pt x="7766" y="107"/>
                  </a:cubicBezTo>
                  <a:cubicBezTo>
                    <a:pt x="7712" y="53"/>
                    <a:pt x="7646" y="26"/>
                    <a:pt x="7578" y="12"/>
                  </a:cubicBezTo>
                  <a:cubicBezTo>
                    <a:pt x="7542" y="9"/>
                    <a:pt x="7428" y="1"/>
                    <a:pt x="7261" y="1"/>
                  </a:cubicBezTo>
                  <a:cubicBezTo>
                    <a:pt x="6672" y="1"/>
                    <a:pt x="5424" y="104"/>
                    <a:pt x="4617" y="900"/>
                  </a:cubicBezTo>
                  <a:cubicBezTo>
                    <a:pt x="4334" y="1170"/>
                    <a:pt x="4146" y="1507"/>
                    <a:pt x="4011" y="1843"/>
                  </a:cubicBezTo>
                  <a:cubicBezTo>
                    <a:pt x="3877" y="1507"/>
                    <a:pt x="3674" y="1170"/>
                    <a:pt x="3392" y="900"/>
                  </a:cubicBezTo>
                  <a:cubicBezTo>
                    <a:pt x="2596" y="104"/>
                    <a:pt x="1358" y="1"/>
                    <a:pt x="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2684438" y="1789175"/>
              <a:ext cx="14825" cy="14825"/>
            </a:xfrm>
            <a:custGeom>
              <a:avLst/>
              <a:gdLst/>
              <a:ahLst/>
              <a:cxnLst/>
              <a:rect l="l" t="t" r="r" b="b"/>
              <a:pathLst>
                <a:path w="593" h="593" extrusionOk="0">
                  <a:moveTo>
                    <a:pt x="296" y="0"/>
                  </a:moveTo>
                  <a:cubicBezTo>
                    <a:pt x="216" y="0"/>
                    <a:pt x="135" y="41"/>
                    <a:pt x="81" y="95"/>
                  </a:cubicBezTo>
                  <a:cubicBezTo>
                    <a:pt x="27" y="149"/>
                    <a:pt x="0" y="216"/>
                    <a:pt x="0" y="296"/>
                  </a:cubicBezTo>
                  <a:cubicBezTo>
                    <a:pt x="0" y="377"/>
                    <a:pt x="27" y="458"/>
                    <a:pt x="81" y="512"/>
                  </a:cubicBezTo>
                  <a:cubicBezTo>
                    <a:pt x="135" y="566"/>
                    <a:pt x="216" y="592"/>
                    <a:pt x="296" y="592"/>
                  </a:cubicBezTo>
                  <a:cubicBezTo>
                    <a:pt x="363" y="592"/>
                    <a:pt x="444" y="566"/>
                    <a:pt x="498" y="512"/>
                  </a:cubicBezTo>
                  <a:cubicBezTo>
                    <a:pt x="552" y="458"/>
                    <a:pt x="593" y="377"/>
                    <a:pt x="593" y="296"/>
                  </a:cubicBezTo>
                  <a:cubicBezTo>
                    <a:pt x="593" y="216"/>
                    <a:pt x="552" y="149"/>
                    <a:pt x="498" y="95"/>
                  </a:cubicBezTo>
                  <a:cubicBezTo>
                    <a:pt x="444" y="41"/>
                    <a:pt x="363"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9"/>
          <p:cNvGrpSpPr/>
          <p:nvPr/>
        </p:nvGrpSpPr>
        <p:grpSpPr>
          <a:xfrm>
            <a:off x="6997112" y="2007100"/>
            <a:ext cx="377225" cy="347600"/>
            <a:chOff x="3254438" y="1605800"/>
            <a:chExt cx="377225" cy="347600"/>
          </a:xfrm>
        </p:grpSpPr>
        <p:sp>
          <p:nvSpPr>
            <p:cNvPr id="840" name="Google Shape;840;p39"/>
            <p:cNvSpPr/>
            <p:nvPr/>
          </p:nvSpPr>
          <p:spPr>
            <a:xfrm>
              <a:off x="3493013" y="1688575"/>
              <a:ext cx="138650" cy="138300"/>
            </a:xfrm>
            <a:custGeom>
              <a:avLst/>
              <a:gdLst/>
              <a:ahLst/>
              <a:cxnLst/>
              <a:rect l="l" t="t" r="r" b="b"/>
              <a:pathLst>
                <a:path w="5546" h="5532" extrusionOk="0">
                  <a:moveTo>
                    <a:pt x="2773" y="579"/>
                  </a:moveTo>
                  <a:cubicBezTo>
                    <a:pt x="3972" y="579"/>
                    <a:pt x="4954" y="1562"/>
                    <a:pt x="4954" y="2759"/>
                  </a:cubicBezTo>
                  <a:cubicBezTo>
                    <a:pt x="4954" y="3970"/>
                    <a:pt x="3972" y="4940"/>
                    <a:pt x="2773" y="4940"/>
                  </a:cubicBezTo>
                  <a:cubicBezTo>
                    <a:pt x="1576" y="4940"/>
                    <a:pt x="593" y="3970"/>
                    <a:pt x="593" y="2759"/>
                  </a:cubicBezTo>
                  <a:cubicBezTo>
                    <a:pt x="593" y="1562"/>
                    <a:pt x="1576" y="579"/>
                    <a:pt x="2773" y="579"/>
                  </a:cubicBezTo>
                  <a:close/>
                  <a:moveTo>
                    <a:pt x="2773" y="0"/>
                  </a:moveTo>
                  <a:cubicBezTo>
                    <a:pt x="1239" y="0"/>
                    <a:pt x="0" y="1239"/>
                    <a:pt x="0" y="2759"/>
                  </a:cubicBezTo>
                  <a:cubicBezTo>
                    <a:pt x="0" y="4293"/>
                    <a:pt x="1239" y="5532"/>
                    <a:pt x="2773" y="5532"/>
                  </a:cubicBezTo>
                  <a:cubicBezTo>
                    <a:pt x="4295" y="5532"/>
                    <a:pt x="5546" y="4293"/>
                    <a:pt x="5546" y="2759"/>
                  </a:cubicBezTo>
                  <a:cubicBezTo>
                    <a:pt x="5546" y="1239"/>
                    <a:pt x="4295"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254438" y="1605800"/>
              <a:ext cx="337200" cy="347600"/>
            </a:xfrm>
            <a:custGeom>
              <a:avLst/>
              <a:gdLst/>
              <a:ahLst/>
              <a:cxnLst/>
              <a:rect l="l" t="t" r="r" b="b"/>
              <a:pathLst>
                <a:path w="13488" h="13904" extrusionOk="0">
                  <a:moveTo>
                    <a:pt x="12908" y="593"/>
                  </a:moveTo>
                  <a:lnTo>
                    <a:pt x="12908" y="1601"/>
                  </a:lnTo>
                  <a:lnTo>
                    <a:pt x="593" y="1601"/>
                  </a:lnTo>
                  <a:lnTo>
                    <a:pt x="593" y="593"/>
                  </a:lnTo>
                  <a:close/>
                  <a:moveTo>
                    <a:pt x="6744" y="12019"/>
                  </a:moveTo>
                  <a:cubicBezTo>
                    <a:pt x="7108" y="12019"/>
                    <a:pt x="7390" y="12315"/>
                    <a:pt x="7390" y="12665"/>
                  </a:cubicBezTo>
                  <a:cubicBezTo>
                    <a:pt x="7390" y="13029"/>
                    <a:pt x="7108" y="13311"/>
                    <a:pt x="6744" y="13311"/>
                  </a:cubicBezTo>
                  <a:cubicBezTo>
                    <a:pt x="6394" y="13311"/>
                    <a:pt x="6098" y="13029"/>
                    <a:pt x="6098" y="12665"/>
                  </a:cubicBezTo>
                  <a:cubicBezTo>
                    <a:pt x="6098" y="12315"/>
                    <a:pt x="6394" y="12019"/>
                    <a:pt x="6744" y="12019"/>
                  </a:cubicBezTo>
                  <a:close/>
                  <a:moveTo>
                    <a:pt x="593" y="0"/>
                  </a:moveTo>
                  <a:cubicBezTo>
                    <a:pt x="270" y="0"/>
                    <a:pt x="1" y="269"/>
                    <a:pt x="1" y="593"/>
                  </a:cubicBezTo>
                  <a:lnTo>
                    <a:pt x="1" y="1601"/>
                  </a:lnTo>
                  <a:cubicBezTo>
                    <a:pt x="1" y="1912"/>
                    <a:pt x="256" y="2167"/>
                    <a:pt x="566" y="2181"/>
                  </a:cubicBezTo>
                  <a:lnTo>
                    <a:pt x="566" y="9664"/>
                  </a:lnTo>
                  <a:cubicBezTo>
                    <a:pt x="566" y="10149"/>
                    <a:pt x="956" y="10553"/>
                    <a:pt x="1441" y="10553"/>
                  </a:cubicBezTo>
                  <a:lnTo>
                    <a:pt x="6448" y="10553"/>
                  </a:lnTo>
                  <a:lnTo>
                    <a:pt x="6448" y="11414"/>
                  </a:lnTo>
                  <a:cubicBezTo>
                    <a:pt x="6448" y="11441"/>
                    <a:pt x="6448" y="11454"/>
                    <a:pt x="6462" y="11468"/>
                  </a:cubicBezTo>
                  <a:cubicBezTo>
                    <a:pt x="5909" y="11602"/>
                    <a:pt x="5505" y="12087"/>
                    <a:pt x="5505" y="12665"/>
                  </a:cubicBezTo>
                  <a:cubicBezTo>
                    <a:pt x="5505" y="13352"/>
                    <a:pt x="6071" y="13904"/>
                    <a:pt x="6744" y="13904"/>
                  </a:cubicBezTo>
                  <a:cubicBezTo>
                    <a:pt x="7431" y="13904"/>
                    <a:pt x="7982" y="13352"/>
                    <a:pt x="7982" y="12665"/>
                  </a:cubicBezTo>
                  <a:cubicBezTo>
                    <a:pt x="7982" y="12087"/>
                    <a:pt x="7578" y="11602"/>
                    <a:pt x="7040" y="11468"/>
                  </a:cubicBezTo>
                  <a:lnTo>
                    <a:pt x="7040" y="11414"/>
                  </a:lnTo>
                  <a:lnTo>
                    <a:pt x="7040" y="10553"/>
                  </a:lnTo>
                  <a:lnTo>
                    <a:pt x="8278" y="10553"/>
                  </a:lnTo>
                  <a:cubicBezTo>
                    <a:pt x="8440" y="10553"/>
                    <a:pt x="8574" y="10418"/>
                    <a:pt x="8574" y="10257"/>
                  </a:cubicBezTo>
                  <a:cubicBezTo>
                    <a:pt x="8574" y="10095"/>
                    <a:pt x="8440" y="9960"/>
                    <a:pt x="8278" y="9960"/>
                  </a:cubicBezTo>
                  <a:lnTo>
                    <a:pt x="1441" y="9960"/>
                  </a:lnTo>
                  <a:cubicBezTo>
                    <a:pt x="1279" y="9960"/>
                    <a:pt x="1145" y="9826"/>
                    <a:pt x="1145" y="9664"/>
                  </a:cubicBezTo>
                  <a:lnTo>
                    <a:pt x="1145" y="2181"/>
                  </a:lnTo>
                  <a:lnTo>
                    <a:pt x="12343" y="2181"/>
                  </a:lnTo>
                  <a:lnTo>
                    <a:pt x="12343" y="2450"/>
                  </a:lnTo>
                  <a:cubicBezTo>
                    <a:pt x="12343" y="2611"/>
                    <a:pt x="12478" y="2746"/>
                    <a:pt x="12639" y="2746"/>
                  </a:cubicBezTo>
                  <a:cubicBezTo>
                    <a:pt x="12801" y="2746"/>
                    <a:pt x="12935" y="2611"/>
                    <a:pt x="12935" y="2450"/>
                  </a:cubicBezTo>
                  <a:lnTo>
                    <a:pt x="12935" y="2181"/>
                  </a:lnTo>
                  <a:cubicBezTo>
                    <a:pt x="13245" y="2167"/>
                    <a:pt x="13488" y="1912"/>
                    <a:pt x="13488" y="1601"/>
                  </a:cubicBezTo>
                  <a:lnTo>
                    <a:pt x="13488" y="593"/>
                  </a:lnTo>
                  <a:cubicBezTo>
                    <a:pt x="13488" y="269"/>
                    <a:pt x="13231" y="0"/>
                    <a:pt x="129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3481913" y="1854800"/>
              <a:ext cx="14825" cy="14825"/>
            </a:xfrm>
            <a:custGeom>
              <a:avLst/>
              <a:gdLst/>
              <a:ahLst/>
              <a:cxnLst/>
              <a:rect l="l" t="t" r="r" b="b"/>
              <a:pathLst>
                <a:path w="593" h="593" extrusionOk="0">
                  <a:moveTo>
                    <a:pt x="297" y="0"/>
                  </a:moveTo>
                  <a:cubicBezTo>
                    <a:pt x="216" y="0"/>
                    <a:pt x="148" y="27"/>
                    <a:pt x="94" y="94"/>
                  </a:cubicBezTo>
                  <a:cubicBezTo>
                    <a:pt x="41" y="148"/>
                    <a:pt x="1" y="216"/>
                    <a:pt x="1" y="297"/>
                  </a:cubicBezTo>
                  <a:cubicBezTo>
                    <a:pt x="1" y="377"/>
                    <a:pt x="41" y="444"/>
                    <a:pt x="94" y="498"/>
                  </a:cubicBezTo>
                  <a:cubicBezTo>
                    <a:pt x="148" y="566"/>
                    <a:pt x="216" y="593"/>
                    <a:pt x="297" y="593"/>
                  </a:cubicBezTo>
                  <a:cubicBezTo>
                    <a:pt x="378" y="593"/>
                    <a:pt x="458" y="566"/>
                    <a:pt x="512" y="498"/>
                  </a:cubicBezTo>
                  <a:cubicBezTo>
                    <a:pt x="566" y="444"/>
                    <a:pt x="593" y="377"/>
                    <a:pt x="593" y="297"/>
                  </a:cubicBezTo>
                  <a:cubicBezTo>
                    <a:pt x="593" y="216"/>
                    <a:pt x="566" y="148"/>
                    <a:pt x="512" y="94"/>
                  </a:cubicBezTo>
                  <a:cubicBezTo>
                    <a:pt x="458" y="27"/>
                    <a:pt x="37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3511863" y="1840000"/>
              <a:ext cx="65975" cy="29625"/>
            </a:xfrm>
            <a:custGeom>
              <a:avLst/>
              <a:gdLst/>
              <a:ahLst/>
              <a:cxnLst/>
              <a:rect l="l" t="t" r="r" b="b"/>
              <a:pathLst>
                <a:path w="2639" h="1185" extrusionOk="0">
                  <a:moveTo>
                    <a:pt x="2342" y="0"/>
                  </a:moveTo>
                  <a:cubicBezTo>
                    <a:pt x="2181" y="0"/>
                    <a:pt x="2046" y="135"/>
                    <a:pt x="2046" y="296"/>
                  </a:cubicBezTo>
                  <a:cubicBezTo>
                    <a:pt x="2046" y="458"/>
                    <a:pt x="1911" y="592"/>
                    <a:pt x="1750" y="592"/>
                  </a:cubicBezTo>
                  <a:lnTo>
                    <a:pt x="296" y="592"/>
                  </a:lnTo>
                  <a:cubicBezTo>
                    <a:pt x="135" y="592"/>
                    <a:pt x="0" y="727"/>
                    <a:pt x="0" y="889"/>
                  </a:cubicBezTo>
                  <a:cubicBezTo>
                    <a:pt x="0" y="1050"/>
                    <a:pt x="135" y="1185"/>
                    <a:pt x="296" y="1185"/>
                  </a:cubicBezTo>
                  <a:lnTo>
                    <a:pt x="1750" y="1185"/>
                  </a:lnTo>
                  <a:cubicBezTo>
                    <a:pt x="2234" y="1185"/>
                    <a:pt x="2638" y="781"/>
                    <a:pt x="2638" y="296"/>
                  </a:cubicBezTo>
                  <a:cubicBezTo>
                    <a:pt x="2638" y="135"/>
                    <a:pt x="2504" y="0"/>
                    <a:pt x="2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3292138" y="1682850"/>
              <a:ext cx="196850" cy="129900"/>
            </a:xfrm>
            <a:custGeom>
              <a:avLst/>
              <a:gdLst/>
              <a:ahLst/>
              <a:cxnLst/>
              <a:rect l="l" t="t" r="r" b="b"/>
              <a:pathLst>
                <a:path w="7874" h="5196" extrusionOk="0">
                  <a:moveTo>
                    <a:pt x="6770" y="0"/>
                  </a:moveTo>
                  <a:cubicBezTo>
                    <a:pt x="6609" y="0"/>
                    <a:pt x="6474" y="135"/>
                    <a:pt x="6474" y="296"/>
                  </a:cubicBezTo>
                  <a:cubicBezTo>
                    <a:pt x="6474" y="458"/>
                    <a:pt x="6609" y="592"/>
                    <a:pt x="6770" y="592"/>
                  </a:cubicBezTo>
                  <a:lnTo>
                    <a:pt x="6865" y="592"/>
                  </a:lnTo>
                  <a:lnTo>
                    <a:pt x="3635" y="3823"/>
                  </a:lnTo>
                  <a:lnTo>
                    <a:pt x="2517" y="2719"/>
                  </a:lnTo>
                  <a:cubicBezTo>
                    <a:pt x="2463" y="2665"/>
                    <a:pt x="2396" y="2625"/>
                    <a:pt x="2316" y="2625"/>
                  </a:cubicBezTo>
                  <a:cubicBezTo>
                    <a:pt x="2235" y="2625"/>
                    <a:pt x="2154" y="2665"/>
                    <a:pt x="2100" y="2719"/>
                  </a:cubicBezTo>
                  <a:lnTo>
                    <a:pt x="121" y="4698"/>
                  </a:lnTo>
                  <a:cubicBezTo>
                    <a:pt x="0" y="4819"/>
                    <a:pt x="0" y="4994"/>
                    <a:pt x="121" y="5115"/>
                  </a:cubicBezTo>
                  <a:cubicBezTo>
                    <a:pt x="175" y="5169"/>
                    <a:pt x="256" y="5195"/>
                    <a:pt x="324" y="5195"/>
                  </a:cubicBezTo>
                  <a:cubicBezTo>
                    <a:pt x="404" y="5195"/>
                    <a:pt x="485" y="5169"/>
                    <a:pt x="539" y="5115"/>
                  </a:cubicBezTo>
                  <a:lnTo>
                    <a:pt x="2316" y="3338"/>
                  </a:lnTo>
                  <a:lnTo>
                    <a:pt x="3419" y="4442"/>
                  </a:lnTo>
                  <a:cubicBezTo>
                    <a:pt x="3473" y="4496"/>
                    <a:pt x="3554" y="4536"/>
                    <a:pt x="3635" y="4536"/>
                  </a:cubicBezTo>
                  <a:cubicBezTo>
                    <a:pt x="3701" y="4536"/>
                    <a:pt x="3782" y="4496"/>
                    <a:pt x="3836" y="4442"/>
                  </a:cubicBezTo>
                  <a:lnTo>
                    <a:pt x="7282" y="996"/>
                  </a:lnTo>
                  <a:lnTo>
                    <a:pt x="7282" y="1091"/>
                  </a:lnTo>
                  <a:cubicBezTo>
                    <a:pt x="7282" y="1265"/>
                    <a:pt x="7416" y="1387"/>
                    <a:pt x="7578" y="1387"/>
                  </a:cubicBezTo>
                  <a:cubicBezTo>
                    <a:pt x="7739" y="1387"/>
                    <a:pt x="7874" y="1265"/>
                    <a:pt x="7874" y="1091"/>
                  </a:cubicBezTo>
                  <a:lnTo>
                    <a:pt x="7874" y="296"/>
                  </a:lnTo>
                  <a:cubicBezTo>
                    <a:pt x="7874" y="135"/>
                    <a:pt x="7739" y="0"/>
                    <a:pt x="7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3540113" y="1718175"/>
              <a:ext cx="44125" cy="79450"/>
            </a:xfrm>
            <a:custGeom>
              <a:avLst/>
              <a:gdLst/>
              <a:ahLst/>
              <a:cxnLst/>
              <a:rect l="l" t="t" r="r" b="b"/>
              <a:pathLst>
                <a:path w="1765" h="3178" extrusionOk="0">
                  <a:moveTo>
                    <a:pt x="889" y="1"/>
                  </a:moveTo>
                  <a:cubicBezTo>
                    <a:pt x="728" y="1"/>
                    <a:pt x="593" y="121"/>
                    <a:pt x="593" y="283"/>
                  </a:cubicBezTo>
                  <a:cubicBezTo>
                    <a:pt x="257" y="405"/>
                    <a:pt x="1" y="701"/>
                    <a:pt x="1" y="1064"/>
                  </a:cubicBezTo>
                  <a:cubicBezTo>
                    <a:pt x="1" y="1521"/>
                    <a:pt x="405" y="1898"/>
                    <a:pt x="889" y="1898"/>
                  </a:cubicBezTo>
                  <a:cubicBezTo>
                    <a:pt x="1051" y="1898"/>
                    <a:pt x="1185" y="2006"/>
                    <a:pt x="1185" y="2127"/>
                  </a:cubicBezTo>
                  <a:cubicBezTo>
                    <a:pt x="1185" y="2262"/>
                    <a:pt x="1051" y="2370"/>
                    <a:pt x="889" y="2370"/>
                  </a:cubicBezTo>
                  <a:cubicBezTo>
                    <a:pt x="728" y="2370"/>
                    <a:pt x="593" y="2262"/>
                    <a:pt x="593" y="2127"/>
                  </a:cubicBezTo>
                  <a:cubicBezTo>
                    <a:pt x="593" y="1966"/>
                    <a:pt x="458" y="1831"/>
                    <a:pt x="297" y="1831"/>
                  </a:cubicBezTo>
                  <a:cubicBezTo>
                    <a:pt x="135" y="1831"/>
                    <a:pt x="1" y="1966"/>
                    <a:pt x="1" y="2127"/>
                  </a:cubicBezTo>
                  <a:cubicBezTo>
                    <a:pt x="1" y="2490"/>
                    <a:pt x="257" y="2800"/>
                    <a:pt x="593" y="2908"/>
                  </a:cubicBezTo>
                  <a:cubicBezTo>
                    <a:pt x="607" y="3070"/>
                    <a:pt x="728" y="3177"/>
                    <a:pt x="889" y="3177"/>
                  </a:cubicBezTo>
                  <a:cubicBezTo>
                    <a:pt x="1038" y="3177"/>
                    <a:pt x="1172" y="3070"/>
                    <a:pt x="1185" y="2908"/>
                  </a:cubicBezTo>
                  <a:cubicBezTo>
                    <a:pt x="1522" y="2800"/>
                    <a:pt x="1764" y="2490"/>
                    <a:pt x="1764" y="2127"/>
                  </a:cubicBezTo>
                  <a:cubicBezTo>
                    <a:pt x="1764" y="1670"/>
                    <a:pt x="1374" y="1306"/>
                    <a:pt x="889" y="1306"/>
                  </a:cubicBezTo>
                  <a:cubicBezTo>
                    <a:pt x="728" y="1306"/>
                    <a:pt x="593" y="1198"/>
                    <a:pt x="593" y="1064"/>
                  </a:cubicBezTo>
                  <a:cubicBezTo>
                    <a:pt x="593" y="929"/>
                    <a:pt x="728" y="821"/>
                    <a:pt x="889" y="821"/>
                  </a:cubicBezTo>
                  <a:cubicBezTo>
                    <a:pt x="1051" y="821"/>
                    <a:pt x="1185" y="929"/>
                    <a:pt x="1185" y="1064"/>
                  </a:cubicBezTo>
                  <a:cubicBezTo>
                    <a:pt x="1185" y="1225"/>
                    <a:pt x="1307" y="1360"/>
                    <a:pt x="1481" y="1360"/>
                  </a:cubicBezTo>
                  <a:cubicBezTo>
                    <a:pt x="1643" y="1360"/>
                    <a:pt x="1764" y="1225"/>
                    <a:pt x="1764" y="1064"/>
                  </a:cubicBezTo>
                  <a:cubicBezTo>
                    <a:pt x="1764" y="701"/>
                    <a:pt x="1522" y="405"/>
                    <a:pt x="1185" y="283"/>
                  </a:cubicBezTo>
                  <a:cubicBezTo>
                    <a:pt x="1185" y="121"/>
                    <a:pt x="1051" y="1"/>
                    <a:pt x="8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3301563" y="1710425"/>
              <a:ext cx="70325" cy="14825"/>
            </a:xfrm>
            <a:custGeom>
              <a:avLst/>
              <a:gdLst/>
              <a:ahLst/>
              <a:cxnLst/>
              <a:rect l="l" t="t" r="r" b="b"/>
              <a:pathLst>
                <a:path w="2813" h="593" extrusionOk="0">
                  <a:moveTo>
                    <a:pt x="296" y="1"/>
                  </a:moveTo>
                  <a:cubicBezTo>
                    <a:pt x="135" y="1"/>
                    <a:pt x="0" y="135"/>
                    <a:pt x="0" y="297"/>
                  </a:cubicBezTo>
                  <a:cubicBezTo>
                    <a:pt x="0" y="458"/>
                    <a:pt x="135" y="593"/>
                    <a:pt x="296" y="593"/>
                  </a:cubicBezTo>
                  <a:lnTo>
                    <a:pt x="2531" y="593"/>
                  </a:lnTo>
                  <a:cubicBezTo>
                    <a:pt x="2692" y="593"/>
                    <a:pt x="2813" y="458"/>
                    <a:pt x="2813" y="297"/>
                  </a:cubicBezTo>
                  <a:cubicBezTo>
                    <a:pt x="2813" y="135"/>
                    <a:pt x="2692" y="1"/>
                    <a:pt x="25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3382313" y="1710425"/>
              <a:ext cx="14825" cy="14825"/>
            </a:xfrm>
            <a:custGeom>
              <a:avLst/>
              <a:gdLst/>
              <a:ahLst/>
              <a:cxnLst/>
              <a:rect l="l" t="t" r="r" b="b"/>
              <a:pathLst>
                <a:path w="593" h="593" extrusionOk="0">
                  <a:moveTo>
                    <a:pt x="297" y="1"/>
                  </a:moveTo>
                  <a:cubicBezTo>
                    <a:pt x="216" y="1"/>
                    <a:pt x="148" y="42"/>
                    <a:pt x="94" y="95"/>
                  </a:cubicBezTo>
                  <a:cubicBezTo>
                    <a:pt x="28" y="149"/>
                    <a:pt x="1" y="216"/>
                    <a:pt x="1" y="297"/>
                  </a:cubicBezTo>
                  <a:cubicBezTo>
                    <a:pt x="1" y="378"/>
                    <a:pt x="28" y="445"/>
                    <a:pt x="94" y="512"/>
                  </a:cubicBezTo>
                  <a:cubicBezTo>
                    <a:pt x="148" y="566"/>
                    <a:pt x="216" y="593"/>
                    <a:pt x="297" y="593"/>
                  </a:cubicBezTo>
                  <a:cubicBezTo>
                    <a:pt x="378" y="593"/>
                    <a:pt x="444" y="566"/>
                    <a:pt x="512" y="512"/>
                  </a:cubicBezTo>
                  <a:cubicBezTo>
                    <a:pt x="566" y="445"/>
                    <a:pt x="593" y="378"/>
                    <a:pt x="593" y="297"/>
                  </a:cubicBezTo>
                  <a:cubicBezTo>
                    <a:pt x="593" y="216"/>
                    <a:pt x="566" y="149"/>
                    <a:pt x="512" y="95"/>
                  </a:cubicBezTo>
                  <a:cubicBezTo>
                    <a:pt x="444" y="42"/>
                    <a:pt x="37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3301563" y="1681175"/>
              <a:ext cx="95575" cy="14475"/>
            </a:xfrm>
            <a:custGeom>
              <a:avLst/>
              <a:gdLst/>
              <a:ahLst/>
              <a:cxnLst/>
              <a:rect l="l" t="t" r="r" b="b"/>
              <a:pathLst>
                <a:path w="3823" h="579" extrusionOk="0">
                  <a:moveTo>
                    <a:pt x="296" y="0"/>
                  </a:moveTo>
                  <a:cubicBezTo>
                    <a:pt x="135" y="0"/>
                    <a:pt x="0" y="121"/>
                    <a:pt x="0" y="296"/>
                  </a:cubicBezTo>
                  <a:cubicBezTo>
                    <a:pt x="0" y="458"/>
                    <a:pt x="135" y="578"/>
                    <a:pt x="296" y="578"/>
                  </a:cubicBezTo>
                  <a:lnTo>
                    <a:pt x="3527" y="578"/>
                  </a:lnTo>
                  <a:cubicBezTo>
                    <a:pt x="3688" y="578"/>
                    <a:pt x="3823" y="458"/>
                    <a:pt x="3823" y="296"/>
                  </a:cubicBezTo>
                  <a:cubicBezTo>
                    <a:pt x="3823" y="121"/>
                    <a:pt x="3688" y="0"/>
                    <a:pt x="3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517162" y="1408650"/>
            <a:ext cx="8109676" cy="3179400"/>
          </a:xfrm>
          <a:prstGeom prst="rect">
            <a:avLst/>
          </a:prstGeom>
        </p:spPr>
        <p:txBody>
          <a:bodyPr spcFirstLastPara="1" wrap="square" lIns="91425" tIns="91425" rIns="91425" bIns="91425" anchor="ctr" anchorCtr="0">
            <a:noAutofit/>
          </a:bodyPr>
          <a:lstStyle/>
          <a:p>
            <a:pPr marL="0" indent="0">
              <a:lnSpc>
                <a:spcPct val="150000"/>
              </a:lnSpc>
              <a:buClr>
                <a:srgbClr val="A3816A"/>
              </a:buClr>
              <a:buSzPts val="1100"/>
              <a:buNone/>
            </a:pPr>
            <a:r>
              <a:rPr lang="zh-CN" altLang="en-US" sz="1800" dirty="0">
                <a:latin typeface="SimHei" panose="02010609060101010101" pitchFamily="49" charset="-122"/>
                <a:ea typeface="SimHei" panose="02010609060101010101" pitchFamily="49" charset="-122"/>
              </a:rPr>
              <a:t>    </a:t>
            </a:r>
            <a:r>
              <a:rPr lang="zh-CN" altLang="zh-CN" sz="1800" dirty="0">
                <a:latin typeface="SimHei" panose="02010609060101010101" pitchFamily="49" charset="-122"/>
                <a:ea typeface="SimHei" panose="02010609060101010101" pitchFamily="49" charset="-122"/>
              </a:rPr>
              <a:t>与数据收集和整理相比，研究的难度主要在于</a:t>
            </a:r>
            <a:r>
              <a:rPr lang="zh-CN" altLang="zh-CN" sz="1800" dirty="0">
                <a:solidFill>
                  <a:srgbClr val="FF0000"/>
                </a:solidFill>
                <a:latin typeface="SimHei" panose="02010609060101010101" pitchFamily="49" charset="-122"/>
                <a:ea typeface="SimHei" panose="02010609060101010101" pitchFamily="49" charset="-122"/>
              </a:rPr>
              <a:t>数据处理和挖掘</a:t>
            </a:r>
            <a:r>
              <a:rPr lang="zh-CN" altLang="zh-CN" sz="1800" dirty="0">
                <a:latin typeface="SimHei" panose="02010609060101010101" pitchFamily="49" charset="-122"/>
                <a:ea typeface="SimHei" panose="02010609060101010101" pitchFamily="49" charset="-122"/>
              </a:rPr>
              <a:t>。</a:t>
            </a:r>
            <a:r>
              <a:rPr lang="zh-CN" altLang="en-US" sz="1800" dirty="0">
                <a:latin typeface="SimHei" panose="02010609060101010101" pitchFamily="49" charset="-122"/>
                <a:ea typeface="SimHei" panose="02010609060101010101" pitchFamily="49" charset="-122"/>
              </a:rPr>
              <a:t>通过大量数据的一系列计算方法</a:t>
            </a:r>
            <a:r>
              <a:rPr lang="en-US" altLang="zh-CN" sz="1800" dirty="0">
                <a:latin typeface="SimHei" panose="02010609060101010101" pitchFamily="49" charset="-122"/>
                <a:ea typeface="SimHei" panose="02010609060101010101" pitchFamily="49" charset="-122"/>
              </a:rPr>
              <a:t>,</a:t>
            </a:r>
            <a:r>
              <a:rPr lang="zh-CN" altLang="en-US" sz="1800" dirty="0">
                <a:latin typeface="SimHei" panose="02010609060101010101" pitchFamily="49" charset="-122"/>
                <a:ea typeface="SimHei" panose="02010609060101010101" pitchFamily="49" charset="-122"/>
              </a:rPr>
              <a:t>对一段时间内的趋势进行预测</a:t>
            </a:r>
            <a:r>
              <a:rPr lang="en-US" altLang="zh-CN" sz="1800" dirty="0">
                <a:latin typeface="SimHei" panose="02010609060101010101" pitchFamily="49" charset="-122"/>
                <a:ea typeface="SimHei" panose="02010609060101010101" pitchFamily="49" charset="-122"/>
              </a:rPr>
              <a:t>,</a:t>
            </a:r>
            <a:r>
              <a:rPr lang="zh-CN" altLang="en-US" sz="1800" dirty="0">
                <a:latin typeface="SimHei" panose="02010609060101010101" pitchFamily="49" charset="-122"/>
                <a:ea typeface="SimHei" panose="02010609060101010101" pitchFamily="49" charset="-122"/>
              </a:rPr>
              <a:t>预测结果更加准确。</a:t>
            </a:r>
            <a:endParaRPr lang="en-US" altLang="zh-CN" sz="1800" dirty="0">
              <a:latin typeface="SimHei" panose="02010609060101010101" pitchFamily="49" charset="-122"/>
              <a:ea typeface="SimHei" panose="02010609060101010101" pitchFamily="49" charset="-122"/>
            </a:endParaRPr>
          </a:p>
          <a:p>
            <a:pPr marL="0" indent="0">
              <a:lnSpc>
                <a:spcPct val="150000"/>
              </a:lnSpc>
              <a:buClr>
                <a:srgbClr val="A3816A"/>
              </a:buClr>
              <a:buSzPts val="1100"/>
              <a:buNone/>
            </a:pPr>
            <a:endParaRPr lang="en-US" altLang="zh-CN" sz="1800" dirty="0">
              <a:latin typeface="SimHei" panose="02010609060101010101" pitchFamily="49" charset="-122"/>
              <a:ea typeface="SimHei" panose="02010609060101010101" pitchFamily="49" charset="-122"/>
            </a:endParaRPr>
          </a:p>
          <a:p>
            <a:pPr marL="0" indent="0">
              <a:lnSpc>
                <a:spcPct val="150000"/>
              </a:lnSpc>
              <a:buClr>
                <a:srgbClr val="A3816A"/>
              </a:buClr>
              <a:buSzPts val="1100"/>
              <a:buNone/>
            </a:pPr>
            <a:r>
              <a:rPr lang="zh-CN" altLang="en-US" sz="1800" dirty="0">
                <a:latin typeface="SimHei" panose="02010609060101010101" pitchFamily="49" charset="-122"/>
                <a:ea typeface="SimHei" panose="02010609060101010101" pitchFamily="49" charset="-122"/>
              </a:rPr>
              <a:t>    然而，市场环境是</a:t>
            </a:r>
            <a:r>
              <a:rPr lang="zh-CN" altLang="en-US" sz="1800" dirty="0">
                <a:solidFill>
                  <a:srgbClr val="FF0000"/>
                </a:solidFill>
                <a:latin typeface="SimHei" panose="02010609060101010101" pitchFamily="49" charset="-122"/>
                <a:ea typeface="SimHei" panose="02010609060101010101" pitchFamily="49" charset="-122"/>
              </a:rPr>
              <a:t>不可预测</a:t>
            </a:r>
            <a:r>
              <a:rPr lang="zh-CN" altLang="en-US" sz="1800" dirty="0">
                <a:latin typeface="SimHei" panose="02010609060101010101" pitchFamily="49" charset="-122"/>
                <a:ea typeface="SimHei" panose="02010609060101010101" pitchFamily="49" charset="-122"/>
              </a:rPr>
              <a:t>的，这也使得新兴的大数据技术显得十分重要。 </a:t>
            </a:r>
            <a:endParaRPr lang="en-US" sz="1800" dirty="0">
              <a:latin typeface="SimHei" panose="02010609060101010101" pitchFamily="49" charset="-122"/>
              <a:ea typeface="SimHei" panose="02010609060101010101" pitchFamily="49" charset="-122"/>
            </a:endParaRPr>
          </a:p>
          <a:p>
            <a:pPr marL="0" lvl="0" indent="0">
              <a:lnSpc>
                <a:spcPct val="150000"/>
              </a:lnSpc>
              <a:buClr>
                <a:srgbClr val="A3816A"/>
              </a:buClr>
              <a:buSzPts val="1100"/>
              <a:buNone/>
            </a:pPr>
            <a:endParaRPr sz="1800" dirty="0">
              <a:latin typeface="SimHei" panose="02010609060101010101" pitchFamily="49" charset="-122"/>
              <a:ea typeface="SimHei" panose="02010609060101010101" pitchFamily="49" charset="-122"/>
            </a:endParaRPr>
          </a:p>
        </p:txBody>
      </p:sp>
      <p:sp>
        <p:nvSpPr>
          <p:cNvPr id="482" name="Google Shape;482;p37"/>
          <p:cNvSpPr txBox="1">
            <a:spLocks noGrp="1"/>
          </p:cNvSpPr>
          <p:nvPr>
            <p:ph type="title"/>
          </p:nvPr>
        </p:nvSpPr>
        <p:spPr>
          <a:xfrm>
            <a:off x="720000" y="5554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4000" dirty="0">
                <a:latin typeface="SimHei" panose="02010609060101010101" pitchFamily="49" charset="-122"/>
                <a:ea typeface="SimHei" panose="02010609060101010101" pitchFamily="49" charset="-122"/>
              </a:rPr>
              <a:t>数据处理和挖掘</a:t>
            </a:r>
            <a:endParaRPr sz="4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27174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p:nvPr/>
        </p:nvSpPr>
        <p:spPr>
          <a:xfrm>
            <a:off x="5221000" y="2746588"/>
            <a:ext cx="3132600" cy="708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6" name="Google Shape;376;p36"/>
          <p:cNvSpPr/>
          <p:nvPr/>
        </p:nvSpPr>
        <p:spPr>
          <a:xfrm>
            <a:off x="629850" y="-340625"/>
            <a:ext cx="4423525" cy="5701225"/>
          </a:xfrm>
          <a:custGeom>
            <a:avLst/>
            <a:gdLst/>
            <a:ahLst/>
            <a:cxnLst/>
            <a:rect l="l" t="t" r="r" b="b"/>
            <a:pathLst>
              <a:path w="176941" h="228049" extrusionOk="0">
                <a:moveTo>
                  <a:pt x="0" y="0"/>
                </a:moveTo>
                <a:lnTo>
                  <a:pt x="37363" y="101355"/>
                </a:lnTo>
                <a:lnTo>
                  <a:pt x="76875" y="61844"/>
                </a:lnTo>
                <a:lnTo>
                  <a:pt x="176941" y="228049"/>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377" name="Google Shape;377;p36"/>
          <p:cNvSpPr txBox="1">
            <a:spLocks noGrp="1"/>
          </p:cNvSpPr>
          <p:nvPr>
            <p:ph type="title"/>
          </p:nvPr>
        </p:nvSpPr>
        <p:spPr>
          <a:xfrm>
            <a:off x="4848010" y="2820553"/>
            <a:ext cx="3878580" cy="560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sz="2800" b="1" dirty="0">
                <a:latin typeface="SimHei" panose="02010609060101010101" pitchFamily="49" charset="-122"/>
                <a:ea typeface="SimHei" panose="02010609060101010101" pitchFamily="49" charset="-122"/>
              </a:rPr>
              <a:t>决策树与随机森林</a:t>
            </a:r>
          </a:p>
        </p:txBody>
      </p:sp>
      <p:sp>
        <p:nvSpPr>
          <p:cNvPr id="378" name="Google Shape;378;p36"/>
          <p:cNvSpPr txBox="1">
            <a:spLocks noGrp="1"/>
          </p:cNvSpPr>
          <p:nvPr>
            <p:ph type="title" idx="2"/>
          </p:nvPr>
        </p:nvSpPr>
        <p:spPr>
          <a:xfrm>
            <a:off x="5221000" y="1098460"/>
            <a:ext cx="3132600" cy="14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en-GB" dirty="0"/>
              <a:t>2</a:t>
            </a:r>
          </a:p>
        </p:txBody>
      </p:sp>
      <p:pic>
        <p:nvPicPr>
          <p:cNvPr id="2" name="图片 0"/>
          <p:cNvPicPr>
            <a:picLocks noChangeAspect="1"/>
          </p:cNvPicPr>
          <p:nvPr/>
        </p:nvPicPr>
        <p:blipFill>
          <a:blip r:embed="rId3"/>
          <a:stretch>
            <a:fillRect/>
          </a:stretch>
        </p:blipFill>
        <p:spPr>
          <a:xfrm>
            <a:off x="395605" y="987425"/>
            <a:ext cx="4168140" cy="3329940"/>
          </a:xfrm>
          <a:prstGeom prst="rect">
            <a:avLst/>
          </a:prstGeom>
        </p:spPr>
      </p:pic>
      <p:sp>
        <p:nvSpPr>
          <p:cNvPr id="857" name="Google Shape;857;p40"/>
          <p:cNvSpPr txBox="1">
            <a:spLocks noGrp="1"/>
          </p:cNvSpPr>
          <p:nvPr>
            <p:ph type="subTitle" idx="1"/>
          </p:nvPr>
        </p:nvSpPr>
        <p:spPr>
          <a:xfrm>
            <a:off x="4987392" y="3625756"/>
            <a:ext cx="3599815" cy="496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latin typeface="Consolas" panose="020B0609020204030204" pitchFamily="49" charset="0"/>
                <a:cs typeface="Consolas" panose="020B0609020204030204" pitchFamily="49" charset="0"/>
              </a:rPr>
              <a:t>Stock predicting models with decision tree and RandomForest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620,&quot;width&quot;:7800}"/>
</p:tagLst>
</file>

<file path=ppt/theme/theme1.xml><?xml version="1.0" encoding="utf-8"?>
<a:theme xmlns:a="http://schemas.openxmlformats.org/drawingml/2006/main" name="Wild Trading Game Store Stocks by Slidesgo">
  <a:themeElements>
    <a:clrScheme name="Simple Light">
      <a:dk1>
        <a:srgbClr val="F2F2F2"/>
      </a:dk1>
      <a:lt1>
        <a:srgbClr val="2F046B"/>
      </a:lt1>
      <a:dk2>
        <a:srgbClr val="FFC944"/>
      </a:dk2>
      <a:lt2>
        <a:srgbClr val="F9AC00"/>
      </a:lt2>
      <a:accent1>
        <a:srgbClr val="11DCCA"/>
      </a:accent1>
      <a:accent2>
        <a:srgbClr val="E2E2E2"/>
      </a:accent2>
      <a:accent3>
        <a:srgbClr val="1B2022"/>
      </a:accent3>
      <a:accent4>
        <a:srgbClr val="2D363B"/>
      </a:accent4>
      <a:accent5>
        <a:srgbClr val="465157"/>
      </a:accent5>
      <a:accent6>
        <a:srgbClr val="CDF8F4"/>
      </a:accent6>
      <a:hlink>
        <a:srgbClr val="F2F2F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2315</Words>
  <Application>Microsoft Macintosh PowerPoint</Application>
  <PresentationFormat>全屏显示(16:9)</PresentationFormat>
  <Paragraphs>199</Paragraphs>
  <Slides>42</Slides>
  <Notes>41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SimHei</vt:lpstr>
      <vt:lpstr>微软雅黑</vt:lpstr>
      <vt:lpstr>AdvGulliv-R</vt:lpstr>
      <vt:lpstr>Bungee</vt:lpstr>
      <vt:lpstr>Red Hat Text</vt:lpstr>
      <vt:lpstr>Arial</vt:lpstr>
      <vt:lpstr>Consolas</vt:lpstr>
      <vt:lpstr>Inter</vt:lpstr>
      <vt:lpstr>Wild Trading Game Store Stocks by Slidesgo</vt:lpstr>
      <vt:lpstr>机器学习在股票预测领域的应用</vt:lpstr>
      <vt:lpstr>研究背景</vt:lpstr>
      <vt:lpstr>股市</vt:lpstr>
      <vt:lpstr>传统股票预测方法</vt:lpstr>
      <vt:lpstr>新的方案：人工智能</vt:lpstr>
      <vt:lpstr>大数据</vt:lpstr>
      <vt:lpstr>金融大数据</vt:lpstr>
      <vt:lpstr>数据处理和挖掘</vt:lpstr>
      <vt:lpstr>决策树与随机森林</vt:lpstr>
      <vt:lpstr>决策树</vt:lpstr>
      <vt:lpstr>PowerPoint 演示文稿</vt:lpstr>
      <vt:lpstr>PowerPoint 演示文稿</vt:lpstr>
      <vt:lpstr>决策树学习的3个步骤</vt:lpstr>
      <vt:lpstr>These are three algorithms in decision tree </vt:lpstr>
      <vt:lpstr>决策树在股市预测应用方面的优缺点</vt:lpstr>
      <vt:lpstr>PowerPoint 演示文稿</vt:lpstr>
      <vt:lpstr>随机森林</vt:lpstr>
      <vt:lpstr> 随机森林模型构建示意图</vt:lpstr>
      <vt:lpstr> 随机森林模型随决策树颗树变化</vt:lpstr>
      <vt:lpstr>随机森林算法在股市预测方面的优缺点</vt:lpstr>
      <vt:lpstr>支持向量机(SVM)</vt:lpstr>
      <vt:lpstr>PowerPoint 演示文稿</vt:lpstr>
      <vt:lpstr>SVM</vt:lpstr>
      <vt:lpstr>01</vt:lpstr>
      <vt:lpstr>01  遗传算法(GA)+SVM</vt:lpstr>
      <vt:lpstr> 模型建立过程</vt:lpstr>
      <vt:lpstr>PowerPoint 演示文稿</vt:lpstr>
      <vt:lpstr>02   时间序列算法(ARIMA)+SVM</vt:lpstr>
      <vt:lpstr>03   近邻传播(AP)+SVM</vt:lpstr>
      <vt:lpstr>神经网络</vt:lpstr>
      <vt:lpstr>神经网络为何适用于金融预测领域？</vt:lpstr>
      <vt:lpstr>PowerPoint 演示文稿</vt:lpstr>
      <vt:lpstr>PowerPoint 演示文稿</vt:lpstr>
      <vt:lpstr>PowerPoint 演示文稿</vt:lpstr>
      <vt:lpstr>Ensemble learning!</vt:lpstr>
      <vt:lpstr>PowerPoint 演示文稿</vt:lpstr>
      <vt:lpstr>集成学习的思想</vt:lpstr>
      <vt:lpstr>Bagging</vt:lpstr>
      <vt:lpstr>优势与应用</vt:lpstr>
      <vt:lpstr>Boosting</vt:lpstr>
      <vt:lpstr>总结  展望</vt:lpstr>
      <vt:lpstr>未来方向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神经网络</dc:title>
  <cp:lastModifiedBy>李 子南</cp:lastModifiedBy>
  <cp:revision>5</cp:revision>
  <dcterms:modified xsi:type="dcterms:W3CDTF">2021-12-21T14:28:40Z</dcterms:modified>
</cp:coreProperties>
</file>